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5.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6.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8.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9.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10.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11.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1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90" r:id="rId5"/>
    <p:sldMasterId id="2147483826" r:id="rId6"/>
    <p:sldMasterId id="2147483860" r:id="rId7"/>
    <p:sldMasterId id="2147483901" r:id="rId8"/>
    <p:sldMasterId id="2147484756" r:id="rId9"/>
    <p:sldMasterId id="2147484802" r:id="rId10"/>
    <p:sldMasterId id="2147484820" r:id="rId11"/>
    <p:sldMasterId id="2147484835" r:id="rId12"/>
    <p:sldMasterId id="2147484874" r:id="rId13"/>
    <p:sldMasterId id="2147484918" r:id="rId14"/>
    <p:sldMasterId id="2147484932" r:id="rId15"/>
  </p:sldMasterIdLst>
  <p:notesMasterIdLst>
    <p:notesMasterId r:id="rId72"/>
  </p:notesMasterIdLst>
  <p:sldIdLst>
    <p:sldId id="2147482157" r:id="rId16"/>
    <p:sldId id="2147482144" r:id="rId17"/>
    <p:sldId id="2147482151" r:id="rId18"/>
    <p:sldId id="2147308800" r:id="rId19"/>
    <p:sldId id="323" r:id="rId20"/>
    <p:sldId id="324" r:id="rId21"/>
    <p:sldId id="2147482076" r:id="rId22"/>
    <p:sldId id="2147481678" r:id="rId23"/>
    <p:sldId id="2147482154" r:id="rId24"/>
    <p:sldId id="2147482147" r:id="rId25"/>
    <p:sldId id="2147482155" r:id="rId26"/>
    <p:sldId id="2147482152" r:id="rId27"/>
    <p:sldId id="2147482156" r:id="rId28"/>
    <p:sldId id="2147481679" r:id="rId29"/>
    <p:sldId id="2147482146" r:id="rId30"/>
    <p:sldId id="692287110" r:id="rId31"/>
    <p:sldId id="692287109" r:id="rId32"/>
    <p:sldId id="2147482148" r:id="rId33"/>
    <p:sldId id="2147482149" r:id="rId34"/>
    <p:sldId id="2147308787" r:id="rId35"/>
    <p:sldId id="2147308794" r:id="rId36"/>
    <p:sldId id="361" r:id="rId37"/>
    <p:sldId id="2147482150" r:id="rId38"/>
    <p:sldId id="2471" r:id="rId39"/>
    <p:sldId id="367" r:id="rId40"/>
    <p:sldId id="365" r:id="rId41"/>
    <p:sldId id="8415" r:id="rId42"/>
    <p:sldId id="2147482078" r:id="rId43"/>
    <p:sldId id="2147482079" r:id="rId44"/>
    <p:sldId id="2147481659" r:id="rId45"/>
    <p:sldId id="2147482081" r:id="rId46"/>
    <p:sldId id="2147482145" r:id="rId47"/>
    <p:sldId id="2147482140" r:id="rId48"/>
    <p:sldId id="2147482141" r:id="rId49"/>
    <p:sldId id="2147482142" r:id="rId50"/>
    <p:sldId id="356" r:id="rId51"/>
    <p:sldId id="2147308802" r:id="rId52"/>
    <p:sldId id="354" r:id="rId53"/>
    <p:sldId id="355" r:id="rId54"/>
    <p:sldId id="370" r:id="rId55"/>
    <p:sldId id="366" r:id="rId56"/>
    <p:sldId id="364" r:id="rId57"/>
    <p:sldId id="369" r:id="rId58"/>
    <p:sldId id="368" r:id="rId59"/>
    <p:sldId id="358" r:id="rId60"/>
    <p:sldId id="357" r:id="rId61"/>
    <p:sldId id="2147482158" r:id="rId62"/>
    <p:sldId id="2147482161" r:id="rId63"/>
    <p:sldId id="1881839829" r:id="rId64"/>
    <p:sldId id="2147481622" r:id="rId65"/>
    <p:sldId id="2147481623" r:id="rId66"/>
    <p:sldId id="2147479592" r:id="rId67"/>
    <p:sldId id="2147481625" r:id="rId68"/>
    <p:sldId id="2147481627" r:id="rId69"/>
    <p:sldId id="2147482160" r:id="rId70"/>
    <p:sldId id="2147482143" r:id="rId7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D714F7-F202-659E-2D2C-C31864D4C097}" name="Dina Danovich" initials="DD" userId="S::Dina.Danovich@gilead.com::740e7052-361a-402a-b366-390f72030e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661"/>
    <a:srgbClr val="1E335E"/>
    <a:srgbClr val="FBFBFB"/>
    <a:srgbClr val="E7F3F3"/>
    <a:srgbClr val="D3DDEA"/>
    <a:srgbClr val="BFEFDB"/>
    <a:srgbClr val="57B9B5"/>
    <a:srgbClr val="D4D8E1"/>
    <a:srgbClr val="5FC9CD"/>
    <a:srgbClr val="00BF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32" autoAdjust="0"/>
    <p:restoredTop sz="93792" autoAdjust="0"/>
  </p:normalViewPr>
  <p:slideViewPr>
    <p:cSldViewPr snapToGrid="0">
      <p:cViewPr varScale="1">
        <p:scale>
          <a:sx n="66" d="100"/>
          <a:sy n="66" d="100"/>
        </p:scale>
        <p:origin x="724" y="44"/>
      </p:cViewPr>
      <p:guideLst/>
    </p:cSldViewPr>
  </p:slideViewPr>
  <p:outlineViewPr>
    <p:cViewPr>
      <p:scale>
        <a:sx n="33" d="100"/>
        <a:sy n="33" d="100"/>
      </p:scale>
      <p:origin x="0" y="-3308"/>
    </p:cViewPr>
  </p:outlineViewPr>
  <p:notesTextViewPr>
    <p:cViewPr>
      <p:scale>
        <a:sx n="1" d="1"/>
        <a:sy n="1" d="1"/>
      </p:scale>
      <p:origin x="0" y="0"/>
    </p:cViewPr>
  </p:notesTextViewPr>
  <p:sorterViewPr>
    <p:cViewPr>
      <p:scale>
        <a:sx n="100" d="100"/>
        <a:sy n="100" d="100"/>
      </p:scale>
      <p:origin x="0" y="-69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6.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8F11D3-E2CB-E564-F738-78869CCD03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1DE1EC52-5047-D571-9CE8-0C0759B7054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74E802E-C08F-4089-8EBB-A77A6BA4AA19}" type="datetimeFigureOut">
              <a:rPr lang="en-US"/>
              <a:pPr>
                <a:defRPr/>
              </a:pPr>
              <a:t>10/14/2024</a:t>
            </a:fld>
            <a:endParaRPr lang="en-US"/>
          </a:p>
        </p:txBody>
      </p:sp>
      <p:sp>
        <p:nvSpPr>
          <p:cNvPr id="4" name="Slide Image Placeholder 3">
            <a:extLst>
              <a:ext uri="{FF2B5EF4-FFF2-40B4-BE49-F238E27FC236}">
                <a16:creationId xmlns:a16="http://schemas.microsoft.com/office/drawing/2014/main" id="{F8B51256-C0A3-F45A-3DC7-E82379EBF9E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557B5D5-AF71-1C68-6D4B-0F9731B0E8F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F3910B1-A654-622A-03E4-98E0E53C373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417110F4-6BAA-28A8-EAEE-F80739B6771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2F125825-E7FC-4BF8-ABAD-C9364DA2221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nnalsofoncology.org/article/S0923-7534(19)34932-4/fulltext"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www.annalsofoncology.org/article/S0923-7534(19)34179-1/fulltext" TargetMode="External"/><Relationship Id="rId4" Type="http://schemas.openxmlformats.org/officeDocument/2006/relationships/hyperlink" Target="https://www.esmo.org/guidelines/esmo-mcbs/esmo-mcbs-evaluation-form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nnalsofoncology.org/article/S0923-7534(19)34932-4/fulltext"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annalsofoncology.org/article/S0923-7534(19)34179-1/fulltext" TargetMode="External"/><Relationship Id="rId4" Type="http://schemas.openxmlformats.org/officeDocument/2006/relationships/hyperlink" Target="https://www.esmo.org/guidelines/esmo-mcbs/esmo-mcbs-evaluation-form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6FB5B895-9B38-D248-EDC1-242089E365B2}"/>
              </a:ext>
            </a:extLst>
          </p:cNvPr>
          <p:cNvSpPr>
            <a:spLocks noGrp="1" noRot="1" noChangeAspect="1" noChangeArrowheads="1" noTextEdit="1"/>
          </p:cNvSpPr>
          <p:nvPr>
            <p:ph type="sldImg"/>
          </p:nvPr>
        </p:nvSpPr>
        <p:spPr bwMode="auto">
          <a:xfrm>
            <a:off x="742950" y="639763"/>
            <a:ext cx="5578475" cy="3138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a:extLst>
              <a:ext uri="{FF2B5EF4-FFF2-40B4-BE49-F238E27FC236}">
                <a16:creationId xmlns:a16="http://schemas.microsoft.com/office/drawing/2014/main" id="{CEEF45A0-951C-04F5-0ED6-48D6BB8F37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37BD5D78-093B-F316-47E4-72636C12CC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a:extLst>
              <a:ext uri="{FF2B5EF4-FFF2-40B4-BE49-F238E27FC236}">
                <a16:creationId xmlns:a16="http://schemas.microsoft.com/office/drawing/2014/main" id="{652D2E92-0ED3-2773-359D-1B5F3C12AB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800">
                <a:latin typeface="AdvTTadb9db83"/>
              </a:rPr>
              <a:t>18. Allison KH, Hammond MEH, Dowsett M, et al: Estrogen and progesterone receptor testing in breast cancer: ASCO/CAP guideline update. J Clin Oncol 38:1346-1366, 2020</a:t>
            </a:r>
          </a:p>
          <a:p>
            <a:pPr eaLnBrk="1" hangingPunct="1"/>
            <a:r>
              <a:rPr lang="en-US" altLang="en-US" sz="1800">
                <a:latin typeface="AdvTTadb9db83"/>
              </a:rPr>
              <a:t>19. Hammond ME, Hayes DF, Dowsett M, et al: American Society of Clinical Oncology/College of American Pathologists guideline recommendations for immunohistochemical testing of estrogen and</a:t>
            </a:r>
          </a:p>
          <a:p>
            <a:pPr eaLnBrk="1" hangingPunct="1"/>
            <a:r>
              <a:rPr lang="en-US" altLang="en-US" sz="1800">
                <a:latin typeface="AdvTTadb9db83"/>
              </a:rPr>
              <a:t>progesterone receptors in breast cancer. J Clin Oncol 28:2784-2795, 2010</a:t>
            </a:r>
          </a:p>
          <a:p>
            <a:pPr eaLnBrk="1" hangingPunct="1"/>
            <a:r>
              <a:rPr lang="en-US" altLang="en-US" sz="1800">
                <a:latin typeface="AdvTTadb9db83"/>
              </a:rPr>
              <a:t>20. Wolff AC, Hammond MEH, Allison KH, et al: Human epidermal growth factor receptor 2 testing in breast cancer: American Society of Clinical Oncology/College of American Pathologists clinical</a:t>
            </a:r>
          </a:p>
          <a:p>
            <a:pPr eaLnBrk="1" hangingPunct="1"/>
            <a:r>
              <a:rPr lang="en-US" altLang="en-US" sz="1800">
                <a:latin typeface="AdvTTadb9db83"/>
              </a:rPr>
              <a:t>practice guideline focused update. J Clin Oncol 36:2105-2122, 2018</a:t>
            </a:r>
            <a:endParaRPr lang="en-US" altLang="en-US"/>
          </a:p>
        </p:txBody>
      </p:sp>
      <p:sp>
        <p:nvSpPr>
          <p:cNvPr id="225284" name="Slide Number Placeholder 3">
            <a:extLst>
              <a:ext uri="{FF2B5EF4-FFF2-40B4-BE49-F238E27FC236}">
                <a16:creationId xmlns:a16="http://schemas.microsoft.com/office/drawing/2014/main" id="{3B5D9AD7-7B23-11E7-C6A7-5D783402AA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D6AA89F-CC18-4F82-BCDC-52889C6A0F39}" type="slidenum">
              <a:rPr lang="en-US" altLang="en-US" smtClean="0">
                <a:latin typeface="Calibri" panose="020F0502020204030204" pitchFamily="34" charset="0"/>
              </a:rPr>
              <a:pPr fontAlgn="base">
                <a:spcBef>
                  <a:spcPct val="0"/>
                </a:spcBef>
                <a:spcAft>
                  <a:spcPct val="0"/>
                </a:spcAft>
              </a:pPr>
              <a:t>18</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a:extLst>
              <a:ext uri="{FF2B5EF4-FFF2-40B4-BE49-F238E27FC236}">
                <a16:creationId xmlns:a16="http://schemas.microsoft.com/office/drawing/2014/main" id="{45984452-D4FD-6E0F-98D1-3D52C1FBBB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a:extLst>
              <a:ext uri="{FF2B5EF4-FFF2-40B4-BE49-F238E27FC236}">
                <a16:creationId xmlns:a16="http://schemas.microsoft.com/office/drawing/2014/main" id="{F8B1FADD-2FA9-84CB-3522-782E5B46DC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7332" name="Slide Number Placeholder 3">
            <a:extLst>
              <a:ext uri="{FF2B5EF4-FFF2-40B4-BE49-F238E27FC236}">
                <a16:creationId xmlns:a16="http://schemas.microsoft.com/office/drawing/2014/main" id="{8E56BDDC-D6C0-1D80-C833-D95C794A92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CFA6CBA-36C2-4E2C-8AD7-F9DEEF6B4B00}" type="slidenum">
              <a:rPr lang="en-GB" altLang="en-US" smtClean="0">
                <a:latin typeface="Calibri" panose="020F0502020204030204" pitchFamily="34" charset="0"/>
              </a:rPr>
              <a:pPr fontAlgn="base">
                <a:spcBef>
                  <a:spcPct val="0"/>
                </a:spcBef>
                <a:spcAft>
                  <a:spcPct val="0"/>
                </a:spcAft>
              </a:pPr>
              <a:t>19</a:t>
            </a:fld>
            <a:endParaRPr lang="en-GB" altLang="en-US">
              <a:latin typeface="Calibri" panose="020F0502020204030204" pitchFamily="34" charset="0"/>
            </a:endParaRPr>
          </a:p>
        </p:txBody>
      </p:sp>
      <p:sp>
        <p:nvSpPr>
          <p:cNvPr id="227333" name="TextBox 4">
            <a:extLst>
              <a:ext uri="{FF2B5EF4-FFF2-40B4-BE49-F238E27FC236}">
                <a16:creationId xmlns:a16="http://schemas.microsoft.com/office/drawing/2014/main" id="{9D5C19AF-AAB5-863E-855F-3D5FB7631E0C}"/>
              </a:ext>
            </a:extLst>
          </p:cNvPr>
          <p:cNvSpPr txBox="1">
            <a:spLocks noChangeArrowheads="1"/>
          </p:cNvSpPr>
          <p:nvPr/>
        </p:nvSpPr>
        <p:spPr bwMode="auto">
          <a:xfrm>
            <a:off x="57150" y="3470275"/>
            <a:ext cx="628650" cy="2460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500">
                <a:solidFill>
                  <a:srgbClr val="000000"/>
                </a:solidFill>
                <a:latin typeface="Calibri" panose="020F0502020204030204" pitchFamily="34" charset="0"/>
              </a:rPr>
              <a:t>Draft SMPC, Table 3</a:t>
            </a:r>
          </a:p>
        </p:txBody>
      </p:sp>
      <p:sp>
        <p:nvSpPr>
          <p:cNvPr id="227334" name="TextBox 5">
            <a:extLst>
              <a:ext uri="{FF2B5EF4-FFF2-40B4-BE49-F238E27FC236}">
                <a16:creationId xmlns:a16="http://schemas.microsoft.com/office/drawing/2014/main" id="{45740877-62FD-2ECB-F1FE-A16B4A4636FD}"/>
              </a:ext>
            </a:extLst>
          </p:cNvPr>
          <p:cNvSpPr txBox="1">
            <a:spLocks noChangeArrowheads="1"/>
          </p:cNvSpPr>
          <p:nvPr/>
        </p:nvSpPr>
        <p:spPr bwMode="auto">
          <a:xfrm>
            <a:off x="57150" y="2379663"/>
            <a:ext cx="628650" cy="1682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500">
                <a:solidFill>
                  <a:srgbClr val="000000"/>
                </a:solidFill>
                <a:latin typeface="Calibri" panose="020F0502020204030204" pitchFamily="34" charset="0"/>
              </a:rPr>
              <a:t>Draft SMPC, Fig 3</a:t>
            </a:r>
          </a:p>
        </p:txBody>
      </p:sp>
      <p:sp>
        <p:nvSpPr>
          <p:cNvPr id="227335" name="TextBox 6">
            <a:extLst>
              <a:ext uri="{FF2B5EF4-FFF2-40B4-BE49-F238E27FC236}">
                <a16:creationId xmlns:a16="http://schemas.microsoft.com/office/drawing/2014/main" id="{C93FAE70-321A-23F5-7D2D-B120EF9C36F6}"/>
              </a:ext>
            </a:extLst>
          </p:cNvPr>
          <p:cNvSpPr txBox="1">
            <a:spLocks noChangeArrowheads="1"/>
          </p:cNvSpPr>
          <p:nvPr/>
        </p:nvSpPr>
        <p:spPr bwMode="auto">
          <a:xfrm>
            <a:off x="6172200" y="2214563"/>
            <a:ext cx="628650" cy="1698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500">
                <a:solidFill>
                  <a:srgbClr val="000000"/>
                </a:solidFill>
                <a:latin typeface="Calibri" panose="020F0502020204030204" pitchFamily="34" charset="0"/>
              </a:rPr>
              <a:t>Draft SMPC, Fig 4</a:t>
            </a:r>
          </a:p>
        </p:txBody>
      </p:sp>
      <p:sp>
        <p:nvSpPr>
          <p:cNvPr id="227336" name="TextBox 7">
            <a:extLst>
              <a:ext uri="{FF2B5EF4-FFF2-40B4-BE49-F238E27FC236}">
                <a16:creationId xmlns:a16="http://schemas.microsoft.com/office/drawing/2014/main" id="{25AE2046-52C3-17EE-733A-AD3ABF3DC657}"/>
              </a:ext>
            </a:extLst>
          </p:cNvPr>
          <p:cNvSpPr txBox="1">
            <a:spLocks noChangeArrowheads="1"/>
          </p:cNvSpPr>
          <p:nvPr/>
        </p:nvSpPr>
        <p:spPr bwMode="auto">
          <a:xfrm>
            <a:off x="6172200" y="3455988"/>
            <a:ext cx="628650" cy="2460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500">
                <a:solidFill>
                  <a:srgbClr val="000000"/>
                </a:solidFill>
                <a:latin typeface="Calibri" panose="020F0502020204030204" pitchFamily="34" charset="0"/>
              </a:rPr>
              <a:t>Draft SMPC, Table 3</a:t>
            </a:r>
          </a:p>
        </p:txBody>
      </p:sp>
    </p:spTree>
    <p:extLst>
      <p:ext uri="{BB962C8B-B14F-4D97-AF65-F5344CB8AC3E}">
        <p14:creationId xmlns:p14="http://schemas.microsoft.com/office/powerpoint/2010/main" val="3050519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E7CF3839-0AE5-F20E-1495-6A24A8814C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a:extLst>
              <a:ext uri="{FF2B5EF4-FFF2-40B4-BE49-F238E27FC236}">
                <a16:creationId xmlns:a16="http://schemas.microsoft.com/office/drawing/2014/main" id="{F583C269-02AD-51CD-4F4E-1E762736BA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en-US" sz="1100" b="1"/>
              <a:t> </a:t>
            </a:r>
            <a:endParaRPr lang="en-US" altLang="en-US">
              <a:solidFill>
                <a:schemeClr val="accent1"/>
              </a:solidFill>
              <a:latin typeface="Trebuchet MS" panose="020B0603020202020204" pitchFamily="34" charset="0"/>
            </a:endParaRPr>
          </a:p>
        </p:txBody>
      </p:sp>
      <p:sp>
        <p:nvSpPr>
          <p:cNvPr id="230404" name="Slide Number Placeholder 3">
            <a:extLst>
              <a:ext uri="{FF2B5EF4-FFF2-40B4-BE49-F238E27FC236}">
                <a16:creationId xmlns:a16="http://schemas.microsoft.com/office/drawing/2014/main" id="{75211EEF-DE08-5650-1FB9-E5AA372A42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ACA0F85-BBE5-4301-8F92-C92459C4C4F4}" type="slidenum">
              <a:rPr lang="en-US" altLang="en-US" smtClean="0">
                <a:solidFill>
                  <a:srgbClr val="000000"/>
                </a:solidFill>
                <a:latin typeface="Calibri" panose="020F0502020204030204" pitchFamily="34" charset="0"/>
              </a:rPr>
              <a:pPr fontAlgn="base">
                <a:spcBef>
                  <a:spcPct val="0"/>
                </a:spcBef>
                <a:spcAft>
                  <a:spcPct val="0"/>
                </a:spcAft>
              </a:pPr>
              <a:t>20</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a16="http://schemas.microsoft.com/office/drawing/2014/main" id="{F6782DD1-E7C4-22B1-75CE-EC95F60F7F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a:extLst>
              <a:ext uri="{FF2B5EF4-FFF2-40B4-BE49-F238E27FC236}">
                <a16:creationId xmlns:a16="http://schemas.microsoft.com/office/drawing/2014/main" id="{3C17CC52-0D86-DF47-EC55-3B79BED466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4500" name="Slide Number Placeholder 3">
            <a:extLst>
              <a:ext uri="{FF2B5EF4-FFF2-40B4-BE49-F238E27FC236}">
                <a16:creationId xmlns:a16="http://schemas.microsoft.com/office/drawing/2014/main" id="{F231219F-FCD9-31AA-982A-781EA54D6C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AE94615-366C-4E6E-AC7F-5312E6A628C4}" type="slidenum">
              <a:rPr lang="en-US" altLang="en-US" smtClean="0">
                <a:latin typeface="Calibri" panose="020F0502020204030204" pitchFamily="34" charset="0"/>
              </a:rPr>
              <a:pPr fontAlgn="base">
                <a:spcBef>
                  <a:spcPct val="0"/>
                </a:spcBef>
                <a:spcAft>
                  <a:spcPct val="0"/>
                </a:spcAft>
              </a:pPr>
              <a:t>21</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a16="http://schemas.microsoft.com/office/drawing/2014/main" id="{E66E2A99-C58E-A019-6845-FEE0DE2A2B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a:extLst>
              <a:ext uri="{FF2B5EF4-FFF2-40B4-BE49-F238E27FC236}">
                <a16:creationId xmlns:a16="http://schemas.microsoft.com/office/drawing/2014/main" id="{8B1B1DC2-7370-09DE-09CD-7408E4F416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en-US" b="1"/>
          </a:p>
        </p:txBody>
      </p:sp>
      <p:sp>
        <p:nvSpPr>
          <p:cNvPr id="236548" name="Slide Number Placeholder 3">
            <a:extLst>
              <a:ext uri="{FF2B5EF4-FFF2-40B4-BE49-F238E27FC236}">
                <a16:creationId xmlns:a16="http://schemas.microsoft.com/office/drawing/2014/main" id="{A443AEAE-FF1D-2666-082C-CCA9A3EAAC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CA5AD41-0B51-460F-BAD7-BA182B3B90D6}" type="slidenum">
              <a:rPr lang="en-US" altLang="en-US" smtClean="0">
                <a:latin typeface="Calibri" panose="020F0502020204030204" pitchFamily="34" charset="0"/>
              </a:rPr>
              <a:pPr fontAlgn="base">
                <a:spcBef>
                  <a:spcPct val="0"/>
                </a:spcBef>
                <a:spcAft>
                  <a:spcPct val="0"/>
                </a:spcAft>
              </a:pPr>
              <a:t>22</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a:extLst>
              <a:ext uri="{FF2B5EF4-FFF2-40B4-BE49-F238E27FC236}">
                <a16:creationId xmlns:a16="http://schemas.microsoft.com/office/drawing/2014/main" id="{85F86D45-E725-5BA7-A291-BA0CABF597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a:extLst>
              <a:ext uri="{FF2B5EF4-FFF2-40B4-BE49-F238E27FC236}">
                <a16:creationId xmlns:a16="http://schemas.microsoft.com/office/drawing/2014/main" id="{9C7909AC-C8B8-CD11-04D3-BF9DCABE1D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b="1" u="sng"/>
          </a:p>
        </p:txBody>
      </p:sp>
      <p:sp>
        <p:nvSpPr>
          <p:cNvPr id="240644" name="Slide Number Placeholder 3">
            <a:extLst>
              <a:ext uri="{FF2B5EF4-FFF2-40B4-BE49-F238E27FC236}">
                <a16:creationId xmlns:a16="http://schemas.microsoft.com/office/drawing/2014/main" id="{4B4D993E-E3CE-7613-3E4F-FBDBD2F8C8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2FAC63D-E6F4-490C-B990-99B63B7AE190}" type="slidenum">
              <a:rPr lang="en-GB" altLang="en-US" smtClean="0">
                <a:latin typeface="Calibri" panose="020F0502020204030204" pitchFamily="34" charset="0"/>
              </a:rPr>
              <a:pPr fontAlgn="base">
                <a:spcBef>
                  <a:spcPct val="0"/>
                </a:spcBef>
                <a:spcAft>
                  <a:spcPct val="0"/>
                </a:spcAft>
              </a:pPr>
              <a:t>24</a:t>
            </a:fld>
            <a:endParaRPr lang="en-GB"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a:extLst>
              <a:ext uri="{FF2B5EF4-FFF2-40B4-BE49-F238E27FC236}">
                <a16:creationId xmlns:a16="http://schemas.microsoft.com/office/drawing/2014/main" id="{580F0517-A02A-51AC-8DB8-EF7ABA5F26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a:extLst>
              <a:ext uri="{FF2B5EF4-FFF2-40B4-BE49-F238E27FC236}">
                <a16:creationId xmlns:a16="http://schemas.microsoft.com/office/drawing/2014/main" id="{66A2F8D3-5E48-5005-9935-6226D9CC2A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en-US"/>
          </a:p>
        </p:txBody>
      </p:sp>
      <p:sp>
        <p:nvSpPr>
          <p:cNvPr id="242692" name="Slide Number Placeholder 3">
            <a:extLst>
              <a:ext uri="{FF2B5EF4-FFF2-40B4-BE49-F238E27FC236}">
                <a16:creationId xmlns:a16="http://schemas.microsoft.com/office/drawing/2014/main" id="{2A8296B7-7528-CE01-FCD4-CF933551D1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D13DE10-744C-4AB4-8E8B-3469B55A0179}" type="slidenum">
              <a:rPr lang="en-US" altLang="en-US" smtClean="0">
                <a:solidFill>
                  <a:srgbClr val="000000"/>
                </a:solidFill>
                <a:latin typeface="Calibri" panose="020F0502020204030204" pitchFamily="34" charset="0"/>
              </a:rPr>
              <a:pPr fontAlgn="base">
                <a:spcBef>
                  <a:spcPct val="0"/>
                </a:spcBef>
                <a:spcAft>
                  <a:spcPct val="0"/>
                </a:spcAft>
              </a:pPr>
              <a:t>25</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a:extLst>
              <a:ext uri="{FF2B5EF4-FFF2-40B4-BE49-F238E27FC236}">
                <a16:creationId xmlns:a16="http://schemas.microsoft.com/office/drawing/2014/main" id="{B15E5752-F320-DC81-85CF-A6EFD1162C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a:extLst>
              <a:ext uri="{FF2B5EF4-FFF2-40B4-BE49-F238E27FC236}">
                <a16:creationId xmlns:a16="http://schemas.microsoft.com/office/drawing/2014/main" id="{5BEE9046-8668-D7A9-D368-FF91EF1875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en-US"/>
          </a:p>
        </p:txBody>
      </p:sp>
      <p:sp>
        <p:nvSpPr>
          <p:cNvPr id="244740" name="Slide Number Placeholder 3">
            <a:extLst>
              <a:ext uri="{FF2B5EF4-FFF2-40B4-BE49-F238E27FC236}">
                <a16:creationId xmlns:a16="http://schemas.microsoft.com/office/drawing/2014/main" id="{773D298C-1EE4-D1DA-7FA2-DEDF41C860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77C8972-A623-4BF3-AEE9-C84C5089F3C3}" type="slidenum">
              <a:rPr lang="en-US" altLang="en-US" smtClean="0">
                <a:solidFill>
                  <a:srgbClr val="000000"/>
                </a:solidFill>
                <a:latin typeface="Calibri" panose="020F0502020204030204" pitchFamily="34" charset="0"/>
              </a:rPr>
              <a:pPr fontAlgn="base">
                <a:spcBef>
                  <a:spcPct val="0"/>
                </a:spcBef>
                <a:spcAft>
                  <a:spcPct val="0"/>
                </a:spcAft>
              </a:pPr>
              <a:t>26</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a:extLst>
              <a:ext uri="{FF2B5EF4-FFF2-40B4-BE49-F238E27FC236}">
                <a16:creationId xmlns:a16="http://schemas.microsoft.com/office/drawing/2014/main" id="{1C620588-7822-43C2-FEC5-B833970EFF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Notes Placeholder 2">
            <a:extLst>
              <a:ext uri="{FF2B5EF4-FFF2-40B4-BE49-F238E27FC236}">
                <a16:creationId xmlns:a16="http://schemas.microsoft.com/office/drawing/2014/main" id="{84DBB2D8-2AFA-D99F-89F8-26A695F688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6788" name="Slide Number Placeholder 3">
            <a:extLst>
              <a:ext uri="{FF2B5EF4-FFF2-40B4-BE49-F238E27FC236}">
                <a16:creationId xmlns:a16="http://schemas.microsoft.com/office/drawing/2014/main" id="{88B2E11F-3B56-D736-6620-31488E12F0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8706EB9-01B8-4148-8BB0-97F27FFA6D88}" type="slidenum">
              <a:rPr lang="en-US" altLang="en-US" smtClean="0">
                <a:latin typeface="Calibri" panose="020F0502020204030204" pitchFamily="34" charset="0"/>
              </a:rPr>
              <a:pPr fontAlgn="base">
                <a:spcBef>
                  <a:spcPct val="0"/>
                </a:spcBef>
                <a:spcAft>
                  <a:spcPct val="0"/>
                </a:spcAft>
              </a:pPr>
              <a:t>27</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a:extLst>
              <a:ext uri="{FF2B5EF4-FFF2-40B4-BE49-F238E27FC236}">
                <a16:creationId xmlns:a16="http://schemas.microsoft.com/office/drawing/2014/main" id="{6331683F-6E6E-719E-5FBE-2EAFC7FF3F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a:extLst>
              <a:ext uri="{FF2B5EF4-FFF2-40B4-BE49-F238E27FC236}">
                <a16:creationId xmlns:a16="http://schemas.microsoft.com/office/drawing/2014/main" id="{AF6D8FE1-BFDD-9B42-3B23-3F5E777D8E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en-US" b="1" u="sng"/>
              <a:t> </a:t>
            </a:r>
            <a:endParaRPr lang="en-US" altLang="en-US" sz="800">
              <a:latin typeface="Trebuchet MS" panose="020B0603020202020204" pitchFamily="34" charset="0"/>
            </a:endParaRPr>
          </a:p>
        </p:txBody>
      </p:sp>
      <p:sp>
        <p:nvSpPr>
          <p:cNvPr id="248836" name="Slide Number Placeholder 3">
            <a:extLst>
              <a:ext uri="{FF2B5EF4-FFF2-40B4-BE49-F238E27FC236}">
                <a16:creationId xmlns:a16="http://schemas.microsoft.com/office/drawing/2014/main" id="{F24EDED7-61BD-0645-BFD4-74B3ED8454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9FD8721-E53A-48C9-9C09-721020931297}" type="slidenum">
              <a:rPr lang="en-GB" altLang="en-US" smtClean="0">
                <a:latin typeface="Calibri" panose="020F0502020204030204" pitchFamily="34" charset="0"/>
              </a:rPr>
              <a:pPr fontAlgn="base">
                <a:spcBef>
                  <a:spcPct val="0"/>
                </a:spcBef>
                <a:spcAft>
                  <a:spcPct val="0"/>
                </a:spcAft>
              </a:pPr>
              <a:t>28</a:t>
            </a:fld>
            <a:endParaRPr lang="en-GB"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94A113C0-AACF-EC80-7A6D-CEA973B691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a:extLst>
              <a:ext uri="{FF2B5EF4-FFF2-40B4-BE49-F238E27FC236}">
                <a16:creationId xmlns:a16="http://schemas.microsoft.com/office/drawing/2014/main" id="{301D69A5-9682-C60A-612C-1671FDC8DA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en-US"/>
          </a:p>
        </p:txBody>
      </p:sp>
      <p:sp>
        <p:nvSpPr>
          <p:cNvPr id="204804" name="Slide Number Placeholder 3">
            <a:extLst>
              <a:ext uri="{FF2B5EF4-FFF2-40B4-BE49-F238E27FC236}">
                <a16:creationId xmlns:a16="http://schemas.microsoft.com/office/drawing/2014/main" id="{D1134770-C798-EDF1-5462-AB6BFC0A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0FC39B1-2116-4AAC-AC32-09803177EB70}" type="slidenum">
              <a:rPr lang="en-US" altLang="en-US" smtClean="0">
                <a:latin typeface="Calibri" panose="020F0502020204030204" pitchFamily="34" charset="0"/>
              </a:rPr>
              <a:pPr fontAlgn="base">
                <a:spcBef>
                  <a:spcPct val="0"/>
                </a:spcBef>
                <a:spcAft>
                  <a:spcPct val="0"/>
                </a:spcAft>
              </a:pPr>
              <a:t>5</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a:extLst>
              <a:ext uri="{FF2B5EF4-FFF2-40B4-BE49-F238E27FC236}">
                <a16:creationId xmlns:a16="http://schemas.microsoft.com/office/drawing/2014/main" id="{2E7F2874-A078-E52D-98B5-578A5AA2A1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Notes Placeholder 2">
            <a:extLst>
              <a:ext uri="{FF2B5EF4-FFF2-40B4-BE49-F238E27FC236}">
                <a16:creationId xmlns:a16="http://schemas.microsoft.com/office/drawing/2014/main" id="{D3B21FCB-34E6-8F2F-3800-12E6B8A039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solidFill>
                <a:srgbClr val="54565B"/>
              </a:solidFill>
              <a:latin typeface="Trebuchet MS" panose="020B0603020202020204" pitchFamily="34" charset="0"/>
              <a:cs typeface="Arial" panose="020B0604020202020204" pitchFamily="34" charset="0"/>
            </a:endParaRPr>
          </a:p>
        </p:txBody>
      </p:sp>
      <p:sp>
        <p:nvSpPr>
          <p:cNvPr id="250884" name="Slide Number Placeholder 3">
            <a:extLst>
              <a:ext uri="{FF2B5EF4-FFF2-40B4-BE49-F238E27FC236}">
                <a16:creationId xmlns:a16="http://schemas.microsoft.com/office/drawing/2014/main" id="{F4C68418-E007-4764-83C9-86C7300233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FCA3E19-5FFC-4127-8DC0-959705A0E6BE}" type="slidenum">
              <a:rPr lang="en-US" altLang="en-US" smtClean="0">
                <a:solidFill>
                  <a:srgbClr val="000000"/>
                </a:solidFill>
                <a:latin typeface="Calibri" panose="020F0502020204030204" pitchFamily="34" charset="0"/>
              </a:rPr>
              <a:pPr fontAlgn="base">
                <a:spcBef>
                  <a:spcPct val="0"/>
                </a:spcBef>
                <a:spcAft>
                  <a:spcPct val="0"/>
                </a:spcAft>
              </a:pPr>
              <a:t>29</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a:extLst>
              <a:ext uri="{FF2B5EF4-FFF2-40B4-BE49-F238E27FC236}">
                <a16:creationId xmlns:a16="http://schemas.microsoft.com/office/drawing/2014/main" id="{B1851644-E404-27AC-8A66-1DE7DA769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a:extLst>
              <a:ext uri="{FF2B5EF4-FFF2-40B4-BE49-F238E27FC236}">
                <a16:creationId xmlns:a16="http://schemas.microsoft.com/office/drawing/2014/main" id="{481145D4-2A15-C516-DC72-2F1A031090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solidFill>
                <a:srgbClr val="54565B"/>
              </a:solidFill>
              <a:latin typeface="Trebuchet MS" panose="020B0603020202020204" pitchFamily="34" charset="0"/>
              <a:cs typeface="Arial" panose="020B0604020202020204" pitchFamily="34" charset="0"/>
            </a:endParaRPr>
          </a:p>
        </p:txBody>
      </p:sp>
      <p:sp>
        <p:nvSpPr>
          <p:cNvPr id="252932" name="Slide Number Placeholder 3">
            <a:extLst>
              <a:ext uri="{FF2B5EF4-FFF2-40B4-BE49-F238E27FC236}">
                <a16:creationId xmlns:a16="http://schemas.microsoft.com/office/drawing/2014/main" id="{578B3988-5FB0-25D7-5AE1-4429E7A43F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77E69AF-3C7D-4831-AABF-F2FDE048B7FE}" type="slidenum">
              <a:rPr lang="en-US" altLang="en-US" smtClean="0">
                <a:solidFill>
                  <a:srgbClr val="000000"/>
                </a:solidFill>
                <a:latin typeface="Calibri" panose="020F0502020204030204" pitchFamily="34" charset="0"/>
              </a:rPr>
              <a:pPr fontAlgn="base">
                <a:spcBef>
                  <a:spcPct val="0"/>
                </a:spcBef>
                <a:spcAft>
                  <a:spcPct val="0"/>
                </a:spcAft>
              </a:pPr>
              <a:t>30</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685366" rtl="1" eaLnBrk="1" fontAlgn="auto" latinLnBrk="0" hangingPunct="1">
              <a:lnSpc>
                <a:spcPct val="100000"/>
              </a:lnSpc>
              <a:spcBef>
                <a:spcPts val="300"/>
              </a:spcBef>
              <a:spcAft>
                <a:spcPts val="0"/>
              </a:spcAft>
              <a:buClrTx/>
              <a:buSzTx/>
              <a:buFont typeface="+mj-lt"/>
              <a:buNone/>
              <a:tabLst/>
              <a:defRPr/>
            </a:pPr>
            <a:r>
              <a:rPr lang="he-IL" sz="1200" dirty="0"/>
              <a:t>אם אסכם, מי המטופלות שיכולות לקבל ערך מטרודלבי?  </a:t>
            </a:r>
          </a:p>
          <a:p>
            <a:pPr marL="0" marR="0" lvl="0" indent="0" algn="r" defTabSz="685366" rtl="1" eaLnBrk="1" fontAlgn="auto" latinLnBrk="0" hangingPunct="1">
              <a:lnSpc>
                <a:spcPct val="100000"/>
              </a:lnSpc>
              <a:spcBef>
                <a:spcPts val="300"/>
              </a:spcBef>
              <a:spcAft>
                <a:spcPts val="0"/>
              </a:spcAft>
              <a:buClrTx/>
              <a:buSzTx/>
              <a:buFont typeface="+mj-lt"/>
              <a:buNone/>
              <a:tabLst/>
              <a:defRPr/>
            </a:pPr>
            <a:r>
              <a:rPr lang="he-IL" sz="1200" dirty="0"/>
              <a:t>לפי ההתוויה וגם לפי הגיידליינס </a:t>
            </a:r>
            <a:r>
              <a:rPr lang="en-US" sz="1200" dirty="0"/>
              <a:t>ESMO </a:t>
            </a:r>
            <a:r>
              <a:rPr lang="he-IL" sz="1200" dirty="0"/>
              <a:t> ו-</a:t>
            </a:r>
            <a:r>
              <a:rPr lang="en-US" sz="1200" dirty="0"/>
              <a:t>NCCN</a:t>
            </a:r>
            <a:r>
              <a:rPr lang="he-IL" sz="1200" dirty="0"/>
              <a:t> טרודלבי מומלץ כבר החל מקו שני ל</a:t>
            </a:r>
            <a:r>
              <a:rPr lang="en-US" sz="1200" dirty="0" err="1"/>
              <a:t>mTNBC</a:t>
            </a:r>
            <a:r>
              <a:rPr lang="he-IL" sz="1200" dirty="0"/>
              <a:t>. למעשה אין סיבה לחכות לקוי טיפול מאוחרים יותר. </a:t>
            </a:r>
          </a:p>
          <a:p>
            <a:pPr marL="0" marR="0" lvl="0" indent="0" algn="r" defTabSz="685366" rtl="1" eaLnBrk="1" fontAlgn="auto" latinLnBrk="0" hangingPunct="1">
              <a:lnSpc>
                <a:spcPct val="100000"/>
              </a:lnSpc>
              <a:spcBef>
                <a:spcPts val="300"/>
              </a:spcBef>
              <a:spcAft>
                <a:spcPts val="0"/>
              </a:spcAft>
              <a:buClrTx/>
              <a:buSzTx/>
              <a:buFont typeface="+mj-lt"/>
              <a:buNone/>
              <a:tabLst/>
              <a:defRPr/>
            </a:pPr>
            <a:r>
              <a:rPr lang="he-IL" sz="1200" dirty="0"/>
              <a:t>היתרונות המשמעותיים של טרודלבי הינם משך </a:t>
            </a:r>
            <a:r>
              <a:rPr lang="en-US" sz="1200" dirty="0"/>
              <a:t>OS</a:t>
            </a:r>
            <a:r>
              <a:rPr lang="he-IL" sz="1200" dirty="0"/>
              <a:t> חציוני של כשנה, משמעותית ארוך יותר מהטיפולים הכימותרפייה הזמינים לקו זה כיום, ושיעור גבוה יותר של שרידות שנתיים לאחר טיפול : 20.5 עם טרודלווי- פי 4 בערך יותר מטופלות שהיו בחיים עם טרודלווי בנקודת זמן זו בהשוואי לכימותרפיה </a:t>
            </a:r>
          </a:p>
          <a:p>
            <a:pPr marL="0" marR="0" lvl="0" indent="0" algn="r" defTabSz="685366" rtl="1" eaLnBrk="1" fontAlgn="auto" latinLnBrk="0" hangingPunct="1">
              <a:lnSpc>
                <a:spcPct val="100000"/>
              </a:lnSpc>
              <a:spcBef>
                <a:spcPts val="300"/>
              </a:spcBef>
              <a:spcAft>
                <a:spcPts val="0"/>
              </a:spcAft>
              <a:buClrTx/>
              <a:buSzTx/>
              <a:buFont typeface="+mj-lt"/>
              <a:buNone/>
              <a:tabLst/>
              <a:defRPr/>
            </a:pPr>
            <a:endParaRPr lang="he-IL" sz="1200" dirty="0"/>
          </a:p>
          <a:p>
            <a:pPr marL="0" marR="0" lvl="0" indent="0" algn="r" defTabSz="685366" rtl="1" eaLnBrk="1" fontAlgn="auto" latinLnBrk="0" hangingPunct="1">
              <a:lnSpc>
                <a:spcPct val="100000"/>
              </a:lnSpc>
              <a:spcBef>
                <a:spcPts val="300"/>
              </a:spcBef>
              <a:spcAft>
                <a:spcPts val="0"/>
              </a:spcAft>
              <a:buClrTx/>
              <a:buSzTx/>
              <a:buFont typeface="+mj-lt"/>
              <a:buNone/>
              <a:tabLst/>
              <a:defRPr/>
            </a:pPr>
            <a:r>
              <a:rPr lang="he-IL" sz="1200" dirty="0"/>
              <a:t>ולבסוף פרופיל בטיחות מוכר ותופעות לוואי שניתנות לניהול וככלל שמירה טובה יותר על איכות החיים בהשוואה לכימותרפיה במרבית המדדים שנבדקו במחקר </a:t>
            </a:r>
            <a:r>
              <a:rPr lang="en-US" sz="1200" dirty="0"/>
              <a:t>ASCENT</a:t>
            </a:r>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390C9FB-602B-F84C-B6A2-377F7661316D}"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13361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a:extLst>
              <a:ext uri="{FF2B5EF4-FFF2-40B4-BE49-F238E27FC236}">
                <a16:creationId xmlns:a16="http://schemas.microsoft.com/office/drawing/2014/main" id="{250335A6-83C7-C5AF-B5BE-D54BF6E8A9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Notes Placeholder 2">
            <a:extLst>
              <a:ext uri="{FF2B5EF4-FFF2-40B4-BE49-F238E27FC236}">
                <a16:creationId xmlns:a16="http://schemas.microsoft.com/office/drawing/2014/main" id="{E4D010C2-10A5-D7F5-5A39-29C4E6A4A7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en-US" b="1" u="sng"/>
              <a:t> </a:t>
            </a:r>
            <a:endParaRPr lang="en-US" altLang="en-US" sz="800">
              <a:latin typeface="Trebuchet MS" panose="020B0603020202020204" pitchFamily="34" charset="0"/>
            </a:endParaRPr>
          </a:p>
        </p:txBody>
      </p:sp>
      <p:sp>
        <p:nvSpPr>
          <p:cNvPr id="262148" name="Slide Number Placeholder 3">
            <a:extLst>
              <a:ext uri="{FF2B5EF4-FFF2-40B4-BE49-F238E27FC236}">
                <a16:creationId xmlns:a16="http://schemas.microsoft.com/office/drawing/2014/main" id="{E007E169-8FA4-D2AB-BA50-996ED1EEAE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57FA2D8-E243-4908-89A3-3B240712270A}" type="slidenum">
              <a:rPr lang="en-GB" altLang="en-US" smtClean="0">
                <a:solidFill>
                  <a:srgbClr val="000000"/>
                </a:solidFill>
                <a:latin typeface="Calibri" panose="020F0502020204030204" pitchFamily="34" charset="0"/>
              </a:rPr>
              <a:pPr fontAlgn="base">
                <a:spcBef>
                  <a:spcPct val="0"/>
                </a:spcBef>
                <a:spcAft>
                  <a:spcPct val="0"/>
                </a:spcAft>
              </a:pPr>
              <a:t>37</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a:extLst>
              <a:ext uri="{FF2B5EF4-FFF2-40B4-BE49-F238E27FC236}">
                <a16:creationId xmlns:a16="http://schemas.microsoft.com/office/drawing/2014/main" id="{E8300322-A325-A648-741C-4D97970801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a:extLst>
              <a:ext uri="{FF2B5EF4-FFF2-40B4-BE49-F238E27FC236}">
                <a16:creationId xmlns:a16="http://schemas.microsoft.com/office/drawing/2014/main" id="{8BF6E859-ED7A-D6A2-D5AC-DFD90AAF23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en-US"/>
          </a:p>
        </p:txBody>
      </p:sp>
      <p:sp>
        <p:nvSpPr>
          <p:cNvPr id="264196" name="Slide Number Placeholder 3">
            <a:extLst>
              <a:ext uri="{FF2B5EF4-FFF2-40B4-BE49-F238E27FC236}">
                <a16:creationId xmlns:a16="http://schemas.microsoft.com/office/drawing/2014/main" id="{C5AF2C6F-54B2-6839-CB24-B24190DA4A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060FE0E-9EBB-4269-9ECC-2621518AF786}" type="slidenum">
              <a:rPr lang="en-US" altLang="en-US" smtClean="0">
                <a:solidFill>
                  <a:srgbClr val="000000"/>
                </a:solidFill>
                <a:latin typeface="Calibri" panose="020F0502020204030204" pitchFamily="34" charset="0"/>
              </a:rPr>
              <a:pPr fontAlgn="base">
                <a:spcBef>
                  <a:spcPct val="0"/>
                </a:spcBef>
                <a:spcAft>
                  <a:spcPct val="0"/>
                </a:spcAft>
              </a:pPr>
              <a:t>38</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E137BA96-3392-4367-3C9C-0A3ED7187A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Notes Placeholder 2">
            <a:extLst>
              <a:ext uri="{FF2B5EF4-FFF2-40B4-BE49-F238E27FC236}">
                <a16:creationId xmlns:a16="http://schemas.microsoft.com/office/drawing/2014/main" id="{B5FD0EF5-88FD-8AF1-2F85-3118ACE647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en-US"/>
          </a:p>
        </p:txBody>
      </p:sp>
      <p:sp>
        <p:nvSpPr>
          <p:cNvPr id="270340" name="Slide Number Placeholder 3">
            <a:extLst>
              <a:ext uri="{FF2B5EF4-FFF2-40B4-BE49-F238E27FC236}">
                <a16:creationId xmlns:a16="http://schemas.microsoft.com/office/drawing/2014/main" id="{07BB4283-5725-5BDD-BBDA-74AFB23C96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BB80158-0566-4B35-8ABF-6023EE50FC78}" type="slidenum">
              <a:rPr lang="en-US" altLang="en-US" smtClean="0">
                <a:solidFill>
                  <a:srgbClr val="000000"/>
                </a:solidFill>
                <a:latin typeface="Calibri" panose="020F0502020204030204" pitchFamily="34" charset="0"/>
              </a:rPr>
              <a:pPr fontAlgn="base">
                <a:spcBef>
                  <a:spcPct val="0"/>
                </a:spcBef>
                <a:spcAft>
                  <a:spcPct val="0"/>
                </a:spcAft>
              </a:pPr>
              <a:t>43</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a:extLst>
              <a:ext uri="{FF2B5EF4-FFF2-40B4-BE49-F238E27FC236}">
                <a16:creationId xmlns:a16="http://schemas.microsoft.com/office/drawing/2014/main" id="{C1F2CEA8-49C4-331B-D0FC-AE75BC050D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43C8126-D003-0BE6-B976-9401FB0DCABA}"/>
              </a:ext>
            </a:extLst>
          </p:cNvPr>
          <p:cNvSpPr>
            <a:spLocks noGrp="1"/>
          </p:cNvSpPr>
          <p:nvPr>
            <p:ph type="body" idx="1"/>
          </p:nvPr>
        </p:nvSpPr>
        <p:spPr/>
        <p:txBody>
          <a:bodyPr/>
          <a:lstStyle/>
          <a:p>
            <a:pPr marL="171450" indent="-171450" algn="r" rtl="1" eaLnBrk="1" fontAlgn="auto" hangingPunct="1">
              <a:spcBef>
                <a:spcPts val="0"/>
              </a:spcBef>
              <a:spcAft>
                <a:spcPts val="0"/>
              </a:spcAft>
              <a:buFont typeface="Arial" panose="020B0604020202020204" pitchFamily="34" charset="0"/>
              <a:buChar char="•"/>
              <a:defRPr/>
            </a:pPr>
            <a:endParaRPr lang="en-US" dirty="0">
              <a:solidFill>
                <a:srgbClr val="01405F"/>
              </a:solidFill>
              <a:latin typeface="+mj-lt"/>
              <a:cs typeface="Arial" panose="020B0604020202020204" pitchFamily="34" charset="0"/>
            </a:endParaRPr>
          </a:p>
          <a:p>
            <a:pPr algn="r" rtl="1" eaLnBrk="1" fontAlgn="auto" hangingPunct="1">
              <a:spcBef>
                <a:spcPts val="0"/>
              </a:spcBef>
              <a:spcAft>
                <a:spcPts val="0"/>
              </a:spcAft>
              <a:defRPr/>
            </a:pPr>
            <a:endParaRPr lang="en-US" dirty="0"/>
          </a:p>
        </p:txBody>
      </p:sp>
      <p:sp>
        <p:nvSpPr>
          <p:cNvPr id="272388" name="Slide Number Placeholder 3">
            <a:extLst>
              <a:ext uri="{FF2B5EF4-FFF2-40B4-BE49-F238E27FC236}">
                <a16:creationId xmlns:a16="http://schemas.microsoft.com/office/drawing/2014/main" id="{036DC00C-CEAB-6271-E9D4-B27B2FFABE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ED67EFB-A466-4068-9E1A-B47F9B0C7818}" type="slidenum">
              <a:rPr lang="en-US" altLang="en-US" smtClean="0">
                <a:solidFill>
                  <a:srgbClr val="000000"/>
                </a:solidFill>
                <a:latin typeface="Calibri" panose="020F0502020204030204" pitchFamily="34" charset="0"/>
              </a:rPr>
              <a:pPr fontAlgn="base">
                <a:spcBef>
                  <a:spcPct val="0"/>
                </a:spcBef>
                <a:spcAft>
                  <a:spcPct val="0"/>
                </a:spcAft>
              </a:pPr>
              <a:t>44</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757575"/>
                </a:solidFill>
                <a:effectLst/>
              </a:rPr>
              <a:t>Purple: general categories or stratification; green: combination of treatments or other systemic treatments; white: other aspects of management; blue: systemic anticancer therapy.</a:t>
            </a:r>
          </a:p>
          <a:p>
            <a:r>
              <a:rPr lang="en-US" dirty="0">
                <a:solidFill>
                  <a:srgbClr val="757575"/>
                </a:solidFill>
                <a:effectLst/>
              </a:rPr>
              <a:t>AI, aromatase inhibitor; CDK4/6, cyclin-dependent kinase 4 and 6; </a:t>
            </a:r>
            <a:r>
              <a:rPr lang="en-US" dirty="0" err="1">
                <a:solidFill>
                  <a:srgbClr val="757575"/>
                </a:solidFill>
                <a:effectLst/>
              </a:rPr>
              <a:t>ChT</a:t>
            </a:r>
            <a:r>
              <a:rPr lang="en-US" dirty="0">
                <a:solidFill>
                  <a:srgbClr val="757575"/>
                </a:solidFill>
                <a:effectLst/>
              </a:rPr>
              <a:t>, chemotherapy; EMA, European Medicines Agency; ER, estrogen receptor; ESCAT, ESMO Scale for Clinical Actionability of Molecular Targets; </a:t>
            </a:r>
            <a:r>
              <a:rPr lang="en-US" i="1" dirty="0">
                <a:solidFill>
                  <a:srgbClr val="757575"/>
                </a:solidFill>
                <a:effectLst/>
              </a:rPr>
              <a:t>ESR1</a:t>
            </a:r>
            <a:r>
              <a:rPr lang="en-US" dirty="0">
                <a:solidFill>
                  <a:srgbClr val="757575"/>
                </a:solidFill>
                <a:effectLst/>
              </a:rPr>
              <a:t>, </a:t>
            </a:r>
            <a:r>
              <a:rPr lang="en-US" i="1" dirty="0">
                <a:solidFill>
                  <a:srgbClr val="757575"/>
                </a:solidFill>
                <a:effectLst/>
              </a:rPr>
              <a:t>estrogen receptor 1</a:t>
            </a:r>
            <a:r>
              <a:rPr lang="en-US" dirty="0">
                <a:solidFill>
                  <a:srgbClr val="757575"/>
                </a:solidFill>
                <a:effectLst/>
              </a:rPr>
              <a:t>; ET, endocrine therapy; FDA, Food and Drug Administration; HER2, human epidermal growth factor receptor 2; m, mutation; MBC, metastatic breast cancer; MCBS, ESMO-Magnitude of Clinical Benefit Scale; OFS, ovarian function suppression; </a:t>
            </a:r>
            <a:r>
              <a:rPr lang="en-US" i="1" dirty="0">
                <a:solidFill>
                  <a:srgbClr val="757575"/>
                </a:solidFill>
                <a:effectLst/>
              </a:rPr>
              <a:t>PALB2</a:t>
            </a:r>
            <a:r>
              <a:rPr lang="en-US" dirty="0">
                <a:solidFill>
                  <a:srgbClr val="757575"/>
                </a:solidFill>
                <a:effectLst/>
              </a:rPr>
              <a:t>, </a:t>
            </a:r>
            <a:r>
              <a:rPr lang="en-US" i="1" dirty="0">
                <a:solidFill>
                  <a:srgbClr val="757575"/>
                </a:solidFill>
                <a:effectLst/>
              </a:rPr>
              <a:t>partner and </a:t>
            </a:r>
            <a:r>
              <a:rPr lang="en-US" i="1" dirty="0" err="1">
                <a:solidFill>
                  <a:srgbClr val="757575"/>
                </a:solidFill>
                <a:effectLst/>
              </a:rPr>
              <a:t>localiser</a:t>
            </a:r>
            <a:r>
              <a:rPr lang="en-US" i="1" dirty="0">
                <a:solidFill>
                  <a:srgbClr val="757575"/>
                </a:solidFill>
                <a:effectLst/>
              </a:rPr>
              <a:t> of BRCA2</a:t>
            </a:r>
            <a:r>
              <a:rPr lang="en-US" dirty="0">
                <a:solidFill>
                  <a:srgbClr val="757575"/>
                </a:solidFill>
                <a:effectLst/>
              </a:rPr>
              <a:t>; PARP, poly (ADP-ribose) polymerase; PD, progressive disease; PFS, progression-free survival; </a:t>
            </a:r>
            <a:r>
              <a:rPr lang="en-US" i="1" dirty="0">
                <a:solidFill>
                  <a:srgbClr val="757575"/>
                </a:solidFill>
                <a:effectLst/>
              </a:rPr>
              <a:t>PIK3CA</a:t>
            </a:r>
            <a:r>
              <a:rPr lang="en-US" dirty="0">
                <a:solidFill>
                  <a:srgbClr val="757575"/>
                </a:solidFill>
                <a:effectLst/>
              </a:rPr>
              <a:t>, </a:t>
            </a:r>
            <a:r>
              <a:rPr lang="en-US" i="1" dirty="0">
                <a:solidFill>
                  <a:srgbClr val="757575"/>
                </a:solidFill>
                <a:effectLst/>
              </a:rPr>
              <a:t>phosphatidylinositol-4,5-bisphosphate 3-kinase catalytic subunit alpha</a:t>
            </a:r>
            <a:r>
              <a:rPr lang="en-US" dirty="0">
                <a:solidFill>
                  <a:srgbClr val="757575"/>
                </a:solidFill>
                <a:effectLst/>
              </a:rPr>
              <a:t>.</a:t>
            </a:r>
          </a:p>
          <a:p>
            <a:r>
              <a:rPr lang="en-US" dirty="0">
                <a:solidFill>
                  <a:srgbClr val="757575"/>
                </a:solidFill>
                <a:effectLst/>
              </a:rPr>
              <a:t>(a) OFS if the patient is premenopausal.</a:t>
            </a:r>
          </a:p>
          <a:p>
            <a:r>
              <a:rPr lang="en-US" dirty="0">
                <a:solidFill>
                  <a:srgbClr val="757575"/>
                </a:solidFill>
                <a:effectLst/>
              </a:rPr>
              <a:t>(b) If relapse &lt;12 months after end of adjuvant AI: </a:t>
            </a:r>
            <a:r>
              <a:rPr lang="en-US" dirty="0" err="1">
                <a:solidFill>
                  <a:srgbClr val="757575"/>
                </a:solidFill>
                <a:effectLst/>
              </a:rPr>
              <a:t>fulvestrant</a:t>
            </a:r>
            <a:r>
              <a:rPr lang="en-US" dirty="0">
                <a:solidFill>
                  <a:srgbClr val="757575"/>
                </a:solidFill>
                <a:effectLst/>
              </a:rPr>
              <a:t>–CDK4/6 inhibitor (a); if relapse &gt;12 months after end of adjuvant AI: AI–CDK4/6 inhibitor (a).</a:t>
            </a:r>
          </a:p>
          <a:p>
            <a:r>
              <a:rPr lang="en-US" dirty="0">
                <a:solidFill>
                  <a:srgbClr val="757575"/>
                </a:solidFill>
                <a:effectLst/>
              </a:rPr>
              <a:t>(c) Preferred if the patient is </a:t>
            </a:r>
            <a:r>
              <a:rPr lang="en-US" i="1" dirty="0">
                <a:solidFill>
                  <a:srgbClr val="757575"/>
                </a:solidFill>
                <a:effectLst/>
              </a:rPr>
              <a:t>ESR1</a:t>
            </a:r>
            <a:r>
              <a:rPr lang="en-US" dirty="0">
                <a:solidFill>
                  <a:srgbClr val="757575"/>
                </a:solidFill>
                <a:effectLst/>
              </a:rPr>
              <a:t> mutation positive [ESCAT score: II-A]. (d)</a:t>
            </a:r>
          </a:p>
          <a:p>
            <a:r>
              <a:rPr lang="en-US" dirty="0">
                <a:solidFill>
                  <a:srgbClr val="757575"/>
                </a:solidFill>
                <a:effectLst/>
              </a:rPr>
              <a:t>(d) ESMO-MCBS v1.1 (</a:t>
            </a:r>
            <a:r>
              <a:rPr lang="en-US" u="none" strike="noStrike" dirty="0" err="1">
                <a:solidFill>
                  <a:srgbClr val="757575"/>
                </a:solidFill>
                <a:effectLst/>
                <a:hlinkClick r:id="rId3"/>
              </a:rPr>
              <a:t>Cherny</a:t>
            </a:r>
            <a:r>
              <a:rPr lang="en-US" u="none" strike="noStrike" dirty="0">
                <a:solidFill>
                  <a:srgbClr val="757575"/>
                </a:solidFill>
                <a:effectLst/>
                <a:hlinkClick r:id="rId3"/>
              </a:rPr>
              <a:t>, 2017</a:t>
            </a:r>
            <a:r>
              <a:rPr lang="en-US" dirty="0">
                <a:solidFill>
                  <a:srgbClr val="757575"/>
                </a:solidFill>
                <a:effectLst/>
              </a:rPr>
              <a:t>) was used to calculate scores for new therapies/indications approved by the EMA or FDA. The scores have been calculated by the ESMO-MCBS Working Group and validated by the ESMO Guidelines Committee (</a:t>
            </a:r>
            <a:r>
              <a:rPr lang="en-US" u="none" strike="noStrike" dirty="0">
                <a:solidFill>
                  <a:srgbClr val="757575"/>
                </a:solidFill>
                <a:effectLst/>
                <a:hlinkClick r:id="rId4"/>
              </a:rPr>
              <a:t>https://www.esmo.org/guidelines/esmo-mcbs/esmo-mcbs-evaluation-forms</a:t>
            </a:r>
            <a:r>
              <a:rPr lang="en-US" dirty="0">
                <a:solidFill>
                  <a:srgbClr val="757575"/>
                </a:solidFill>
                <a:effectLst/>
              </a:rPr>
              <a:t>).</a:t>
            </a:r>
          </a:p>
          <a:p>
            <a:r>
              <a:rPr lang="en-US" dirty="0">
                <a:solidFill>
                  <a:srgbClr val="757575"/>
                </a:solidFill>
                <a:effectLst/>
              </a:rPr>
              <a:t>(e) ESCAT scores apply to genomic alterations only. These scores have been defined by the guideline authors and validated by the ESMO Translational Research and Precision Medicine Working Group. (</a:t>
            </a:r>
            <a:r>
              <a:rPr lang="en-US" u="none" strike="noStrike" dirty="0">
                <a:solidFill>
                  <a:srgbClr val="757575"/>
                </a:solidFill>
                <a:effectLst/>
                <a:hlinkClick r:id="rId5"/>
              </a:rPr>
              <a:t>Mateo, 2018</a:t>
            </a:r>
            <a:r>
              <a:rPr lang="en-US" dirty="0">
                <a:solidFill>
                  <a:srgbClr val="757575"/>
                </a:solidFill>
                <a:effectLst/>
              </a:rPr>
              <a:t>)</a:t>
            </a:r>
          </a:p>
          <a:p>
            <a:r>
              <a:rPr lang="en-US" dirty="0">
                <a:solidFill>
                  <a:srgbClr val="757575"/>
                </a:solidFill>
                <a:effectLst/>
              </a:rPr>
              <a:t>(f) Trastuzumab </a:t>
            </a:r>
            <a:r>
              <a:rPr lang="en-US" dirty="0" err="1">
                <a:solidFill>
                  <a:srgbClr val="757575"/>
                </a:solidFill>
                <a:effectLst/>
              </a:rPr>
              <a:t>deruxtecan</a:t>
            </a:r>
            <a:r>
              <a:rPr lang="en-US" dirty="0">
                <a:solidFill>
                  <a:srgbClr val="757575"/>
                </a:solidFill>
                <a:effectLst/>
              </a:rPr>
              <a:t> can also be given following adjuvant </a:t>
            </a:r>
            <a:r>
              <a:rPr lang="en-US" dirty="0" err="1">
                <a:solidFill>
                  <a:srgbClr val="757575"/>
                </a:solidFill>
                <a:effectLst/>
              </a:rPr>
              <a:t>ChT</a:t>
            </a:r>
            <a:r>
              <a:rPr lang="en-US" dirty="0">
                <a:solidFill>
                  <a:srgbClr val="757575"/>
                </a:solidFill>
                <a:effectLst/>
              </a:rPr>
              <a:t> in the setting of fast progression (DESTINY-Breast04/EMA indication)</a:t>
            </a:r>
          </a:p>
          <a:p>
            <a:pPr algn="ctr"/>
            <a:r>
              <a:rPr lang="en-US" dirty="0">
                <a:effectLst/>
              </a:rPr>
              <a:t>ESMO is a Swiss-registered not-for-profit </a:t>
            </a:r>
            <a:r>
              <a:rPr lang="en-US" dirty="0" err="1">
                <a:effectLst/>
              </a:rPr>
              <a:t>organisation</a:t>
            </a:r>
            <a:r>
              <a:rPr lang="en-US" dirty="0">
                <a:effectLst/>
              </a:rPr>
              <a:t>. All fun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0C9FB-602B-F84C-B6A2-377F7661316D}"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677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B426C-B625-42EB-921F-A8EA0949F6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506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u="none" kern="1200" dirty="0">
                <a:solidFill>
                  <a:schemeClr val="tx1"/>
                </a:solidFill>
                <a:effectLst/>
                <a:latin typeface="+mn-lt"/>
                <a:ea typeface="+mn-ea"/>
                <a:cs typeface="+mn-cs"/>
              </a:rPr>
              <a:t> </a:t>
            </a: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MAIN MESSAGE: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TROPiCS-2 is a phase 3 study which evaluated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sacituzumab</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govitecan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versus treatment of physician’s choice chemotherapy in patients with HR+/HER2-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mBC</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after ET resistance and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and ≤4 lines of chemotherapy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the metastatic setting.</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TROPiCS-02 patients were required to have received prior endocrine therapy, a CDK4/6 inhibitor, and prior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taxane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therapy in any setting, as well as at least two but not more than 4 chemotherapies in the metastatic setting.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this planned second interim analysis, we are presenting data from the key secondary endpoint OS and update on subsequent secondary endpoints results.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At study initiation, 543 patients were randomized to receive SG or a single-agent chemotherapy of the physician’s choice.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At baseline, all patients enrolled in the TROPiCS-2 study had HR+/HER2-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mBC</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diagnosis based on ASCO/CAP criteria.</a:t>
            </a:r>
            <a:endParaRPr kumimoji="0" lang="en-US" sz="90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To be eligible for the study, patients were required to have at least 2 but no more than 4 lines of chemotherapies for metastatic disease; 1 of which could be neoadjuvant therapy if progression occurred within a 12-month period after completion of neoadjuvant therapy.</a:t>
            </a:r>
            <a:endParaRPr kumimoji="0" lang="en-US" sz="90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Patients were randomized 1:1 to receive either: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SG 10 mg/kg IV on days 1 and 8 of every 21-day cycle, or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Single-agent chemotherapy of physician’s choice until progression or unacceptable toxicity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The primary endpoint was PFS, measured by an independent, centralized, and blinded group of radiology experts who assessed tumor response using RECIST v1.1 criteria.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Secondary endpoints included OS, ORR, DOR, CBR by LIR and BICR, PRO and safety.</a:t>
            </a:r>
            <a:endParaRPr kumimoji="0" lang="en-US" sz="90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Patients were stratified according to:</a:t>
            </a:r>
            <a:endParaRPr kumimoji="0" lang="en-US" sz="90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Visceral metastases (yes/no)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Endocrine therapy in metastatic setting ≥6 months (yes/no)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Prior lines of chemotherapies (2 vs 3/4)</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65465B-1F3E-4508-81BA-30485342A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375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73D0BABA-57B4-68AF-E054-CCCF4143F7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a:extLst>
              <a:ext uri="{FF2B5EF4-FFF2-40B4-BE49-F238E27FC236}">
                <a16:creationId xmlns:a16="http://schemas.microsoft.com/office/drawing/2014/main" id="{828F5ACC-E514-7EDF-A588-37728CFA60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en-US"/>
          </a:p>
        </p:txBody>
      </p:sp>
      <p:sp>
        <p:nvSpPr>
          <p:cNvPr id="206852" name="Slide Number Placeholder 3">
            <a:extLst>
              <a:ext uri="{FF2B5EF4-FFF2-40B4-BE49-F238E27FC236}">
                <a16:creationId xmlns:a16="http://schemas.microsoft.com/office/drawing/2014/main" id="{8D6C16C9-7511-9AB4-F69A-7F229F563A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603CE9C-47CB-4229-880B-A11ECB113E3F}" type="slidenum">
              <a:rPr lang="en-US" altLang="en-US" smtClean="0">
                <a:latin typeface="Calibri" panose="020F0502020204030204" pitchFamily="34" charset="0"/>
              </a:rPr>
              <a:pPr fontAlgn="base">
                <a:spcBef>
                  <a:spcPct val="0"/>
                </a:spcBef>
                <a:spcAft>
                  <a:spcPct val="0"/>
                </a:spcAft>
              </a:pPr>
              <a:t>6</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B720B-F2C0-4E60-947B-8BAD27098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62242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buClrTx/>
              <a:buSzTx/>
              <a:buFont typeface="Arial" panose="020B0604020202020204" pitchFamily="34" charset="0"/>
              <a:buNone/>
              <a:tabLst/>
              <a:defRPr/>
            </a:pPr>
            <a:r>
              <a:rPr kumimoji="0" lang="en-US" sz="1000" b="1" i="0" u="sng" strike="noStrike" kern="1200" cap="none" spc="0" normalizeH="0" baseline="0" noProof="0">
                <a:ln>
                  <a:noFill/>
                </a:ln>
                <a:effectLst/>
                <a:uLnTx/>
                <a:uFillTx/>
                <a:latin typeface="+mj-lt"/>
                <a:ea typeface="+mn-ea"/>
                <a:cs typeface="Arial" panose="020B0604020202020204" pitchFamily="34" charset="0"/>
              </a:rPr>
              <a:t>MAIN MESSAGE:</a:t>
            </a:r>
          </a:p>
          <a:p>
            <a:pPr marL="171450" marR="0" lvl="0" indent="-171450" algn="l" defTabSz="914400" rtl="0" eaLnBrk="1" fontAlgn="auto" latinLnBrk="0" hangingPunct="1">
              <a:lnSpc>
                <a:spcPct val="100000"/>
              </a:lnSpc>
              <a:buClrTx/>
              <a:buSzTx/>
              <a:buFont typeface="Arial" panose="020B0604020202020204" pitchFamily="34" charset="0"/>
              <a:buChar char="•"/>
              <a:tabLst/>
              <a:defRPr/>
            </a:pPr>
            <a:r>
              <a:rPr lang="en-US" sz="1000" noProof="0">
                <a:latin typeface="+mj-lt"/>
                <a:cs typeface="Arial" panose="020B0604020202020204" pitchFamily="34" charset="0"/>
              </a:rPr>
              <a:t>SG improved ORR, best overall responses, and CBR with prolonged </a:t>
            </a:r>
            <a:r>
              <a:rPr lang="en-US" sz="1000" noProof="0" err="1">
                <a:latin typeface="+mj-lt"/>
                <a:cs typeface="Arial" panose="020B0604020202020204" pitchFamily="34" charset="0"/>
              </a:rPr>
              <a:t>DoR</a:t>
            </a:r>
            <a:r>
              <a:rPr lang="en-US" sz="1000" noProof="0">
                <a:latin typeface="+mj-lt"/>
                <a:cs typeface="Arial" panose="020B0604020202020204" pitchFamily="34" charset="0"/>
              </a:rPr>
              <a:t> compared with TPC at longer follow-up, consistent with previous analysis</a:t>
            </a:r>
          </a:p>
          <a:p>
            <a:pPr marL="0" marR="0" lvl="0" indent="0" algn="l" defTabSz="914400" rtl="0" eaLnBrk="1" fontAlgn="auto" latinLnBrk="0" hangingPunct="1">
              <a:lnSpc>
                <a:spcPct val="100000"/>
              </a:lnSpc>
              <a:buClrTx/>
              <a:buSzTx/>
              <a:buFont typeface="Arial" panose="020B0604020202020204" pitchFamily="34" charset="0"/>
              <a:buNone/>
              <a:tabLst/>
              <a:defRPr/>
            </a:pPr>
            <a:endParaRPr kumimoji="0" lang="en-US" sz="1000" b="1" i="0" u="none" strike="noStrike" kern="1200" cap="none" spc="0" normalizeH="0" baseline="0" noProof="0">
              <a:ln>
                <a:noFill/>
              </a:ln>
              <a:effectLst/>
              <a:highlight>
                <a:srgbClr val="FFFF00"/>
              </a:highlight>
              <a:uLnTx/>
              <a:uFillTx/>
              <a:latin typeface="+mj-lt"/>
              <a:ea typeface="+mn-ea"/>
              <a:cs typeface="Arial" panose="020B0604020202020204" pitchFamily="34" charset="0"/>
            </a:endParaRPr>
          </a:p>
          <a:p>
            <a:pPr marL="0" marR="0" lvl="0" indent="0" algn="l" defTabSz="914400" rtl="0" eaLnBrk="1" fontAlgn="auto" latinLnBrk="0" hangingPunct="1">
              <a:lnSpc>
                <a:spcPct val="100000"/>
              </a:lnSpc>
              <a:buClrTx/>
              <a:buSzTx/>
              <a:buFontTx/>
              <a:buNone/>
              <a:tabLst/>
              <a:defRPr/>
            </a:pPr>
            <a:r>
              <a:rPr kumimoji="0" lang="en-US" sz="1000" b="1" i="0" u="sng" strike="noStrike" kern="1200" cap="none" spc="0" normalizeH="0" baseline="0" noProof="0">
                <a:ln>
                  <a:noFill/>
                </a:ln>
                <a:effectLst/>
                <a:uLnTx/>
                <a:uFillTx/>
                <a:latin typeface="+mj-lt"/>
                <a:ea typeface="+mn-ea"/>
                <a:cs typeface="Arial" panose="020B0604020202020204" pitchFamily="34" charset="0"/>
              </a:rPr>
              <a:t>KEY POINTS:</a:t>
            </a:r>
          </a:p>
          <a:p>
            <a:pPr marL="171450" marR="0" lvl="0" indent="-171450" algn="l" defTabSz="914377" rtl="0" eaLnBrk="1" fontAlgn="auto" latinLnBrk="0" hangingPunct="1">
              <a:lnSpc>
                <a:spcPct val="100000"/>
              </a:lnSpc>
              <a:buClrTx/>
              <a:buSzTx/>
              <a:buFont typeface="Arial" panose="020B0604020202020204" pitchFamily="34" charset="0"/>
              <a:buChar char="•"/>
              <a:tabLst/>
              <a:defRPr/>
            </a:pPr>
            <a:r>
              <a:rPr kumimoji="0" lang="en-US" sz="1000" b="0" i="0" u="none" strike="noStrike" kern="0" cap="none" spc="0" normalizeH="0" baseline="0" noProof="0">
                <a:ln>
                  <a:noFill/>
                </a:ln>
                <a:effectLst/>
                <a:uLnTx/>
                <a:uFillTx/>
                <a:latin typeface="+mj-lt"/>
                <a:ea typeface="+mn-ea"/>
                <a:cs typeface="Arial" panose="020B0604020202020204" pitchFamily="34" charset="0"/>
                <a:sym typeface="Arial"/>
              </a:rPr>
              <a:t>As seen on slide</a:t>
            </a:r>
          </a:p>
          <a:p>
            <a:pPr marL="0" marR="0" lvl="0" indent="0" algn="l" defTabSz="914377" rtl="0" eaLnBrk="1" fontAlgn="auto" latinLnBrk="0" hangingPunct="1">
              <a:lnSpc>
                <a:spcPct val="100000"/>
              </a:lnSpc>
              <a:buClrTx/>
              <a:buSzTx/>
              <a:buFont typeface="Arial" panose="020B0604020202020204" pitchFamily="34" charset="0"/>
              <a:buNone/>
              <a:tabLst/>
              <a:defRPr/>
            </a:pPr>
            <a:endParaRPr kumimoji="0" lang="en-US" sz="1000" b="0" i="0" u="none" strike="noStrike" kern="1200" cap="none" spc="0" normalizeH="0" baseline="0" noProof="0">
              <a:ln>
                <a:noFill/>
              </a:ln>
              <a:effectLst/>
              <a:uLnTx/>
              <a:uFillTx/>
              <a:latin typeface="+mj-lt"/>
              <a:ea typeface="+mn-ea"/>
              <a:cs typeface="Arial" panose="020B0604020202020204" pitchFamily="34" charset="0"/>
            </a:endParaRPr>
          </a:p>
          <a:p>
            <a:pPr marL="0" marR="0" lvl="0" indent="0" algn="l" defTabSz="914400" rtl="0" eaLnBrk="1" fontAlgn="auto" latinLnBrk="0" hangingPunct="1">
              <a:lnSpc>
                <a:spcPct val="100000"/>
              </a:lnSpc>
              <a:buClrTx/>
              <a:buSzTx/>
              <a:buFont typeface="Arial" panose="020B0604020202020204" pitchFamily="34" charset="0"/>
              <a:buNone/>
              <a:tabLst/>
              <a:defRPr/>
            </a:pPr>
            <a:r>
              <a:rPr kumimoji="0" lang="en-US" sz="1000" b="1" i="0" u="sng" strike="noStrike" kern="1200" cap="none" spc="0" normalizeH="0" baseline="0" noProof="0">
                <a:ln>
                  <a:noFill/>
                </a:ln>
                <a:effectLst/>
                <a:uLnTx/>
                <a:uFillTx/>
                <a:latin typeface="+mj-lt"/>
                <a:ea typeface="+mn-ea"/>
                <a:cs typeface="Arial" panose="020B0604020202020204" pitchFamily="34" charset="0"/>
              </a:rPr>
              <a:t>REFERENCES:</a:t>
            </a:r>
          </a:p>
          <a:p>
            <a:pPr marL="228600" marR="0" lvl="0" indent="-228600" algn="l" defTabSz="914400" rtl="0" eaLnBrk="1" fontAlgn="auto" latinLnBrk="0" hangingPunct="1">
              <a:lnSpc>
                <a:spcPct val="100000"/>
              </a:lnSpc>
              <a:buClrTx/>
              <a:buSzTx/>
              <a:buFont typeface="Arial" panose="020B0604020202020204" pitchFamily="34" charset="0"/>
              <a:buAutoNum type="arabicPeriod"/>
              <a:tabLst/>
              <a:defRPr/>
            </a:pPr>
            <a:r>
              <a:rPr kumimoji="0" lang="en-US" sz="1000" b="0" i="0" u="none" strike="noStrike" kern="1200" cap="none" spc="0" normalizeH="0" baseline="0" noProof="0">
                <a:ln>
                  <a:noFill/>
                </a:ln>
                <a:effectLst/>
                <a:uLnTx/>
                <a:uFillTx/>
                <a:latin typeface="+mj-lt"/>
                <a:ea typeface="+mn-ea"/>
                <a:cs typeface="Arial" panose="020B0604020202020204" pitchFamily="34" charset="0"/>
              </a:rPr>
              <a:t>Rugo HS, et al. Oral presentation at ESMO Congress; September 9-13, 2022; Paris, France. Abstract LBA76; </a:t>
            </a:r>
          </a:p>
          <a:p>
            <a:pPr marL="228600" marR="0" lvl="0" indent="-228600" algn="l" defTabSz="914400" rtl="0" eaLnBrk="1" fontAlgn="auto" latinLnBrk="0" hangingPunct="1">
              <a:lnSpc>
                <a:spcPct val="100000"/>
              </a:lnSpc>
              <a:buClrTx/>
              <a:buSzTx/>
              <a:buFont typeface="Arial" panose="020B0604020202020204" pitchFamily="34" charset="0"/>
              <a:buAutoNum type="arabicPeriod"/>
              <a:tabLst/>
              <a:defRPr/>
            </a:pPr>
            <a:r>
              <a:rPr kumimoji="0" lang="en-US" sz="1000" b="0" i="0" u="none" strike="noStrike" kern="1200" cap="none" spc="0" normalizeH="0" baseline="0" noProof="0">
                <a:ln>
                  <a:noFill/>
                </a:ln>
                <a:effectLst/>
                <a:uLnTx/>
                <a:uFillTx/>
                <a:latin typeface="+mj-lt"/>
                <a:ea typeface="+mn-ea"/>
                <a:cs typeface="Arial" panose="020B0604020202020204" pitchFamily="34" charset="0"/>
              </a:rPr>
              <a:t>Tolaney S, et al. Final overall survival (OS) analysis from the phase 3 TROPiCS-02 study of sacituzumab govitecan (SG) in patients (pts) with hormone receptor–positive/HER2-negative (HR+/HER2–) metastatic breast cancer (</a:t>
            </a:r>
            <a:r>
              <a:rPr kumimoji="0" lang="en-US" sz="1000" b="0" i="0" u="none" strike="noStrike" kern="1200" cap="none" spc="0" normalizeH="0" baseline="0" noProof="0" err="1">
                <a:ln>
                  <a:noFill/>
                </a:ln>
                <a:effectLst/>
                <a:uLnTx/>
                <a:uFillTx/>
                <a:latin typeface="+mj-lt"/>
                <a:ea typeface="+mn-ea"/>
                <a:cs typeface="Arial" panose="020B0604020202020204" pitchFamily="34" charset="0"/>
              </a:rPr>
              <a:t>mBC</a:t>
            </a:r>
            <a:r>
              <a:rPr kumimoji="0" lang="en-US" sz="1000" b="0" i="0" u="none" strike="noStrike" kern="1200" cap="none" spc="0" normalizeH="0" baseline="0" noProof="0">
                <a:ln>
                  <a:noFill/>
                </a:ln>
                <a:effectLst/>
                <a:uLnTx/>
                <a:uFillTx/>
                <a:latin typeface="+mj-lt"/>
                <a:ea typeface="+mn-ea"/>
                <a:cs typeface="Arial" panose="020B0604020202020204" pitchFamily="34" charset="0"/>
              </a:rPr>
              <a:t>). Presented at ASCO 2023 Abstract #1003.</a:t>
            </a:r>
          </a:p>
          <a:p>
            <a:pPr marL="0" marR="0" lvl="0" indent="0" algn="l" defTabSz="914400" rtl="0" eaLnBrk="1" fontAlgn="auto" latinLnBrk="0" hangingPunct="1">
              <a:lnSpc>
                <a:spcPct val="100000"/>
              </a:lnSpc>
              <a:buClrTx/>
              <a:buSzTx/>
              <a:buFont typeface="Arial" panose="020B0604020202020204" pitchFamily="34" charset="0"/>
              <a:buNone/>
              <a:tabLst/>
              <a:defRPr/>
            </a:pPr>
            <a:endParaRPr kumimoji="0" lang="en-US" sz="1000" b="0" i="0" u="none" strike="noStrike" kern="1200" cap="none" spc="0" normalizeH="0" baseline="0" noProof="0">
              <a:ln>
                <a:noFill/>
              </a:ln>
              <a:effectLst/>
              <a:uLnTx/>
              <a:uFillTx/>
              <a:latin typeface="+mj-lt"/>
              <a:ea typeface="+mn-ea"/>
              <a:cs typeface="Arial" panose="020B0604020202020204" pitchFamily="34" charset="0"/>
            </a:endParaRPr>
          </a:p>
          <a:p>
            <a:pPr marL="0" marR="0" lvl="0" indent="0" algn="l" defTabSz="914400" rtl="0" eaLnBrk="1" fontAlgn="auto" latinLnBrk="0" hangingPunct="1">
              <a:lnSpc>
                <a:spcPct val="100000"/>
              </a:lnSpc>
              <a:buClrTx/>
              <a:buSzTx/>
              <a:buFont typeface="Arial" panose="020B0604020202020204" pitchFamily="34" charset="0"/>
              <a:buNone/>
              <a:tabLst/>
              <a:defRPr/>
            </a:pPr>
            <a:r>
              <a:rPr kumimoji="0" lang="en-US" sz="1000" b="1" i="0" u="sng" strike="noStrike" kern="1200" cap="none" spc="0" normalizeH="0" baseline="0" noProof="0">
                <a:ln>
                  <a:noFill/>
                </a:ln>
                <a:effectLst/>
                <a:uLnTx/>
                <a:uFillTx/>
                <a:latin typeface="+mj-lt"/>
                <a:ea typeface="+mn-ea"/>
                <a:cs typeface="Arial" panose="020B0604020202020204" pitchFamily="34" charset="0"/>
              </a:rPr>
              <a:t>ABBREVIATIONS:</a:t>
            </a:r>
          </a:p>
          <a:p>
            <a:pPr marL="0" marR="0" lvl="0" indent="0" algn="l" defTabSz="914400" rtl="0" eaLnBrk="1" fontAlgn="auto" latinLnBrk="0" hangingPunct="1">
              <a:lnSpc>
                <a:spcPct val="100000"/>
              </a:lnSpc>
              <a:buClrTx/>
              <a:buSzTx/>
              <a:buFontTx/>
              <a:buNone/>
              <a:tabLst/>
              <a:defRPr/>
            </a:pPr>
            <a:r>
              <a:rPr kumimoji="0" lang="en-US" sz="1000" b="0" i="0" u="none" strike="noStrike" kern="1200" cap="none" spc="0" normalizeH="0" baseline="0" noProof="0">
                <a:ln>
                  <a:noFill/>
                </a:ln>
                <a:effectLst/>
                <a:uLnTx/>
                <a:uFillTx/>
                <a:latin typeface="+mj-lt"/>
                <a:ea typeface="+mn-ea"/>
                <a:cs typeface="Arial" panose="020B0604020202020204" pitchFamily="34" charset="0"/>
              </a:rPr>
              <a:t>BICR, blinded independent central review; CBR, clinical benefit rate; CI, confidence interval; CR, complete response; </a:t>
            </a:r>
            <a:r>
              <a:rPr kumimoji="0" lang="en-US" sz="1000" b="0" i="0" u="none" strike="noStrike" kern="1200" cap="none" spc="0" normalizeH="0" baseline="0" noProof="0" err="1">
                <a:ln>
                  <a:noFill/>
                </a:ln>
                <a:effectLst/>
                <a:uLnTx/>
                <a:uFillTx/>
                <a:latin typeface="+mj-lt"/>
                <a:ea typeface="+mn-ea"/>
                <a:cs typeface="Arial" panose="020B0604020202020204" pitchFamily="34" charset="0"/>
              </a:rPr>
              <a:t>DoR</a:t>
            </a:r>
            <a:r>
              <a:rPr kumimoji="0" lang="en-US" sz="1000" b="0" i="0" u="none" strike="noStrike" kern="1200" cap="none" spc="0" normalizeH="0" baseline="0" noProof="0">
                <a:ln>
                  <a:noFill/>
                </a:ln>
                <a:effectLst/>
                <a:uLnTx/>
                <a:uFillTx/>
                <a:latin typeface="+mj-lt"/>
                <a:ea typeface="+mn-ea"/>
                <a:cs typeface="Arial" panose="020B0604020202020204" pitchFamily="34" charset="0"/>
              </a:rPr>
              <a:t>, duration of response; NE, not evaluable; NR, not reached; ORR, objective response rate; PD, progressive disease; PR, partial response; SD, stable disease; SG, sacituzumab govitecan; TPC, treatment of physician’s choice; Trop-2, trophoblast cell surface antigen 2.</a:t>
            </a:r>
          </a:p>
          <a:p>
            <a:pPr marL="0" marR="0" lvl="0" indent="0" algn="l" defTabSz="914400" rtl="0" eaLnBrk="1" fontAlgn="auto" latinLnBrk="0" hangingPunct="1">
              <a:lnSpc>
                <a:spcPct val="100000"/>
              </a:lnSpc>
              <a:buClrTx/>
              <a:buSzTx/>
              <a:buFontTx/>
              <a:buNone/>
              <a:tabLst/>
              <a:defRPr/>
            </a:pPr>
            <a:endParaRPr kumimoji="0" lang="en-US" sz="1600" b="0" i="0" u="none" strike="noStrike" kern="1200" cap="none" spc="0" normalizeH="0" baseline="0" noProof="0">
              <a:ln>
                <a:noFill/>
              </a:ln>
              <a:effectLst/>
              <a:uLnTx/>
              <a:uFillTx/>
              <a:latin typeface="+mj-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B720B-F2C0-4E60-947B-8BAD27098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995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noProof="0"/>
              <a:t> </a:t>
            </a:r>
          </a:p>
          <a:p>
            <a:endParaRPr lang="en-US" b="1" u="none" noProof="0"/>
          </a:p>
          <a:p>
            <a:endParaRPr lang="en-US" b="1" u="none" noProof="0"/>
          </a:p>
          <a:p>
            <a:pPr defTabSz="897301">
              <a:defRPr/>
            </a:pPr>
            <a:r>
              <a:rPr lang="en-US" b="1" u="none"/>
              <a:t>MAIN MESSAGE:</a:t>
            </a:r>
          </a:p>
          <a:p>
            <a:pPr marL="171450" indent="-171450" defTabSz="897301">
              <a:buFont typeface="Arial" panose="020B0604020202020204" pitchFamily="34" charset="0"/>
              <a:buChar char="•"/>
              <a:defRPr/>
            </a:pPr>
            <a:r>
              <a:rPr lang="en-US" sz="1200" kern="0">
                <a:ea typeface="+mn-lt"/>
                <a:cs typeface="+mn-lt"/>
              </a:rPr>
              <a:t>Overall, the safety profile </a:t>
            </a:r>
            <a:r>
              <a:rPr lang="en-US" sz="1200" kern="0">
                <a:solidFill>
                  <a:schemeClr val="bg1"/>
                </a:solidFill>
                <a:ea typeface="+mn-lt"/>
                <a:cs typeface="+mn-lt"/>
              </a:rPr>
              <a:t>of </a:t>
            </a:r>
            <a:r>
              <a:rPr kumimoji="0" lang="en-US" sz="1200" i="0" u="none" strike="noStrike" kern="0" cap="none" spc="0" normalizeH="0" baseline="0" noProof="0">
                <a:ln>
                  <a:noFill/>
                </a:ln>
                <a:solidFill>
                  <a:schemeClr val="bg1"/>
                </a:solidFill>
                <a:effectLst/>
                <a:uLnTx/>
                <a:uFillTx/>
                <a:ea typeface="+mn-lt"/>
                <a:cs typeface="+mn-lt"/>
              </a:rPr>
              <a:t>SG in </a:t>
            </a:r>
            <a:r>
              <a:rPr lang="en-US" sz="1200" kern="0">
                <a:solidFill>
                  <a:schemeClr val="bg1"/>
                </a:solidFill>
                <a:ea typeface="+mn-lt"/>
                <a:cs typeface="+mn-lt"/>
              </a:rPr>
              <a:t>this analysis was consistent </a:t>
            </a:r>
            <a:r>
              <a:rPr kumimoji="0" lang="en-US" sz="1200" i="0" u="none" strike="noStrike" kern="0" cap="none" spc="0" normalizeH="0" baseline="0" noProof="0">
                <a:ln>
                  <a:noFill/>
                </a:ln>
                <a:solidFill>
                  <a:schemeClr val="bg1"/>
                </a:solidFill>
                <a:effectLst/>
                <a:uLnTx/>
                <a:uFillTx/>
                <a:ea typeface="+mn-lt"/>
                <a:cs typeface="+mn-lt"/>
              </a:rPr>
              <a:t>with </a:t>
            </a:r>
            <a:r>
              <a:rPr lang="en-US" sz="1200" kern="0">
                <a:solidFill>
                  <a:schemeClr val="bg1"/>
                </a:solidFill>
                <a:ea typeface="+mn-lt"/>
                <a:cs typeface="+mn-lt"/>
              </a:rPr>
              <a:t>that of previous studies of SG,</a:t>
            </a:r>
            <a:r>
              <a:rPr lang="en-US" sz="1200" kern="0" baseline="30000">
                <a:solidFill>
                  <a:schemeClr val="bg1"/>
                </a:solidFill>
                <a:ea typeface="+mn-lt"/>
                <a:cs typeface="+mn-lt"/>
              </a:rPr>
              <a:t> </a:t>
            </a:r>
            <a:r>
              <a:rPr lang="en-US" sz="1200" kern="0">
                <a:solidFill>
                  <a:schemeClr val="bg1"/>
                </a:solidFill>
                <a:ea typeface="+mn-lt"/>
                <a:cs typeface="+mn-lt"/>
              </a:rPr>
              <a:t>and no new safety signals emerged with further follow-up</a:t>
            </a:r>
            <a:endParaRPr lang="en-US" sz="1600">
              <a:solidFill>
                <a:schemeClr val="bg1"/>
              </a:solidFill>
            </a:endParaRPr>
          </a:p>
          <a:p>
            <a:pPr defTabSz="897301">
              <a:buFont typeface="Arial" panose="020B0604020202020204" pitchFamily="34" charset="0"/>
              <a:buNone/>
              <a:defRPr/>
            </a:pPr>
            <a:endParaRPr lang="en-US" u="none"/>
          </a:p>
          <a:p>
            <a:pPr defTabSz="897301">
              <a:buFont typeface="Arial" panose="020B0604020202020204" pitchFamily="34" charset="0"/>
              <a:buNone/>
              <a:defRPr/>
            </a:pPr>
            <a:r>
              <a:rPr lang="en-US" b="1" u="none"/>
              <a:t>KEY POINT(S):</a:t>
            </a:r>
          </a:p>
          <a:p>
            <a:pPr marL="168244" lvl="0" indent="-168244" defTabSz="897301">
              <a:buFont typeface="Arial" panose="020B0604020202020204" pitchFamily="34" charset="0"/>
              <a:buChar char="•"/>
              <a:defRPr/>
            </a:pPr>
            <a:r>
              <a:rPr lang="en-GB" altLang="en-US"/>
              <a:t>TEAEs leading to treatment discontinuation happened in 6% of patients in the SG group and 4% in the TPC group.</a:t>
            </a:r>
          </a:p>
          <a:p>
            <a:pPr marL="168244" lvl="0" indent="-168244" defTabSz="897301">
              <a:buFont typeface="Arial" panose="020B0604020202020204" pitchFamily="34" charset="0"/>
              <a:buChar char="•"/>
              <a:defRPr/>
            </a:pPr>
            <a:r>
              <a:rPr lang="en-GB" altLang="en-US"/>
              <a:t>TEAEs leading to dose delay happened in 66% of patients in the SG group and 44% in the TPC group.</a:t>
            </a:r>
          </a:p>
          <a:p>
            <a:pPr marL="168244" lvl="0" indent="-168244" defTabSz="897301">
              <a:buFont typeface="Arial" panose="020B0604020202020204" pitchFamily="34" charset="0"/>
              <a:buChar char="•"/>
              <a:defRPr/>
            </a:pPr>
            <a:r>
              <a:rPr lang="en-GB" altLang="en-US"/>
              <a:t>TEAEs leading to dose reductions happened in 33% in the SG arm and 34% in the TPC arm.</a:t>
            </a:r>
          </a:p>
          <a:p>
            <a:pPr marL="168244" lvl="0" indent="-168244" defTabSz="897301">
              <a:buFont typeface="Arial" panose="020B0604020202020204" pitchFamily="34" charset="0"/>
              <a:buChar char="•"/>
              <a:defRPr/>
            </a:pPr>
            <a:r>
              <a:rPr lang="en-GB" altLang="en-US"/>
              <a:t>TE SAEs happened in 28% of patients in the SG arm and 19% in the TPC arm.</a:t>
            </a:r>
          </a:p>
          <a:p>
            <a:pPr marL="168244" lvl="0" indent="-168244" defTabSz="897301">
              <a:buFont typeface="Arial" panose="020B0604020202020204" pitchFamily="34" charset="0"/>
              <a:buChar char="•"/>
              <a:defRPr/>
            </a:pPr>
            <a:r>
              <a:rPr lang="en-GB" sz="1200">
                <a:solidFill>
                  <a:srgbClr val="002557"/>
                </a:solidFill>
                <a:cs typeface="Arial"/>
              </a:rPr>
              <a:t>O</a:t>
            </a:r>
            <a:r>
              <a:rPr lang="en-US" sz="1200">
                <a:solidFill>
                  <a:srgbClr val="002557"/>
                </a:solidFill>
                <a:cs typeface="Arial"/>
              </a:rPr>
              <a:t>f the 6 TEAEs leading to death, only 1 was </a:t>
            </a:r>
            <a:r>
              <a:rPr lang="en-US" sz="1200">
                <a:solidFill>
                  <a:schemeClr val="accent1"/>
                </a:solidFill>
                <a:cs typeface="Arial"/>
              </a:rPr>
              <a:t>considered by the investigator as treatment-related, i.e. septic shock due to neutropenic colitis. The other 5 were: COVID-19 pneumonia, pulmonary embolism, pneumonia, nervous system disorder, and arrhythmia. Upon detailed review of the TEAEs leading to death, there were no patterns identified.</a:t>
            </a:r>
            <a:endParaRPr lang="en-US" sz="1200">
              <a:solidFill>
                <a:schemeClr val="accent1"/>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65465B-1F3E-4508-81BA-30485342A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562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685366" rtl="1" eaLnBrk="1" fontAlgn="auto" latinLnBrk="0" hangingPunct="1">
              <a:lnSpc>
                <a:spcPct val="100000"/>
              </a:lnSpc>
              <a:spcBef>
                <a:spcPts val="300"/>
              </a:spcBef>
              <a:spcAft>
                <a:spcPts val="0"/>
              </a:spcAft>
              <a:buClrTx/>
              <a:buSzTx/>
              <a:buFont typeface="+mj-lt"/>
              <a:buNone/>
              <a:tabLst/>
              <a:defRPr/>
            </a:pPr>
            <a:r>
              <a:rPr lang="he-IL" sz="1200" dirty="0"/>
              <a:t>אם אסכם, מי המטופלות שיכולות לקבל ערך מטרודלבי?  </a:t>
            </a:r>
          </a:p>
          <a:p>
            <a:pPr marL="0" marR="0" lvl="0" indent="0" algn="r" defTabSz="685366" rtl="1" eaLnBrk="1" fontAlgn="auto" latinLnBrk="0" hangingPunct="1">
              <a:lnSpc>
                <a:spcPct val="100000"/>
              </a:lnSpc>
              <a:spcBef>
                <a:spcPts val="300"/>
              </a:spcBef>
              <a:spcAft>
                <a:spcPts val="0"/>
              </a:spcAft>
              <a:buClrTx/>
              <a:buSzTx/>
              <a:buFont typeface="+mj-lt"/>
              <a:buNone/>
              <a:tabLst/>
              <a:defRPr/>
            </a:pPr>
            <a:r>
              <a:rPr lang="he-IL" sz="1200" dirty="0"/>
              <a:t>לפי ההתוויה וגם לפי הגיידליינס </a:t>
            </a:r>
            <a:r>
              <a:rPr lang="en-US" sz="1200" dirty="0"/>
              <a:t>ESMO </a:t>
            </a:r>
            <a:r>
              <a:rPr lang="he-IL" sz="1200" dirty="0"/>
              <a:t> ו-</a:t>
            </a:r>
            <a:r>
              <a:rPr lang="en-US" sz="1200" dirty="0"/>
              <a:t>NCCN</a:t>
            </a:r>
            <a:r>
              <a:rPr lang="he-IL" sz="1200" dirty="0"/>
              <a:t> טרודלבי מומלץ כבר החל מקו שני ל</a:t>
            </a:r>
            <a:r>
              <a:rPr lang="en-US" sz="1200" dirty="0" err="1"/>
              <a:t>mTNBC</a:t>
            </a:r>
            <a:r>
              <a:rPr lang="he-IL" sz="1200" dirty="0"/>
              <a:t>. למעשה אין סיבה לחכות לקוי טיפול מאוחרים יותר. </a:t>
            </a:r>
          </a:p>
          <a:p>
            <a:pPr marL="0" marR="0" lvl="0" indent="0" algn="r" defTabSz="685366" rtl="1" eaLnBrk="1" fontAlgn="auto" latinLnBrk="0" hangingPunct="1">
              <a:lnSpc>
                <a:spcPct val="100000"/>
              </a:lnSpc>
              <a:spcBef>
                <a:spcPts val="300"/>
              </a:spcBef>
              <a:spcAft>
                <a:spcPts val="0"/>
              </a:spcAft>
              <a:buClrTx/>
              <a:buSzTx/>
              <a:buFont typeface="+mj-lt"/>
              <a:buNone/>
              <a:tabLst/>
              <a:defRPr/>
            </a:pPr>
            <a:r>
              <a:rPr lang="he-IL" sz="1200" dirty="0"/>
              <a:t>היתרונות המשמעותיים של טרודלבי הינם משך </a:t>
            </a:r>
            <a:r>
              <a:rPr lang="en-US" sz="1200" dirty="0"/>
              <a:t>OS</a:t>
            </a:r>
            <a:r>
              <a:rPr lang="he-IL" sz="1200" dirty="0"/>
              <a:t> חציוני של כשנה, משמעותית ארוך יותר מהטיפולים הכימותרפייה הזמינים לקו זה כיום, ושיעור גבוה יותר של שרידות שנתיים לאחר טיפול : 20.5 עם טרודלווי- פי 4 בערך יותר מטופלות שהיו בחיים עם טרודלווי בנקודת זמן זו בהשוואי לכימותרפיה </a:t>
            </a:r>
          </a:p>
          <a:p>
            <a:pPr marL="0" marR="0" lvl="0" indent="0" algn="r" defTabSz="685366" rtl="1" eaLnBrk="1" fontAlgn="auto" latinLnBrk="0" hangingPunct="1">
              <a:lnSpc>
                <a:spcPct val="100000"/>
              </a:lnSpc>
              <a:spcBef>
                <a:spcPts val="300"/>
              </a:spcBef>
              <a:spcAft>
                <a:spcPts val="0"/>
              </a:spcAft>
              <a:buClrTx/>
              <a:buSzTx/>
              <a:buFont typeface="+mj-lt"/>
              <a:buNone/>
              <a:tabLst/>
              <a:defRPr/>
            </a:pPr>
            <a:endParaRPr lang="he-IL" sz="1200" dirty="0"/>
          </a:p>
          <a:p>
            <a:pPr marL="0" marR="0" lvl="0" indent="0" algn="r" defTabSz="685366" rtl="1" eaLnBrk="1" fontAlgn="auto" latinLnBrk="0" hangingPunct="1">
              <a:lnSpc>
                <a:spcPct val="100000"/>
              </a:lnSpc>
              <a:spcBef>
                <a:spcPts val="300"/>
              </a:spcBef>
              <a:spcAft>
                <a:spcPts val="0"/>
              </a:spcAft>
              <a:buClrTx/>
              <a:buSzTx/>
              <a:buFont typeface="+mj-lt"/>
              <a:buNone/>
              <a:tabLst/>
              <a:defRPr/>
            </a:pPr>
            <a:r>
              <a:rPr lang="he-IL" sz="1200" dirty="0"/>
              <a:t>ולבסוף פרופיל בטיחות מוכר ותופעות לוואי שניתנות לניהול וככלל שמירה טובה יותר על איכות החיים בהשוואה לכימותרפיה במרבית המדדים שנבדקו במחקר </a:t>
            </a:r>
            <a:r>
              <a:rPr lang="en-US" sz="1200" dirty="0"/>
              <a:t>ASCENT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0C9FB-602B-F84C-B6A2-377F7661316D}"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0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a:extLst>
              <a:ext uri="{FF2B5EF4-FFF2-40B4-BE49-F238E27FC236}">
                <a16:creationId xmlns:a16="http://schemas.microsoft.com/office/drawing/2014/main" id="{0E941825-EE54-AAE0-8676-15D6074211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a:extLst>
              <a:ext uri="{FF2B5EF4-FFF2-40B4-BE49-F238E27FC236}">
                <a16:creationId xmlns:a16="http://schemas.microsoft.com/office/drawing/2014/main" id="{E586F18A-0278-EA74-3BF1-758448237D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757575"/>
                </a:solidFill>
                <a:latin typeface="Roboto" panose="02000000000000000000" pitchFamily="2" charset="0"/>
              </a:rPr>
              <a:t>Purple: general categories or stratification; green: combination of treatments or other systemic treatments; white: other aspects of management; blue: systemic anticancer therapy.</a:t>
            </a:r>
          </a:p>
          <a:p>
            <a:pPr eaLnBrk="1" hangingPunct="1">
              <a:spcBef>
                <a:spcPct val="0"/>
              </a:spcBef>
            </a:pPr>
            <a:r>
              <a:rPr lang="en-US" altLang="en-US">
                <a:solidFill>
                  <a:srgbClr val="757575"/>
                </a:solidFill>
                <a:latin typeface="Roboto" panose="02000000000000000000" pitchFamily="2" charset="0"/>
              </a:rPr>
              <a:t>ChT, chemotherapy; EMA, European Medicines Agency; ESCAT, ESMO Scale for Clinical Actionability of Molecular Targets; FDA, Food and Drug Administration; </a:t>
            </a:r>
            <a:r>
              <a:rPr lang="en-US" altLang="en-US" i="1">
                <a:solidFill>
                  <a:srgbClr val="757575"/>
                </a:solidFill>
                <a:latin typeface="Roboto" panose="02000000000000000000" pitchFamily="2" charset="0"/>
              </a:rPr>
              <a:t>gBRCAm</a:t>
            </a:r>
            <a:r>
              <a:rPr lang="en-US" altLang="en-US">
                <a:solidFill>
                  <a:srgbClr val="757575"/>
                </a:solidFill>
                <a:latin typeface="Roboto" panose="02000000000000000000" pitchFamily="2" charset="0"/>
              </a:rPr>
              <a:t>, germline </a:t>
            </a:r>
            <a:r>
              <a:rPr lang="en-US" altLang="en-US" i="1">
                <a:solidFill>
                  <a:srgbClr val="757575"/>
                </a:solidFill>
                <a:latin typeface="Roboto" panose="02000000000000000000" pitchFamily="2" charset="0"/>
              </a:rPr>
              <a:t>BRCA1/2</a:t>
            </a:r>
            <a:r>
              <a:rPr lang="en-US" altLang="en-US">
                <a:solidFill>
                  <a:srgbClr val="757575"/>
                </a:solidFill>
                <a:latin typeface="Roboto" panose="02000000000000000000" pitchFamily="2" charset="0"/>
              </a:rPr>
              <a:t> mutation; ICI, immune checkpoint inhibitor; MCBS, ESMO-Magnitude of Clinical Benefit Scale; mTNBC, metastatic triple-negative breast cancer; PARP, poly (ADP-ribose) polymerase; PD-L1, programmed death-ligand 1.</a:t>
            </a:r>
          </a:p>
          <a:p>
            <a:pPr eaLnBrk="1" hangingPunct="1">
              <a:spcBef>
                <a:spcPct val="0"/>
              </a:spcBef>
            </a:pPr>
            <a:r>
              <a:rPr lang="en-US" altLang="en-US">
                <a:solidFill>
                  <a:srgbClr val="757575"/>
                </a:solidFill>
                <a:latin typeface="Roboto" panose="02000000000000000000" pitchFamily="2" charset="0"/>
              </a:rPr>
              <a:t>(a) May be considered as monotherapy in further lines in case of high PD-L1 positivity and no previous exposure to ICI.</a:t>
            </a:r>
          </a:p>
          <a:p>
            <a:pPr eaLnBrk="1" hangingPunct="1">
              <a:spcBef>
                <a:spcPct val="0"/>
              </a:spcBef>
            </a:pPr>
            <a:r>
              <a:rPr lang="en-US" altLang="en-US">
                <a:solidFill>
                  <a:srgbClr val="757575"/>
                </a:solidFill>
                <a:latin typeface="Roboto" panose="02000000000000000000" pitchFamily="2" charset="0"/>
              </a:rPr>
              <a:t>(b) EMA approved, not FDA approved.</a:t>
            </a:r>
          </a:p>
          <a:p>
            <a:pPr eaLnBrk="1" hangingPunct="1">
              <a:spcBef>
                <a:spcPct val="0"/>
              </a:spcBef>
            </a:pPr>
            <a:r>
              <a:rPr lang="en-US" altLang="en-US">
                <a:solidFill>
                  <a:srgbClr val="757575"/>
                </a:solidFill>
                <a:latin typeface="Roboto" panose="02000000000000000000" pitchFamily="2" charset="0"/>
              </a:rPr>
              <a:t>(c) FDA approved, not EMA approved.</a:t>
            </a:r>
          </a:p>
          <a:p>
            <a:pPr eaLnBrk="1" hangingPunct="1">
              <a:spcBef>
                <a:spcPct val="0"/>
              </a:spcBef>
            </a:pPr>
            <a:r>
              <a:rPr lang="en-US" altLang="en-US">
                <a:solidFill>
                  <a:srgbClr val="757575"/>
                </a:solidFill>
                <a:latin typeface="Roboto" panose="02000000000000000000" pitchFamily="2" charset="0"/>
              </a:rPr>
              <a:t>(d) ChT physician’s choice of nab-paclitaxel, paclitaxel or gemcitabine/carboplatin.</a:t>
            </a:r>
          </a:p>
          <a:p>
            <a:pPr eaLnBrk="1" hangingPunct="1">
              <a:spcBef>
                <a:spcPct val="0"/>
              </a:spcBef>
            </a:pPr>
            <a:r>
              <a:rPr lang="en-US" altLang="en-US">
                <a:solidFill>
                  <a:srgbClr val="757575"/>
                </a:solidFill>
                <a:latin typeface="Roboto" panose="02000000000000000000" pitchFamily="2" charset="0"/>
              </a:rPr>
              <a:t>(e) ESMO-MCBS v1.1 (</a:t>
            </a:r>
            <a:r>
              <a:rPr lang="en-US" altLang="en-US">
                <a:solidFill>
                  <a:srgbClr val="757575"/>
                </a:solidFill>
                <a:latin typeface="Roboto" panose="02000000000000000000" pitchFamily="2" charset="0"/>
                <a:hlinkClick r:id="rId3"/>
              </a:rPr>
              <a:t>Cherny, 2017</a:t>
            </a:r>
            <a:r>
              <a:rPr lang="en-US" altLang="en-US">
                <a:solidFill>
                  <a:srgbClr val="757575"/>
                </a:solidFill>
                <a:latin typeface="Roboto" panose="02000000000000000000" pitchFamily="2" charset="0"/>
              </a:rPr>
              <a:t>) was used to calculate scores for new therapies/indications approved by the EMA or FDA. The scores have been calculated by the ESMO-MCBS Working Group and validated by the ESMO Guidelines Committee (</a:t>
            </a:r>
            <a:r>
              <a:rPr lang="en-US" altLang="en-US">
                <a:solidFill>
                  <a:srgbClr val="757575"/>
                </a:solidFill>
                <a:latin typeface="Roboto" panose="02000000000000000000" pitchFamily="2" charset="0"/>
                <a:hlinkClick r:id="rId4"/>
              </a:rPr>
              <a:t>https://www.esmo.org/guidelines/esmo-mcbs/esmo-mcbs-evaluation-forms</a:t>
            </a:r>
            <a:r>
              <a:rPr lang="en-US" altLang="en-US">
                <a:solidFill>
                  <a:srgbClr val="757575"/>
                </a:solidFill>
                <a:latin typeface="Roboto" panose="02000000000000000000" pitchFamily="2" charset="0"/>
              </a:rPr>
              <a:t>).</a:t>
            </a:r>
          </a:p>
          <a:p>
            <a:pPr eaLnBrk="1" hangingPunct="1">
              <a:spcBef>
                <a:spcPct val="0"/>
              </a:spcBef>
            </a:pPr>
            <a:r>
              <a:rPr lang="en-US" altLang="en-US">
                <a:solidFill>
                  <a:srgbClr val="757575"/>
                </a:solidFill>
                <a:latin typeface="Roboto" panose="02000000000000000000" pitchFamily="2" charset="0"/>
              </a:rPr>
              <a:t>(f) ESCAT scores apply to genomic alterations only. These scores have been defined by the guideline authors and validated by the ESMO Translational Research and Precision Medicine Working Group. (</a:t>
            </a:r>
            <a:r>
              <a:rPr lang="en-US" altLang="en-US">
                <a:solidFill>
                  <a:srgbClr val="757575"/>
                </a:solidFill>
                <a:latin typeface="Roboto" panose="02000000000000000000" pitchFamily="2" charset="0"/>
                <a:hlinkClick r:id="rId5"/>
              </a:rPr>
              <a:t>Mateo, 2018</a:t>
            </a:r>
            <a:r>
              <a:rPr lang="en-US" altLang="en-US">
                <a:solidFill>
                  <a:srgbClr val="757575"/>
                </a:solidFill>
                <a:latin typeface="Roboto" panose="02000000000000000000" pitchFamily="2" charset="0"/>
              </a:rPr>
              <a:t>)</a:t>
            </a:r>
          </a:p>
          <a:p>
            <a:pPr eaLnBrk="1" hangingPunct="1">
              <a:spcBef>
                <a:spcPct val="0"/>
              </a:spcBef>
            </a:pPr>
            <a:r>
              <a:rPr lang="en-US" altLang="en-US">
                <a:solidFill>
                  <a:srgbClr val="757575"/>
                </a:solidFill>
                <a:latin typeface="Roboto" panose="02000000000000000000" pitchFamily="2" charset="0"/>
              </a:rPr>
              <a:t>(g) If not used previously.</a:t>
            </a:r>
          </a:p>
          <a:p>
            <a:pPr eaLnBrk="1" hangingPunct="1">
              <a:spcBef>
                <a:spcPct val="0"/>
              </a:spcBef>
            </a:pPr>
            <a:endParaRPr lang="en-US" altLang="en-US"/>
          </a:p>
        </p:txBody>
      </p:sp>
      <p:sp>
        <p:nvSpPr>
          <p:cNvPr id="209924" name="Slide Number Placeholder 3">
            <a:extLst>
              <a:ext uri="{FF2B5EF4-FFF2-40B4-BE49-F238E27FC236}">
                <a16:creationId xmlns:a16="http://schemas.microsoft.com/office/drawing/2014/main" id="{97579DA1-496A-71B6-8D77-3DD9C72256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74E5BD0-D9FD-4C4C-A1E4-20A7746B3AFD}" type="slidenum">
              <a:rPr lang="en-US" altLang="en-US" smtClean="0">
                <a:solidFill>
                  <a:srgbClr val="000000"/>
                </a:solidFill>
                <a:latin typeface="Calibri" panose="020F0502020204030204" pitchFamily="34" charset="0"/>
              </a:rPr>
              <a:pPr fontAlgn="base">
                <a:spcBef>
                  <a:spcPct val="0"/>
                </a:spcBef>
                <a:spcAft>
                  <a:spcPct val="0"/>
                </a:spcAft>
              </a:pPr>
              <a:t>8</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a:extLst>
              <a:ext uri="{FF2B5EF4-FFF2-40B4-BE49-F238E27FC236}">
                <a16:creationId xmlns:a16="http://schemas.microsoft.com/office/drawing/2014/main" id="{E1FBC9BC-621F-AB9E-09C6-EBC438A930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a:extLst>
              <a:ext uri="{FF2B5EF4-FFF2-40B4-BE49-F238E27FC236}">
                <a16:creationId xmlns:a16="http://schemas.microsoft.com/office/drawing/2014/main" id="{A31B710E-EF4E-EAE0-4CD1-BC689BF5BE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r>
              <a:rPr lang="he-IL" altLang="en-US"/>
              <a:t>גם ב-</a:t>
            </a:r>
            <a:r>
              <a:rPr lang="en-US" altLang="en-US"/>
              <a:t>NCCN</a:t>
            </a:r>
            <a:r>
              <a:rPr lang="he-IL" altLang="en-US"/>
              <a:t> גיידליינס אנחנו רואים שטרודלווי מומלץ ברמת המלצה הגבוה ביותר של קטגוריה 1, עבור קו שני ב-</a:t>
            </a:r>
            <a:r>
              <a:rPr lang="en-US" altLang="en-US"/>
              <a:t>mTNBC</a:t>
            </a:r>
          </a:p>
        </p:txBody>
      </p:sp>
      <p:sp>
        <p:nvSpPr>
          <p:cNvPr id="4" name="Slide Number Placeholder 3">
            <a:extLst>
              <a:ext uri="{FF2B5EF4-FFF2-40B4-BE49-F238E27FC236}">
                <a16:creationId xmlns:a16="http://schemas.microsoft.com/office/drawing/2014/main" id="{77C3D071-61EA-4576-1483-21AF6520A375}"/>
              </a:ext>
            </a:extLst>
          </p:cNvPr>
          <p:cNvSpPr>
            <a:spLocks noGrp="1"/>
          </p:cNvSpPr>
          <p:nvPr>
            <p:ph type="sldNum" sz="quarter" idx="5"/>
          </p:nvPr>
        </p:nvSpPr>
        <p:spPr/>
        <p:txBody>
          <a:bodyPr/>
          <a:lstStyle/>
          <a:p>
            <a:pPr>
              <a:defRPr/>
            </a:pPr>
            <a:fld id="{29A9286E-4B7E-4987-9EC9-664C593635BF}" type="slidenum">
              <a:rPr lang="en-US" kern="0">
                <a:solidFill>
                  <a:sysClr val="windowText" lastClr="000000"/>
                </a:solidFill>
              </a:rPr>
              <a:pPr>
                <a:defRPr/>
              </a:pPr>
              <a:t>10</a:t>
            </a:fld>
            <a:endParaRPr lang="en-US" kern="0">
              <a:solidFill>
                <a:sysClr val="windowText" lastClr="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E6A9166A-6235-4C27-CCA2-6EE54DF15E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a:extLst>
              <a:ext uri="{FF2B5EF4-FFF2-40B4-BE49-F238E27FC236}">
                <a16:creationId xmlns:a16="http://schemas.microsoft.com/office/drawing/2014/main" id="{2BB01C4D-61F4-D311-5173-635ED144E1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en-US"/>
          </a:p>
        </p:txBody>
      </p:sp>
      <p:sp>
        <p:nvSpPr>
          <p:cNvPr id="215044" name="Slide Number Placeholder 3">
            <a:extLst>
              <a:ext uri="{FF2B5EF4-FFF2-40B4-BE49-F238E27FC236}">
                <a16:creationId xmlns:a16="http://schemas.microsoft.com/office/drawing/2014/main" id="{0197AFC6-79CE-812A-7D9D-A74A7D35C9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EE08906-8191-4959-98AE-DA1EE7B57C00}" type="slidenum">
              <a:rPr lang="en-US" altLang="en-US" smtClean="0">
                <a:latin typeface="Calibri" panose="020F0502020204030204" pitchFamily="34" charset="0"/>
              </a:rPr>
              <a:pPr fontAlgn="base">
                <a:spcBef>
                  <a:spcPct val="0"/>
                </a:spcBef>
                <a:spcAft>
                  <a:spcPct val="0"/>
                </a:spcAft>
              </a:pPr>
              <a:t>14</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0EE693D6-53FA-BAE2-2093-8AB222D895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a:extLst>
              <a:ext uri="{FF2B5EF4-FFF2-40B4-BE49-F238E27FC236}">
                <a16:creationId xmlns:a16="http://schemas.microsoft.com/office/drawing/2014/main" id="{3FF04ABD-7A98-A243-BDF0-4A71C88D0A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solidFill>
                <a:srgbClr val="000000"/>
              </a:solidFill>
              <a:cs typeface="Calibri" panose="020F0502020204030204" pitchFamily="34" charset="0"/>
            </a:endParaRPr>
          </a:p>
        </p:txBody>
      </p:sp>
      <p:sp>
        <p:nvSpPr>
          <p:cNvPr id="219140" name="Slide Number Placeholder 3">
            <a:extLst>
              <a:ext uri="{FF2B5EF4-FFF2-40B4-BE49-F238E27FC236}">
                <a16:creationId xmlns:a16="http://schemas.microsoft.com/office/drawing/2014/main" id="{E8A14B1A-D42B-96E7-46F7-C77F7B053E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D7D7655-45E2-4231-BC40-71120CA379E4}" type="slidenum">
              <a:rPr lang="en-US" altLang="en-US" smtClean="0">
                <a:solidFill>
                  <a:srgbClr val="000000"/>
                </a:solidFill>
                <a:latin typeface="Calibri" panose="020F0502020204030204" pitchFamily="34" charset="0"/>
              </a:rPr>
              <a:pPr fontAlgn="base">
                <a:spcBef>
                  <a:spcPct val="0"/>
                </a:spcBef>
                <a:spcAft>
                  <a:spcPct val="0"/>
                </a:spcAft>
              </a:pPr>
              <a:t>15</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7EB1C851-49CC-616D-174A-02C06B533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a:extLst>
              <a:ext uri="{FF2B5EF4-FFF2-40B4-BE49-F238E27FC236}">
                <a16:creationId xmlns:a16="http://schemas.microsoft.com/office/drawing/2014/main" id="{7E00F4BC-D986-0697-125E-DB005A3C44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en-US" b="1" u="sng"/>
              <a:t> </a:t>
            </a:r>
            <a:endParaRPr lang="en-US" altLang="en-US" sz="800">
              <a:latin typeface="Trebuchet MS" panose="020B0603020202020204" pitchFamily="34" charset="0"/>
            </a:endParaRPr>
          </a:p>
        </p:txBody>
      </p:sp>
      <p:sp>
        <p:nvSpPr>
          <p:cNvPr id="221188" name="Slide Number Placeholder 3">
            <a:extLst>
              <a:ext uri="{FF2B5EF4-FFF2-40B4-BE49-F238E27FC236}">
                <a16:creationId xmlns:a16="http://schemas.microsoft.com/office/drawing/2014/main" id="{F54A81D7-FA89-5157-F650-31784ECFD8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CB05E9E-82F3-44C9-A7BB-0F039E99AAC3}" type="slidenum">
              <a:rPr lang="en-GB" altLang="en-US" smtClean="0">
                <a:latin typeface="Calibri" panose="020F0502020204030204" pitchFamily="34" charset="0"/>
              </a:rPr>
              <a:pPr fontAlgn="base">
                <a:spcBef>
                  <a:spcPct val="0"/>
                </a:spcBef>
                <a:spcAft>
                  <a:spcPct val="0"/>
                </a:spcAft>
              </a:pPr>
              <a:t>16</a:t>
            </a:fld>
            <a:endParaRPr lang="en-GB"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554BC808-5C76-B552-D073-EA54197A27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a:extLst>
              <a:ext uri="{FF2B5EF4-FFF2-40B4-BE49-F238E27FC236}">
                <a16:creationId xmlns:a16="http://schemas.microsoft.com/office/drawing/2014/main" id="{04BBACA3-E6BA-FCCF-370D-8BDFF27D7A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96938" eaLnBrk="1" hangingPunct="1">
              <a:spcBef>
                <a:spcPct val="0"/>
              </a:spcBef>
            </a:pPr>
            <a:r>
              <a:rPr lang="he-IL" altLang="en-US" sz="900" b="1" u="sng"/>
              <a:t> </a:t>
            </a:r>
            <a:endParaRPr lang="en-CA" altLang="en-US" sz="900" b="1" u="sng"/>
          </a:p>
        </p:txBody>
      </p:sp>
      <p:sp>
        <p:nvSpPr>
          <p:cNvPr id="223236" name="Slide Number Placeholder 3">
            <a:extLst>
              <a:ext uri="{FF2B5EF4-FFF2-40B4-BE49-F238E27FC236}">
                <a16:creationId xmlns:a16="http://schemas.microsoft.com/office/drawing/2014/main" id="{41CCC84C-D3D9-3291-6E0B-1DC673A59B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8EC50AC-C98A-49EB-8AF2-923BF865C06A}" type="slidenum">
              <a:rPr lang="en-GB" altLang="en-US" smtClean="0">
                <a:latin typeface="Calibri" panose="020F0502020204030204" pitchFamily="34" charset="0"/>
              </a:rPr>
              <a:pPr fontAlgn="base">
                <a:spcBef>
                  <a:spcPct val="0"/>
                </a:spcBef>
                <a:spcAft>
                  <a:spcPct val="0"/>
                </a:spcAft>
              </a:pPr>
              <a:t>17</a:t>
            </a:fld>
            <a:endParaRPr lang="en-GB"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image" Target="../media/image18.png"/><Relationship Id="rId9" Type="http://schemas.openxmlformats.org/officeDocument/2006/relationships/image" Target="../media/image15.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5.pn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5.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15.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1.png"/><Relationship Id="rId7"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5.png"/><Relationship Id="rId11" Type="http://schemas.openxmlformats.org/officeDocument/2006/relationships/image" Target="../media/image28.jpeg"/><Relationship Id="rId5" Type="http://schemas.openxmlformats.org/officeDocument/2006/relationships/image" Target="../media/image14.png"/><Relationship Id="rId10"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26.png"/></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png"/><Relationship Id="rId7"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32.png"/><Relationship Id="rId4" Type="http://schemas.openxmlformats.org/officeDocument/2006/relationships/image" Target="../media/image13.png"/><Relationship Id="rId9" Type="http://schemas.openxmlformats.org/officeDocument/2006/relationships/image" Target="../media/image3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3.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Master" Target="../slideMasters/slideMaster4.xml"/><Relationship Id="rId6" Type="http://schemas.openxmlformats.org/officeDocument/2006/relationships/image" Target="../media/image36.png"/><Relationship Id="rId11" Type="http://schemas.openxmlformats.org/officeDocument/2006/relationships/image" Target="../media/image14.png"/><Relationship Id="rId5" Type="http://schemas.openxmlformats.org/officeDocument/2006/relationships/image" Target="../media/image35.png"/><Relationship Id="rId10" Type="http://schemas.openxmlformats.org/officeDocument/2006/relationships/image" Target="../media/image13.png"/><Relationship Id="rId4" Type="http://schemas.openxmlformats.org/officeDocument/2006/relationships/image" Target="../media/image34.png"/><Relationship Id="rId9" Type="http://schemas.openxmlformats.org/officeDocument/2006/relationships/image" Target="../media/image12.png"/></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image" Target="../media/image18.png"/><Relationship Id="rId9" Type="http://schemas.openxmlformats.org/officeDocument/2006/relationships/image" Target="../media/image15.png"/></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5.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5.png"/></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5.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5.png"/></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5.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15.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1.png"/><Relationship Id="rId7"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5.png"/><Relationship Id="rId11" Type="http://schemas.openxmlformats.org/officeDocument/2006/relationships/image" Target="../media/image28.jpeg"/><Relationship Id="rId5" Type="http://schemas.openxmlformats.org/officeDocument/2006/relationships/image" Target="../media/image14.png"/><Relationship Id="rId10"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26.png"/></Relationships>
</file>

<file path=ppt/slideLayouts/_rels/slideLayout18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png"/><Relationship Id="rId7"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32.png"/><Relationship Id="rId4" Type="http://schemas.openxmlformats.org/officeDocument/2006/relationships/image" Target="../media/image13.png"/><Relationship Id="rId9" Type="http://schemas.openxmlformats.org/officeDocument/2006/relationships/image" Target="../media/image3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3.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Master" Target="../slideMasters/slideMaster5.xml"/><Relationship Id="rId6" Type="http://schemas.openxmlformats.org/officeDocument/2006/relationships/image" Target="../media/image36.png"/><Relationship Id="rId11" Type="http://schemas.openxmlformats.org/officeDocument/2006/relationships/image" Target="../media/image14.png"/><Relationship Id="rId5" Type="http://schemas.openxmlformats.org/officeDocument/2006/relationships/image" Target="../media/image35.png"/><Relationship Id="rId10" Type="http://schemas.openxmlformats.org/officeDocument/2006/relationships/image" Target="../media/image13.png"/><Relationship Id="rId4" Type="http://schemas.openxmlformats.org/officeDocument/2006/relationships/image" Target="../media/image34.png"/><Relationship Id="rId9" Type="http://schemas.openxmlformats.org/officeDocument/2006/relationships/image" Target="../media/image12.png"/></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3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9.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image" Target="../media/image18.png"/><Relationship Id="rId9" Type="http://schemas.openxmlformats.org/officeDocument/2006/relationships/image" Target="../media/image15.png"/></Relationships>
</file>

<file path=ppt/slideLayouts/_rels/slideLayout23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9.xml"/><Relationship Id="rId6" Type="http://schemas.openxmlformats.org/officeDocument/2006/relationships/image" Target="../media/image12.png"/><Relationship Id="rId11" Type="http://schemas.openxmlformats.org/officeDocument/2006/relationships/image" Target="../media/image37.png"/><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image" Target="../media/image18.png"/><Relationship Id="rId9" Type="http://schemas.openxmlformats.org/officeDocument/2006/relationships/image" Target="../media/image15.png"/></Relationships>
</file>

<file path=ppt/slideLayouts/_rels/slideLayout2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9.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38.gif"/><Relationship Id="rId4" Type="http://schemas.openxmlformats.org/officeDocument/2006/relationships/image" Target="../media/image18.png"/><Relationship Id="rId9"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9.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39.gif"/><Relationship Id="rId4" Type="http://schemas.openxmlformats.org/officeDocument/2006/relationships/image" Target="../media/image18.png"/><Relationship Id="rId9" Type="http://schemas.openxmlformats.org/officeDocument/2006/relationships/image" Target="../media/image15.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4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4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2.png"/><Relationship Id="rId7"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Master" Target="../slideMasters/slideMaster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4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8.gif"/><Relationship Id="rId7"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Master" Target="../slideMasters/slideMaster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2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9.gif"/><Relationship Id="rId7"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Master" Target="../slideMasters/slideMaster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0.gif"/><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gif"/><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gif"/><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Master" Target="../slideMasters/slideMaster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2.png"/><Relationship Id="rId7" Type="http://schemas.openxmlformats.org/officeDocument/2006/relationships/image" Target="../media/image41.gif"/><Relationship Id="rId2" Type="http://schemas.openxmlformats.org/officeDocument/2006/relationships/image" Target="../media/image11.png"/><Relationship Id="rId1" Type="http://schemas.openxmlformats.org/officeDocument/2006/relationships/slideMaster" Target="../slideMasters/slideMaster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42.png"/></Relationships>
</file>

<file path=ppt/slideLayouts/_rels/slideLayout27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png"/><Relationship Id="rId7"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Master" Target="../slideMasters/slideMaster9.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32.png"/><Relationship Id="rId4" Type="http://schemas.openxmlformats.org/officeDocument/2006/relationships/image" Target="../media/image13.png"/><Relationship Id="rId9" Type="http://schemas.openxmlformats.org/officeDocument/2006/relationships/image" Target="../media/image31.png"/></Relationships>
</file>

<file path=ppt/slideLayouts/_rels/slideLayout27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3.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Master" Target="../slideMasters/slideMaster9.xml"/><Relationship Id="rId6" Type="http://schemas.openxmlformats.org/officeDocument/2006/relationships/image" Target="../media/image36.png"/><Relationship Id="rId11" Type="http://schemas.openxmlformats.org/officeDocument/2006/relationships/image" Target="../media/image14.png"/><Relationship Id="rId5" Type="http://schemas.openxmlformats.org/officeDocument/2006/relationships/image" Target="../media/image35.png"/><Relationship Id="rId10" Type="http://schemas.openxmlformats.org/officeDocument/2006/relationships/image" Target="../media/image13.png"/><Relationship Id="rId4" Type="http://schemas.openxmlformats.org/officeDocument/2006/relationships/image" Target="../media/image34.png"/><Relationship Id="rId9" Type="http://schemas.openxmlformats.org/officeDocument/2006/relationships/image" Target="../media/image12.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0.xml"/><Relationship Id="rId1" Type="http://schemas.openxmlformats.org/officeDocument/2006/relationships/tags" Target="../tags/tag7.xml"/><Relationship Id="rId4" Type="http://schemas.openxmlformats.org/officeDocument/2006/relationships/image" Target="../media/image43.emf"/></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B0123C-689D-F079-0056-D0049DCAEA38}"/>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3">
            <a:extLst>
              <a:ext uri="{FF2B5EF4-FFF2-40B4-BE49-F238E27FC236}">
                <a16:creationId xmlns:a16="http://schemas.microsoft.com/office/drawing/2014/main" id="{BCF9E36E-FE78-B944-F94F-8A7E17061CD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3425" y="638175"/>
            <a:ext cx="17938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1658249"/>
            <a:ext cx="10058400" cy="2387600"/>
          </a:xfrm>
        </p:spPr>
        <p:txBody>
          <a:bodyPr/>
          <a:lstStyle>
            <a:lvl1pPr algn="l">
              <a:lnSpc>
                <a:spcPct val="80000"/>
              </a:lnSpc>
              <a:defRPr sz="5000" b="1" i="0" spc="0" baseline="0">
                <a:solidFill>
                  <a:schemeClr val="bg1"/>
                </a:solidFill>
                <a:latin typeface="Trebuchet MS" panose="020B0703020202090204" pitchFamily="34" charset="0"/>
              </a:defRPr>
            </a:lvl1pPr>
          </a:lstStyle>
          <a:p>
            <a:r>
              <a:rPr lang="en-US"/>
              <a:t>Click to edit Master title style</a:t>
            </a:r>
          </a:p>
        </p:txBody>
      </p:sp>
      <p:sp>
        <p:nvSpPr>
          <p:cNvPr id="3" name="Subtitle 2"/>
          <p:cNvSpPr>
            <a:spLocks noGrp="1"/>
          </p:cNvSpPr>
          <p:nvPr>
            <p:ph type="subTitle" idx="1"/>
          </p:nvPr>
        </p:nvSpPr>
        <p:spPr>
          <a:xfrm>
            <a:off x="609600" y="4077886"/>
            <a:ext cx="10058400" cy="1655762"/>
          </a:xfrm>
        </p:spPr>
        <p:txBody>
          <a:bodyPr anchor="t"/>
          <a:lstStyle>
            <a:lvl1pPr marL="0" indent="0" algn="l">
              <a:lnSpc>
                <a:spcPct val="110000"/>
              </a:lnSpc>
              <a:buNone/>
              <a:defRPr sz="1500" b="0" i="0" kern="800" spc="300" baseline="0">
                <a:solidFill>
                  <a:schemeClr val="bg2">
                    <a:lumMod val="20000"/>
                    <a:lumOff val="80000"/>
                  </a:schemeClr>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86564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Side By S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5C1955-FEA5-A487-9319-49BABD3B7BD2}"/>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4" name="Straight Connector 3">
            <a:extLst>
              <a:ext uri="{FF2B5EF4-FFF2-40B4-BE49-F238E27FC236}">
                <a16:creationId xmlns:a16="http://schemas.microsoft.com/office/drawing/2014/main" id="{474DFBCA-F0D9-C5C6-AE64-C3B0602D68B2}"/>
              </a:ext>
            </a:extLst>
          </p:cNvPr>
          <p:cNvCxnSpPr>
            <a:cxnSpLocks/>
          </p:cNvCxnSpPr>
          <p:nvPr userDrawn="1"/>
        </p:nvCxnSpPr>
        <p:spPr>
          <a:xfrm>
            <a:off x="4260850" y="1628775"/>
            <a:ext cx="0" cy="347503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BA63CF30-BCA8-AD39-0822-A46D3FD2EE4C}"/>
              </a:ext>
            </a:extLst>
          </p:cNvPr>
          <p:cNvSpPr txBox="1">
            <a:spLocks/>
          </p:cNvSpPr>
          <p:nvPr userDrawn="1"/>
        </p:nvSpPr>
        <p:spPr>
          <a:xfrm>
            <a:off x="4606925"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latin typeface="Trebuchet MS" panose="020B0703020202090204" pitchFamily="34" charset="0"/>
              </a:rPr>
              <a:t>Confidential – Internal Use Only</a:t>
            </a:r>
          </a:p>
        </p:txBody>
      </p:sp>
      <p:sp>
        <p:nvSpPr>
          <p:cNvPr id="3" name="Content Placeholder 2"/>
          <p:cNvSpPr>
            <a:spLocks noGrp="1"/>
          </p:cNvSpPr>
          <p:nvPr>
            <p:ph sz="half" idx="1"/>
          </p:nvPr>
        </p:nvSpPr>
        <p:spPr>
          <a:xfrm>
            <a:off x="495300" y="1189899"/>
            <a:ext cx="3406140" cy="4351338"/>
          </a:xfrm>
        </p:spPr>
        <p:txBody>
          <a:bodyPr anchor="ctr"/>
          <a:lstStyle>
            <a:lvl1pPr algn="l">
              <a:lnSpc>
                <a:spcPct val="80000"/>
              </a:lnSpc>
              <a:defRPr sz="3200" b="1" i="0">
                <a:solidFill>
                  <a:schemeClr val="accent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1" name="Text Placeholder 8"/>
          <p:cNvSpPr>
            <a:spLocks noGrp="1"/>
          </p:cNvSpPr>
          <p:nvPr>
            <p:ph type="body" sz="quarter" idx="13"/>
          </p:nvPr>
        </p:nvSpPr>
        <p:spPr>
          <a:xfrm>
            <a:off x="4606972" y="800327"/>
            <a:ext cx="7157992" cy="5257346"/>
          </a:xfrm>
        </p:spPr>
        <p:txBody>
          <a:bodyPr anchor="ctr"/>
          <a:lstStyle>
            <a:lvl1pPr>
              <a:lnSpc>
                <a:spcPct val="110000"/>
              </a:lnSpc>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6">
            <a:extLst>
              <a:ext uri="{FF2B5EF4-FFF2-40B4-BE49-F238E27FC236}">
                <a16:creationId xmlns:a16="http://schemas.microsoft.com/office/drawing/2014/main" id="{FA985194-05CE-914E-BB59-5F413D2EAC69}"/>
              </a:ext>
            </a:extLst>
          </p:cNvPr>
          <p:cNvSpPr>
            <a:spLocks noGrp="1"/>
          </p:cNvSpPr>
          <p:nvPr>
            <p:ph type="sldNum" sz="quarter" idx="14"/>
          </p:nvPr>
        </p:nvSpPr>
        <p:spPr/>
        <p:txBody>
          <a:bodyPr/>
          <a:lstStyle>
            <a:lvl1pPr>
              <a:defRPr/>
            </a:lvl1pPr>
          </a:lstStyle>
          <a:p>
            <a:pPr>
              <a:defRPr/>
            </a:pPr>
            <a:fld id="{3E035028-76F9-4808-89D7-3DAF5D27A34A}" type="slidenum">
              <a:rPr lang="en-US"/>
              <a:pPr>
                <a:defRPr/>
              </a:pPr>
              <a:t>‹#›</a:t>
            </a:fld>
            <a:endParaRPr lang="en-US" dirty="0"/>
          </a:p>
        </p:txBody>
      </p:sp>
    </p:spTree>
    <p:extLst>
      <p:ext uri="{BB962C8B-B14F-4D97-AF65-F5344CB8AC3E}">
        <p14:creationId xmlns:p14="http://schemas.microsoft.com/office/powerpoint/2010/main" val="27583746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Key Comparison Blue-2">
    <p:spTree>
      <p:nvGrpSpPr>
        <p:cNvPr id="1" name=""/>
        <p:cNvGrpSpPr/>
        <p:nvPr/>
      </p:nvGrpSpPr>
      <p:grpSpPr>
        <a:xfrm>
          <a:off x="0" y="0"/>
          <a:ext cx="0" cy="0"/>
          <a:chOff x="0" y="0"/>
          <a:chExt cx="0" cy="0"/>
        </a:xfrm>
      </p:grpSpPr>
      <p:sp>
        <p:nvSpPr>
          <p:cNvPr id="2" name="Pentagon 8">
            <a:extLst>
              <a:ext uri="{FF2B5EF4-FFF2-40B4-BE49-F238E27FC236}">
                <a16:creationId xmlns:a16="http://schemas.microsoft.com/office/drawing/2014/main" id="{92BEF415-A11E-C52C-9D75-A4BA819B2799}"/>
              </a:ext>
            </a:extLst>
          </p:cNvPr>
          <p:cNvSpPr>
            <a:spLocks noChangeAspect="1"/>
          </p:cNvSpPr>
          <p:nvPr userDrawn="1"/>
        </p:nvSpPr>
        <p:spPr bwMode="white">
          <a:xfrm>
            <a:off x="0" y="0"/>
            <a:ext cx="6335713" cy="6884988"/>
          </a:xfrm>
          <a:custGeom>
            <a:avLst/>
            <a:gdLst>
              <a:gd name="connsiteX0" fmla="*/ 0 w 6457980"/>
              <a:gd name="connsiteY0" fmla="*/ 0 h 6885736"/>
              <a:gd name="connsiteX1" fmla="*/ 5622382 w 6457980"/>
              <a:gd name="connsiteY1" fmla="*/ 0 h 6885736"/>
              <a:gd name="connsiteX2" fmla="*/ 6457980 w 6457980"/>
              <a:gd name="connsiteY2" fmla="*/ 3442868 h 6885736"/>
              <a:gd name="connsiteX3" fmla="*/ 5622382 w 6457980"/>
              <a:gd name="connsiteY3" fmla="*/ 6885736 h 6885736"/>
              <a:gd name="connsiteX4" fmla="*/ 0 w 6457980"/>
              <a:gd name="connsiteY4" fmla="*/ 6885736 h 6885736"/>
              <a:gd name="connsiteX5" fmla="*/ 0 w 6457980"/>
              <a:gd name="connsiteY5" fmla="*/ 0 h 6885736"/>
              <a:gd name="connsiteX0" fmla="*/ 0 w 6336060"/>
              <a:gd name="connsiteY0" fmla="*/ 0 h 6885736"/>
              <a:gd name="connsiteX1" fmla="*/ 5622382 w 6336060"/>
              <a:gd name="connsiteY1" fmla="*/ 0 h 6885736"/>
              <a:gd name="connsiteX2" fmla="*/ 6336060 w 6336060"/>
              <a:gd name="connsiteY2" fmla="*/ 2089556 h 6885736"/>
              <a:gd name="connsiteX3" fmla="*/ 5622382 w 6336060"/>
              <a:gd name="connsiteY3" fmla="*/ 6885736 h 6885736"/>
              <a:gd name="connsiteX4" fmla="*/ 0 w 6336060"/>
              <a:gd name="connsiteY4" fmla="*/ 6885736 h 6885736"/>
              <a:gd name="connsiteX5" fmla="*/ 0 w 6336060"/>
              <a:gd name="connsiteY5" fmla="*/ 0 h 688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6060" h="6885736">
                <a:moveTo>
                  <a:pt x="0" y="0"/>
                </a:moveTo>
                <a:lnTo>
                  <a:pt x="5622382" y="0"/>
                </a:lnTo>
                <a:lnTo>
                  <a:pt x="6336060" y="2089556"/>
                </a:lnTo>
                <a:lnTo>
                  <a:pt x="5622382" y="6885736"/>
                </a:lnTo>
                <a:lnTo>
                  <a:pt x="0" y="6885736"/>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lnSpc>
                <a:spcPct val="90000"/>
              </a:lnSpc>
              <a:spcBef>
                <a:spcPts val="0"/>
              </a:spcBef>
              <a:spcAft>
                <a:spcPts val="1000"/>
              </a:spcAft>
              <a:defRPr/>
            </a:pPr>
            <a:endParaRPr lang="en-US" sz="1200">
              <a:solidFill>
                <a:prstClr val="white"/>
              </a:solidFill>
              <a:sym typeface="Trebuchet MS" panose="020B0603020202020204" pitchFamily="34" charset="0"/>
            </a:endParaRPr>
          </a:p>
        </p:txBody>
      </p:sp>
      <p:sp>
        <p:nvSpPr>
          <p:cNvPr id="3" name="Slide Number Placeholder 5">
            <a:extLst>
              <a:ext uri="{FF2B5EF4-FFF2-40B4-BE49-F238E27FC236}">
                <a16:creationId xmlns:a16="http://schemas.microsoft.com/office/drawing/2014/main" id="{0CCF58B4-AF2C-ABCD-AB05-FBE46428C480}"/>
              </a:ext>
            </a:extLst>
          </p:cNvPr>
          <p:cNvSpPr txBox="1">
            <a:spLocks/>
          </p:cNvSpPr>
          <p:nvPr userDrawn="1"/>
        </p:nvSpPr>
        <p:spPr>
          <a:xfrm>
            <a:off x="6615113"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latin typeface="Trebuchet MS" panose="020B0703020202090204" pitchFamily="34" charset="0"/>
              </a:rPr>
              <a:t>Confidential – Internal Use Only</a:t>
            </a:r>
          </a:p>
        </p:txBody>
      </p:sp>
      <p:pic>
        <p:nvPicPr>
          <p:cNvPr id="4" name="Picture 4" descr="A picture containing text&#10;&#10;Description automatically generated">
            <a:extLst>
              <a:ext uri="{FF2B5EF4-FFF2-40B4-BE49-F238E27FC236}">
                <a16:creationId xmlns:a16="http://schemas.microsoft.com/office/drawing/2014/main" id="{6BFEDBBF-59BD-2E64-0CF2-A7C528E7B2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39325" y="6049963"/>
            <a:ext cx="22717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p:cNvSpPr>
            <a:spLocks noGrp="1"/>
          </p:cNvSpPr>
          <p:nvPr>
            <p:ph sz="half" idx="1"/>
          </p:nvPr>
        </p:nvSpPr>
        <p:spPr>
          <a:xfrm>
            <a:off x="495300" y="1901951"/>
            <a:ext cx="5081891" cy="3639285"/>
          </a:xfrm>
          <a:prstGeom prst="rect">
            <a:avLst/>
          </a:prstGeom>
        </p:spPr>
        <p:txBody>
          <a:bodyPr anchor="t">
            <a:noAutofit/>
          </a:bodyPr>
          <a:lstStyle>
            <a:lvl1pPr marL="0" indent="0" algn="l">
              <a:lnSpc>
                <a:spcPct val="80000"/>
              </a:lnSpc>
              <a:buNone/>
              <a:defRPr sz="3200" b="1" i="0">
                <a:solidFill>
                  <a:schemeClr val="bg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6" name="Content Placeholder 2"/>
          <p:cNvSpPr>
            <a:spLocks noGrp="1"/>
          </p:cNvSpPr>
          <p:nvPr>
            <p:ph sz="half" idx="10"/>
          </p:nvPr>
        </p:nvSpPr>
        <p:spPr>
          <a:xfrm>
            <a:off x="6614809" y="1901951"/>
            <a:ext cx="5150842" cy="3639285"/>
          </a:xfrm>
          <a:prstGeom prst="rect">
            <a:avLst/>
          </a:prstGeom>
        </p:spPr>
        <p:txBody>
          <a:bodyPr anchor="t">
            <a:noAutofit/>
          </a:bodyPr>
          <a:lstStyle>
            <a:lvl1pPr marL="0" indent="0" algn="l">
              <a:lnSpc>
                <a:spcPct val="80000"/>
              </a:lnSpc>
              <a:buNone/>
              <a:defRPr sz="3200" b="0" i="0">
                <a:solidFill>
                  <a:schemeClr val="tx1"/>
                </a:solidFill>
                <a:latin typeface="Trebuchet MS" panose="020B0703020202090204" pitchFamily="34" charset="0"/>
                <a:cs typeface="Rockwell Nova Light" panose="02060303020205020403" pitchFamily="18" charset="0"/>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0A77BE63-32EE-607F-7239-81385E9B3171}"/>
              </a:ext>
            </a:extLst>
          </p:cNvPr>
          <p:cNvSpPr>
            <a:spLocks noGrp="1"/>
          </p:cNvSpPr>
          <p:nvPr>
            <p:ph type="sldNum" sz="quarter" idx="11"/>
          </p:nvPr>
        </p:nvSpPr>
        <p:spPr/>
        <p:txBody>
          <a:bodyPr/>
          <a:lstStyle>
            <a:lvl1pPr algn="l">
              <a:defRPr sz="800">
                <a:solidFill>
                  <a:schemeClr val="bg2"/>
                </a:solidFill>
              </a:defRPr>
            </a:lvl1pPr>
          </a:lstStyle>
          <a:p>
            <a:pPr>
              <a:defRPr/>
            </a:pPr>
            <a:fld id="{A14D143E-3803-4FBE-923D-8E204D9730F1}" type="slidenum">
              <a:rPr lang="en-US"/>
              <a:pPr>
                <a:defRPr/>
              </a:pPr>
              <a:t>‹#›</a:t>
            </a:fld>
            <a:endParaRPr lang="en-US"/>
          </a:p>
        </p:txBody>
      </p:sp>
    </p:spTree>
    <p:extLst>
      <p:ext uri="{BB962C8B-B14F-4D97-AF65-F5344CB8AC3E}">
        <p14:creationId xmlns:p14="http://schemas.microsoft.com/office/powerpoint/2010/main" val="18641875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icture Split Blu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2DA6AE0-4F0B-59EA-125E-8DAF0098F5A0}"/>
              </a:ext>
            </a:extLst>
          </p:cNvPr>
          <p:cNvSpPr txBox="1">
            <a:spLocks/>
          </p:cNvSpPr>
          <p:nvPr userDrawn="1"/>
        </p:nvSpPr>
        <p:spPr>
          <a:xfrm>
            <a:off x="957263" y="6400800"/>
            <a:ext cx="2151062"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a:latin typeface="Trebuchet MS" panose="020B0703020202090204" pitchFamily="34" charset="0"/>
              </a:rPr>
              <a:t>Confidential – Internal Use Only</a:t>
            </a:r>
          </a:p>
        </p:txBody>
      </p:sp>
      <p:pic>
        <p:nvPicPr>
          <p:cNvPr id="3" name="Picture 3" descr="A picture containing text&#10;&#10;Description automatically generated">
            <a:extLst>
              <a:ext uri="{FF2B5EF4-FFF2-40B4-BE49-F238E27FC236}">
                <a16:creationId xmlns:a16="http://schemas.microsoft.com/office/drawing/2014/main" id="{8E94A760-D71D-BDDC-9AA8-BACF05DF31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92488" y="6049963"/>
            <a:ext cx="2271712"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5038852" y="-12192"/>
            <a:ext cx="7180556" cy="6882384"/>
          </a:xfrm>
          <a:custGeom>
            <a:avLst/>
            <a:gdLst>
              <a:gd name="connsiteX0" fmla="*/ 1143023 w 7396987"/>
              <a:gd name="connsiteY0" fmla="*/ 0 h 6858000"/>
              <a:gd name="connsiteX1" fmla="*/ 6253964 w 7396987"/>
              <a:gd name="connsiteY1" fmla="*/ 0 h 6858000"/>
              <a:gd name="connsiteX2" fmla="*/ 7396987 w 7396987"/>
              <a:gd name="connsiteY2" fmla="*/ 1143023 h 6858000"/>
              <a:gd name="connsiteX3" fmla="*/ 7396987 w 7396987"/>
              <a:gd name="connsiteY3" fmla="*/ 6858000 h 6858000"/>
              <a:gd name="connsiteX4" fmla="*/ 7396987 w 7396987"/>
              <a:gd name="connsiteY4" fmla="*/ 6858000 h 6858000"/>
              <a:gd name="connsiteX5" fmla="*/ 0 w 7396987"/>
              <a:gd name="connsiteY5" fmla="*/ 6858000 h 6858000"/>
              <a:gd name="connsiteX6" fmla="*/ 0 w 7396987"/>
              <a:gd name="connsiteY6" fmla="*/ 6858000 h 6858000"/>
              <a:gd name="connsiteX7" fmla="*/ 0 w 7396987"/>
              <a:gd name="connsiteY7" fmla="*/ 1143023 h 6858000"/>
              <a:gd name="connsiteX8" fmla="*/ 1143023 w 7396987"/>
              <a:gd name="connsiteY8" fmla="*/ 0 h 6858000"/>
              <a:gd name="connsiteX0" fmla="*/ 1143023 w 7396987"/>
              <a:gd name="connsiteY0" fmla="*/ 0 h 6858000"/>
              <a:gd name="connsiteX1" fmla="*/ 6253964 w 7396987"/>
              <a:gd name="connsiteY1" fmla="*/ 0 h 6858000"/>
              <a:gd name="connsiteX2" fmla="*/ 7396987 w 7396987"/>
              <a:gd name="connsiteY2" fmla="*/ 1143023 h 6858000"/>
              <a:gd name="connsiteX3" fmla="*/ 7396987 w 7396987"/>
              <a:gd name="connsiteY3" fmla="*/ 6858000 h 6858000"/>
              <a:gd name="connsiteX4" fmla="*/ 7396987 w 7396987"/>
              <a:gd name="connsiteY4" fmla="*/ 6858000 h 6858000"/>
              <a:gd name="connsiteX5" fmla="*/ 0 w 7396987"/>
              <a:gd name="connsiteY5" fmla="*/ 6858000 h 6858000"/>
              <a:gd name="connsiteX6" fmla="*/ 0 w 7396987"/>
              <a:gd name="connsiteY6" fmla="*/ 6858000 h 6858000"/>
              <a:gd name="connsiteX7" fmla="*/ 256032 w 7396987"/>
              <a:gd name="connsiteY7" fmla="*/ 2069615 h 6858000"/>
              <a:gd name="connsiteX8" fmla="*/ 1143023 w 7396987"/>
              <a:gd name="connsiteY8" fmla="*/ 0 h 6858000"/>
              <a:gd name="connsiteX0" fmla="*/ 972335 w 7396987"/>
              <a:gd name="connsiteY0" fmla="*/ 12192 h 6858000"/>
              <a:gd name="connsiteX1" fmla="*/ 6253964 w 7396987"/>
              <a:gd name="connsiteY1" fmla="*/ 0 h 6858000"/>
              <a:gd name="connsiteX2" fmla="*/ 7396987 w 7396987"/>
              <a:gd name="connsiteY2" fmla="*/ 1143023 h 6858000"/>
              <a:gd name="connsiteX3" fmla="*/ 7396987 w 7396987"/>
              <a:gd name="connsiteY3" fmla="*/ 6858000 h 6858000"/>
              <a:gd name="connsiteX4" fmla="*/ 7396987 w 7396987"/>
              <a:gd name="connsiteY4" fmla="*/ 6858000 h 6858000"/>
              <a:gd name="connsiteX5" fmla="*/ 0 w 7396987"/>
              <a:gd name="connsiteY5" fmla="*/ 6858000 h 6858000"/>
              <a:gd name="connsiteX6" fmla="*/ 0 w 7396987"/>
              <a:gd name="connsiteY6" fmla="*/ 6858000 h 6858000"/>
              <a:gd name="connsiteX7" fmla="*/ 256032 w 7396987"/>
              <a:gd name="connsiteY7" fmla="*/ 2069615 h 6858000"/>
              <a:gd name="connsiteX8" fmla="*/ 972335 w 7396987"/>
              <a:gd name="connsiteY8" fmla="*/ 12192 h 6858000"/>
              <a:gd name="connsiteX0" fmla="*/ 972335 w 7424396"/>
              <a:gd name="connsiteY0" fmla="*/ 24384 h 6870192"/>
              <a:gd name="connsiteX1" fmla="*/ 7424396 w 7424396"/>
              <a:gd name="connsiteY1" fmla="*/ 0 h 6870192"/>
              <a:gd name="connsiteX2" fmla="*/ 7396987 w 7424396"/>
              <a:gd name="connsiteY2" fmla="*/ 1155215 h 6870192"/>
              <a:gd name="connsiteX3" fmla="*/ 7396987 w 7424396"/>
              <a:gd name="connsiteY3" fmla="*/ 6870192 h 6870192"/>
              <a:gd name="connsiteX4" fmla="*/ 7396987 w 7424396"/>
              <a:gd name="connsiteY4" fmla="*/ 6870192 h 6870192"/>
              <a:gd name="connsiteX5" fmla="*/ 0 w 7424396"/>
              <a:gd name="connsiteY5" fmla="*/ 6870192 h 6870192"/>
              <a:gd name="connsiteX6" fmla="*/ 0 w 7424396"/>
              <a:gd name="connsiteY6" fmla="*/ 6870192 h 6870192"/>
              <a:gd name="connsiteX7" fmla="*/ 256032 w 7424396"/>
              <a:gd name="connsiteY7" fmla="*/ 2081807 h 6870192"/>
              <a:gd name="connsiteX8" fmla="*/ 972335 w 7424396"/>
              <a:gd name="connsiteY8" fmla="*/ 24384 h 6870192"/>
              <a:gd name="connsiteX0" fmla="*/ 972335 w 7424396"/>
              <a:gd name="connsiteY0" fmla="*/ 24384 h 6906768"/>
              <a:gd name="connsiteX1" fmla="*/ 7424396 w 7424396"/>
              <a:gd name="connsiteY1" fmla="*/ 0 h 6906768"/>
              <a:gd name="connsiteX2" fmla="*/ 7396987 w 7424396"/>
              <a:gd name="connsiteY2" fmla="*/ 1155215 h 6906768"/>
              <a:gd name="connsiteX3" fmla="*/ 7396987 w 7424396"/>
              <a:gd name="connsiteY3" fmla="*/ 6870192 h 6906768"/>
              <a:gd name="connsiteX4" fmla="*/ 7396987 w 7424396"/>
              <a:gd name="connsiteY4" fmla="*/ 6870192 h 6906768"/>
              <a:gd name="connsiteX5" fmla="*/ 0 w 7424396"/>
              <a:gd name="connsiteY5" fmla="*/ 6870192 h 6906768"/>
              <a:gd name="connsiteX6" fmla="*/ 1304544 w 7424396"/>
              <a:gd name="connsiteY6" fmla="*/ 6906768 h 6906768"/>
              <a:gd name="connsiteX7" fmla="*/ 256032 w 7424396"/>
              <a:gd name="connsiteY7" fmla="*/ 2081807 h 6906768"/>
              <a:gd name="connsiteX8" fmla="*/ 972335 w 7424396"/>
              <a:gd name="connsiteY8" fmla="*/ 24384 h 6906768"/>
              <a:gd name="connsiteX0" fmla="*/ 972335 w 7424396"/>
              <a:gd name="connsiteY0" fmla="*/ 24384 h 6906768"/>
              <a:gd name="connsiteX1" fmla="*/ 7424396 w 7424396"/>
              <a:gd name="connsiteY1" fmla="*/ 0 h 6906768"/>
              <a:gd name="connsiteX2" fmla="*/ 7396987 w 7424396"/>
              <a:gd name="connsiteY2" fmla="*/ 1155215 h 6906768"/>
              <a:gd name="connsiteX3" fmla="*/ 7396987 w 7424396"/>
              <a:gd name="connsiteY3" fmla="*/ 6870192 h 6906768"/>
              <a:gd name="connsiteX4" fmla="*/ 7396987 w 7424396"/>
              <a:gd name="connsiteY4" fmla="*/ 6870192 h 6906768"/>
              <a:gd name="connsiteX5" fmla="*/ 0 w 7424396"/>
              <a:gd name="connsiteY5" fmla="*/ 6870192 h 6906768"/>
              <a:gd name="connsiteX6" fmla="*/ 1304544 w 7424396"/>
              <a:gd name="connsiteY6" fmla="*/ 6906768 h 6906768"/>
              <a:gd name="connsiteX7" fmla="*/ 243840 w 7424396"/>
              <a:gd name="connsiteY7" fmla="*/ 2142767 h 6906768"/>
              <a:gd name="connsiteX8" fmla="*/ 972335 w 7424396"/>
              <a:gd name="connsiteY8" fmla="*/ 24384 h 6906768"/>
              <a:gd name="connsiteX0" fmla="*/ 728495 w 7180556"/>
              <a:gd name="connsiteY0" fmla="*/ 24384 h 6906768"/>
              <a:gd name="connsiteX1" fmla="*/ 7180556 w 7180556"/>
              <a:gd name="connsiteY1" fmla="*/ 0 h 6906768"/>
              <a:gd name="connsiteX2" fmla="*/ 7153147 w 7180556"/>
              <a:gd name="connsiteY2" fmla="*/ 1155215 h 6906768"/>
              <a:gd name="connsiteX3" fmla="*/ 7153147 w 7180556"/>
              <a:gd name="connsiteY3" fmla="*/ 6870192 h 6906768"/>
              <a:gd name="connsiteX4" fmla="*/ 7153147 w 7180556"/>
              <a:gd name="connsiteY4" fmla="*/ 6870192 h 6906768"/>
              <a:gd name="connsiteX5" fmla="*/ 1121664 w 7180556"/>
              <a:gd name="connsiteY5" fmla="*/ 6882384 h 6906768"/>
              <a:gd name="connsiteX6" fmla="*/ 1060704 w 7180556"/>
              <a:gd name="connsiteY6" fmla="*/ 6906768 h 6906768"/>
              <a:gd name="connsiteX7" fmla="*/ 0 w 7180556"/>
              <a:gd name="connsiteY7" fmla="*/ 2142767 h 6906768"/>
              <a:gd name="connsiteX8" fmla="*/ 728495 w 7180556"/>
              <a:gd name="connsiteY8" fmla="*/ 24384 h 6906768"/>
              <a:gd name="connsiteX0" fmla="*/ 728495 w 7180556"/>
              <a:gd name="connsiteY0" fmla="*/ 24384 h 6906768"/>
              <a:gd name="connsiteX1" fmla="*/ 7180556 w 7180556"/>
              <a:gd name="connsiteY1" fmla="*/ 0 h 6906768"/>
              <a:gd name="connsiteX2" fmla="*/ 7153147 w 7180556"/>
              <a:gd name="connsiteY2" fmla="*/ 1155215 h 6906768"/>
              <a:gd name="connsiteX3" fmla="*/ 7153147 w 7180556"/>
              <a:gd name="connsiteY3" fmla="*/ 6870192 h 6906768"/>
              <a:gd name="connsiteX4" fmla="*/ 7153147 w 7180556"/>
              <a:gd name="connsiteY4" fmla="*/ 6870192 h 6906768"/>
              <a:gd name="connsiteX5" fmla="*/ 3609142 w 7180556"/>
              <a:gd name="connsiteY5" fmla="*/ 6882384 h 6906768"/>
              <a:gd name="connsiteX6" fmla="*/ 1060704 w 7180556"/>
              <a:gd name="connsiteY6" fmla="*/ 6906768 h 6906768"/>
              <a:gd name="connsiteX7" fmla="*/ 0 w 7180556"/>
              <a:gd name="connsiteY7" fmla="*/ 2142767 h 6906768"/>
              <a:gd name="connsiteX8" fmla="*/ 728495 w 7180556"/>
              <a:gd name="connsiteY8" fmla="*/ 24384 h 6906768"/>
              <a:gd name="connsiteX0" fmla="*/ 728495 w 7180556"/>
              <a:gd name="connsiteY0" fmla="*/ 24384 h 6882384"/>
              <a:gd name="connsiteX1" fmla="*/ 7180556 w 7180556"/>
              <a:gd name="connsiteY1" fmla="*/ 0 h 6882384"/>
              <a:gd name="connsiteX2" fmla="*/ 7153147 w 7180556"/>
              <a:gd name="connsiteY2" fmla="*/ 1155215 h 6882384"/>
              <a:gd name="connsiteX3" fmla="*/ 7153147 w 7180556"/>
              <a:gd name="connsiteY3" fmla="*/ 6870192 h 6882384"/>
              <a:gd name="connsiteX4" fmla="*/ 7153147 w 7180556"/>
              <a:gd name="connsiteY4" fmla="*/ 6870192 h 6882384"/>
              <a:gd name="connsiteX5" fmla="*/ 3609142 w 7180556"/>
              <a:gd name="connsiteY5" fmla="*/ 6882384 h 6882384"/>
              <a:gd name="connsiteX6" fmla="*/ 1052955 w 7180556"/>
              <a:gd name="connsiteY6" fmla="*/ 6875772 h 6882384"/>
              <a:gd name="connsiteX7" fmla="*/ 0 w 7180556"/>
              <a:gd name="connsiteY7" fmla="*/ 2142767 h 6882384"/>
              <a:gd name="connsiteX8" fmla="*/ 728495 w 7180556"/>
              <a:gd name="connsiteY8" fmla="*/ 24384 h 6882384"/>
              <a:gd name="connsiteX0" fmla="*/ 728495 w 7180556"/>
              <a:gd name="connsiteY0" fmla="*/ 1137 h 6882384"/>
              <a:gd name="connsiteX1" fmla="*/ 7180556 w 7180556"/>
              <a:gd name="connsiteY1" fmla="*/ 0 h 6882384"/>
              <a:gd name="connsiteX2" fmla="*/ 7153147 w 7180556"/>
              <a:gd name="connsiteY2" fmla="*/ 1155215 h 6882384"/>
              <a:gd name="connsiteX3" fmla="*/ 7153147 w 7180556"/>
              <a:gd name="connsiteY3" fmla="*/ 6870192 h 6882384"/>
              <a:gd name="connsiteX4" fmla="*/ 7153147 w 7180556"/>
              <a:gd name="connsiteY4" fmla="*/ 6870192 h 6882384"/>
              <a:gd name="connsiteX5" fmla="*/ 3609142 w 7180556"/>
              <a:gd name="connsiteY5" fmla="*/ 6882384 h 6882384"/>
              <a:gd name="connsiteX6" fmla="*/ 1052955 w 7180556"/>
              <a:gd name="connsiteY6" fmla="*/ 6875772 h 6882384"/>
              <a:gd name="connsiteX7" fmla="*/ 0 w 7180556"/>
              <a:gd name="connsiteY7" fmla="*/ 2142767 h 6882384"/>
              <a:gd name="connsiteX8" fmla="*/ 728495 w 7180556"/>
              <a:gd name="connsiteY8" fmla="*/ 1137 h 6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0556" h="6882384">
                <a:moveTo>
                  <a:pt x="728495" y="1137"/>
                </a:moveTo>
                <a:lnTo>
                  <a:pt x="7180556" y="0"/>
                </a:lnTo>
                <a:lnTo>
                  <a:pt x="7153147" y="1155215"/>
                </a:lnTo>
                <a:lnTo>
                  <a:pt x="7153147" y="6870192"/>
                </a:lnTo>
                <a:lnTo>
                  <a:pt x="7153147" y="6870192"/>
                </a:lnTo>
                <a:lnTo>
                  <a:pt x="3609142" y="6882384"/>
                </a:lnTo>
                <a:lnTo>
                  <a:pt x="1052955" y="6875772"/>
                </a:lnTo>
                <a:lnTo>
                  <a:pt x="0" y="2142767"/>
                </a:lnTo>
                <a:lnTo>
                  <a:pt x="728495" y="1137"/>
                </a:lnTo>
                <a:close/>
              </a:path>
            </a:pathLst>
          </a:custGeom>
        </p:spPr>
        <p:txBody>
          <a:bodyPr anchor="ctr"/>
          <a:lstStyle>
            <a:lvl1pPr marL="0" indent="0" algn="ctr">
              <a:buNone/>
              <a:defRPr/>
            </a:lvl1pPr>
          </a:lstStyle>
          <a:p>
            <a:pPr lvl="0"/>
            <a:r>
              <a:rPr lang="en-US" noProof="0"/>
              <a:t>Click icon to add picture</a:t>
            </a:r>
          </a:p>
        </p:txBody>
      </p:sp>
      <p:sp>
        <p:nvSpPr>
          <p:cNvPr id="13" name="Content Placeholder 2"/>
          <p:cNvSpPr>
            <a:spLocks noGrp="1"/>
          </p:cNvSpPr>
          <p:nvPr>
            <p:ph sz="half" idx="11"/>
          </p:nvPr>
        </p:nvSpPr>
        <p:spPr>
          <a:xfrm>
            <a:off x="495300" y="1901951"/>
            <a:ext cx="4033157" cy="3639285"/>
          </a:xfrm>
          <a:prstGeom prst="rect">
            <a:avLst/>
          </a:prstGeom>
        </p:spPr>
        <p:txBody>
          <a:bodyPr anchor="t">
            <a:noAutofit/>
          </a:bodyPr>
          <a:lstStyle>
            <a:lvl1pPr marL="0" indent="0" algn="l">
              <a:lnSpc>
                <a:spcPct val="80000"/>
              </a:lnSpc>
              <a:buNone/>
              <a:defRPr sz="3200" b="1" i="0">
                <a:solidFill>
                  <a:schemeClr val="accent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B35C4BD0-3C89-0C90-3510-72AB30FAA063}"/>
              </a:ext>
            </a:extLst>
          </p:cNvPr>
          <p:cNvSpPr>
            <a:spLocks noGrp="1"/>
          </p:cNvSpPr>
          <p:nvPr>
            <p:ph type="sldNum" sz="quarter" idx="12"/>
          </p:nvPr>
        </p:nvSpPr>
        <p:spPr>
          <a:xfrm>
            <a:off x="211138" y="6400800"/>
            <a:ext cx="746125" cy="292100"/>
          </a:xfrm>
        </p:spPr>
        <p:txBody>
          <a:bodyPr/>
          <a:lstStyle>
            <a:lvl1pPr algn="l">
              <a:defRPr sz="800">
                <a:solidFill>
                  <a:schemeClr val="bg2"/>
                </a:solidFill>
              </a:defRPr>
            </a:lvl1pPr>
          </a:lstStyle>
          <a:p>
            <a:pPr>
              <a:defRPr/>
            </a:pPr>
            <a:fld id="{14C2BE2C-AFF4-486D-8D6C-0256C833D0EE}" type="slidenum">
              <a:rPr lang="en-US"/>
              <a:pPr>
                <a:defRPr/>
              </a:pPr>
              <a:t>‹#›</a:t>
            </a:fld>
            <a:endParaRPr lang="en-US"/>
          </a:p>
        </p:txBody>
      </p:sp>
    </p:spTree>
    <p:extLst>
      <p:ext uri="{BB962C8B-B14F-4D97-AF65-F5344CB8AC3E}">
        <p14:creationId xmlns:p14="http://schemas.microsoft.com/office/powerpoint/2010/main" val="25427183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icture Split Re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DF93C9A-353E-9F07-6DC2-453FAD8C8D3E}"/>
              </a:ext>
            </a:extLst>
          </p:cNvPr>
          <p:cNvSpPr txBox="1">
            <a:spLocks/>
          </p:cNvSpPr>
          <p:nvPr userDrawn="1"/>
        </p:nvSpPr>
        <p:spPr>
          <a:xfrm>
            <a:off x="957263" y="6400800"/>
            <a:ext cx="2151062"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a:latin typeface="Trebuchet MS" panose="020B0703020202090204" pitchFamily="34" charset="0"/>
              </a:rPr>
              <a:t>Confidential – Internal Use Only</a:t>
            </a:r>
          </a:p>
        </p:txBody>
      </p:sp>
      <p:pic>
        <p:nvPicPr>
          <p:cNvPr id="3" name="Picture 3" descr="A picture containing text&#10;&#10;Description automatically generated">
            <a:extLst>
              <a:ext uri="{FF2B5EF4-FFF2-40B4-BE49-F238E27FC236}">
                <a16:creationId xmlns:a16="http://schemas.microsoft.com/office/drawing/2014/main" id="{3F7C95F6-44A9-E816-5238-76EDAFE058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92488" y="6049963"/>
            <a:ext cx="2271712"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5038852" y="-12192"/>
            <a:ext cx="7180556" cy="6882384"/>
          </a:xfrm>
          <a:custGeom>
            <a:avLst/>
            <a:gdLst>
              <a:gd name="connsiteX0" fmla="*/ 1143023 w 7396987"/>
              <a:gd name="connsiteY0" fmla="*/ 0 h 6858000"/>
              <a:gd name="connsiteX1" fmla="*/ 6253964 w 7396987"/>
              <a:gd name="connsiteY1" fmla="*/ 0 h 6858000"/>
              <a:gd name="connsiteX2" fmla="*/ 7396987 w 7396987"/>
              <a:gd name="connsiteY2" fmla="*/ 1143023 h 6858000"/>
              <a:gd name="connsiteX3" fmla="*/ 7396987 w 7396987"/>
              <a:gd name="connsiteY3" fmla="*/ 6858000 h 6858000"/>
              <a:gd name="connsiteX4" fmla="*/ 7396987 w 7396987"/>
              <a:gd name="connsiteY4" fmla="*/ 6858000 h 6858000"/>
              <a:gd name="connsiteX5" fmla="*/ 0 w 7396987"/>
              <a:gd name="connsiteY5" fmla="*/ 6858000 h 6858000"/>
              <a:gd name="connsiteX6" fmla="*/ 0 w 7396987"/>
              <a:gd name="connsiteY6" fmla="*/ 6858000 h 6858000"/>
              <a:gd name="connsiteX7" fmla="*/ 0 w 7396987"/>
              <a:gd name="connsiteY7" fmla="*/ 1143023 h 6858000"/>
              <a:gd name="connsiteX8" fmla="*/ 1143023 w 7396987"/>
              <a:gd name="connsiteY8" fmla="*/ 0 h 6858000"/>
              <a:gd name="connsiteX0" fmla="*/ 1143023 w 7396987"/>
              <a:gd name="connsiteY0" fmla="*/ 0 h 6858000"/>
              <a:gd name="connsiteX1" fmla="*/ 6253964 w 7396987"/>
              <a:gd name="connsiteY1" fmla="*/ 0 h 6858000"/>
              <a:gd name="connsiteX2" fmla="*/ 7396987 w 7396987"/>
              <a:gd name="connsiteY2" fmla="*/ 1143023 h 6858000"/>
              <a:gd name="connsiteX3" fmla="*/ 7396987 w 7396987"/>
              <a:gd name="connsiteY3" fmla="*/ 6858000 h 6858000"/>
              <a:gd name="connsiteX4" fmla="*/ 7396987 w 7396987"/>
              <a:gd name="connsiteY4" fmla="*/ 6858000 h 6858000"/>
              <a:gd name="connsiteX5" fmla="*/ 0 w 7396987"/>
              <a:gd name="connsiteY5" fmla="*/ 6858000 h 6858000"/>
              <a:gd name="connsiteX6" fmla="*/ 0 w 7396987"/>
              <a:gd name="connsiteY6" fmla="*/ 6858000 h 6858000"/>
              <a:gd name="connsiteX7" fmla="*/ 256032 w 7396987"/>
              <a:gd name="connsiteY7" fmla="*/ 2069615 h 6858000"/>
              <a:gd name="connsiteX8" fmla="*/ 1143023 w 7396987"/>
              <a:gd name="connsiteY8" fmla="*/ 0 h 6858000"/>
              <a:gd name="connsiteX0" fmla="*/ 972335 w 7396987"/>
              <a:gd name="connsiteY0" fmla="*/ 12192 h 6858000"/>
              <a:gd name="connsiteX1" fmla="*/ 6253964 w 7396987"/>
              <a:gd name="connsiteY1" fmla="*/ 0 h 6858000"/>
              <a:gd name="connsiteX2" fmla="*/ 7396987 w 7396987"/>
              <a:gd name="connsiteY2" fmla="*/ 1143023 h 6858000"/>
              <a:gd name="connsiteX3" fmla="*/ 7396987 w 7396987"/>
              <a:gd name="connsiteY3" fmla="*/ 6858000 h 6858000"/>
              <a:gd name="connsiteX4" fmla="*/ 7396987 w 7396987"/>
              <a:gd name="connsiteY4" fmla="*/ 6858000 h 6858000"/>
              <a:gd name="connsiteX5" fmla="*/ 0 w 7396987"/>
              <a:gd name="connsiteY5" fmla="*/ 6858000 h 6858000"/>
              <a:gd name="connsiteX6" fmla="*/ 0 w 7396987"/>
              <a:gd name="connsiteY6" fmla="*/ 6858000 h 6858000"/>
              <a:gd name="connsiteX7" fmla="*/ 256032 w 7396987"/>
              <a:gd name="connsiteY7" fmla="*/ 2069615 h 6858000"/>
              <a:gd name="connsiteX8" fmla="*/ 972335 w 7396987"/>
              <a:gd name="connsiteY8" fmla="*/ 12192 h 6858000"/>
              <a:gd name="connsiteX0" fmla="*/ 972335 w 7424396"/>
              <a:gd name="connsiteY0" fmla="*/ 24384 h 6870192"/>
              <a:gd name="connsiteX1" fmla="*/ 7424396 w 7424396"/>
              <a:gd name="connsiteY1" fmla="*/ 0 h 6870192"/>
              <a:gd name="connsiteX2" fmla="*/ 7396987 w 7424396"/>
              <a:gd name="connsiteY2" fmla="*/ 1155215 h 6870192"/>
              <a:gd name="connsiteX3" fmla="*/ 7396987 w 7424396"/>
              <a:gd name="connsiteY3" fmla="*/ 6870192 h 6870192"/>
              <a:gd name="connsiteX4" fmla="*/ 7396987 w 7424396"/>
              <a:gd name="connsiteY4" fmla="*/ 6870192 h 6870192"/>
              <a:gd name="connsiteX5" fmla="*/ 0 w 7424396"/>
              <a:gd name="connsiteY5" fmla="*/ 6870192 h 6870192"/>
              <a:gd name="connsiteX6" fmla="*/ 0 w 7424396"/>
              <a:gd name="connsiteY6" fmla="*/ 6870192 h 6870192"/>
              <a:gd name="connsiteX7" fmla="*/ 256032 w 7424396"/>
              <a:gd name="connsiteY7" fmla="*/ 2081807 h 6870192"/>
              <a:gd name="connsiteX8" fmla="*/ 972335 w 7424396"/>
              <a:gd name="connsiteY8" fmla="*/ 24384 h 6870192"/>
              <a:gd name="connsiteX0" fmla="*/ 972335 w 7424396"/>
              <a:gd name="connsiteY0" fmla="*/ 24384 h 6906768"/>
              <a:gd name="connsiteX1" fmla="*/ 7424396 w 7424396"/>
              <a:gd name="connsiteY1" fmla="*/ 0 h 6906768"/>
              <a:gd name="connsiteX2" fmla="*/ 7396987 w 7424396"/>
              <a:gd name="connsiteY2" fmla="*/ 1155215 h 6906768"/>
              <a:gd name="connsiteX3" fmla="*/ 7396987 w 7424396"/>
              <a:gd name="connsiteY3" fmla="*/ 6870192 h 6906768"/>
              <a:gd name="connsiteX4" fmla="*/ 7396987 w 7424396"/>
              <a:gd name="connsiteY4" fmla="*/ 6870192 h 6906768"/>
              <a:gd name="connsiteX5" fmla="*/ 0 w 7424396"/>
              <a:gd name="connsiteY5" fmla="*/ 6870192 h 6906768"/>
              <a:gd name="connsiteX6" fmla="*/ 1304544 w 7424396"/>
              <a:gd name="connsiteY6" fmla="*/ 6906768 h 6906768"/>
              <a:gd name="connsiteX7" fmla="*/ 256032 w 7424396"/>
              <a:gd name="connsiteY7" fmla="*/ 2081807 h 6906768"/>
              <a:gd name="connsiteX8" fmla="*/ 972335 w 7424396"/>
              <a:gd name="connsiteY8" fmla="*/ 24384 h 6906768"/>
              <a:gd name="connsiteX0" fmla="*/ 972335 w 7424396"/>
              <a:gd name="connsiteY0" fmla="*/ 24384 h 6906768"/>
              <a:gd name="connsiteX1" fmla="*/ 7424396 w 7424396"/>
              <a:gd name="connsiteY1" fmla="*/ 0 h 6906768"/>
              <a:gd name="connsiteX2" fmla="*/ 7396987 w 7424396"/>
              <a:gd name="connsiteY2" fmla="*/ 1155215 h 6906768"/>
              <a:gd name="connsiteX3" fmla="*/ 7396987 w 7424396"/>
              <a:gd name="connsiteY3" fmla="*/ 6870192 h 6906768"/>
              <a:gd name="connsiteX4" fmla="*/ 7396987 w 7424396"/>
              <a:gd name="connsiteY4" fmla="*/ 6870192 h 6906768"/>
              <a:gd name="connsiteX5" fmla="*/ 0 w 7424396"/>
              <a:gd name="connsiteY5" fmla="*/ 6870192 h 6906768"/>
              <a:gd name="connsiteX6" fmla="*/ 1304544 w 7424396"/>
              <a:gd name="connsiteY6" fmla="*/ 6906768 h 6906768"/>
              <a:gd name="connsiteX7" fmla="*/ 243840 w 7424396"/>
              <a:gd name="connsiteY7" fmla="*/ 2142767 h 6906768"/>
              <a:gd name="connsiteX8" fmla="*/ 972335 w 7424396"/>
              <a:gd name="connsiteY8" fmla="*/ 24384 h 6906768"/>
              <a:gd name="connsiteX0" fmla="*/ 728495 w 7180556"/>
              <a:gd name="connsiteY0" fmla="*/ 24384 h 6906768"/>
              <a:gd name="connsiteX1" fmla="*/ 7180556 w 7180556"/>
              <a:gd name="connsiteY1" fmla="*/ 0 h 6906768"/>
              <a:gd name="connsiteX2" fmla="*/ 7153147 w 7180556"/>
              <a:gd name="connsiteY2" fmla="*/ 1155215 h 6906768"/>
              <a:gd name="connsiteX3" fmla="*/ 7153147 w 7180556"/>
              <a:gd name="connsiteY3" fmla="*/ 6870192 h 6906768"/>
              <a:gd name="connsiteX4" fmla="*/ 7153147 w 7180556"/>
              <a:gd name="connsiteY4" fmla="*/ 6870192 h 6906768"/>
              <a:gd name="connsiteX5" fmla="*/ 1121664 w 7180556"/>
              <a:gd name="connsiteY5" fmla="*/ 6882384 h 6906768"/>
              <a:gd name="connsiteX6" fmla="*/ 1060704 w 7180556"/>
              <a:gd name="connsiteY6" fmla="*/ 6906768 h 6906768"/>
              <a:gd name="connsiteX7" fmla="*/ 0 w 7180556"/>
              <a:gd name="connsiteY7" fmla="*/ 2142767 h 6906768"/>
              <a:gd name="connsiteX8" fmla="*/ 728495 w 7180556"/>
              <a:gd name="connsiteY8" fmla="*/ 24384 h 6906768"/>
              <a:gd name="connsiteX0" fmla="*/ 728495 w 7180556"/>
              <a:gd name="connsiteY0" fmla="*/ 24384 h 6906768"/>
              <a:gd name="connsiteX1" fmla="*/ 7180556 w 7180556"/>
              <a:gd name="connsiteY1" fmla="*/ 0 h 6906768"/>
              <a:gd name="connsiteX2" fmla="*/ 7153147 w 7180556"/>
              <a:gd name="connsiteY2" fmla="*/ 1155215 h 6906768"/>
              <a:gd name="connsiteX3" fmla="*/ 7153147 w 7180556"/>
              <a:gd name="connsiteY3" fmla="*/ 6870192 h 6906768"/>
              <a:gd name="connsiteX4" fmla="*/ 7153147 w 7180556"/>
              <a:gd name="connsiteY4" fmla="*/ 6870192 h 6906768"/>
              <a:gd name="connsiteX5" fmla="*/ 3609142 w 7180556"/>
              <a:gd name="connsiteY5" fmla="*/ 6882384 h 6906768"/>
              <a:gd name="connsiteX6" fmla="*/ 1060704 w 7180556"/>
              <a:gd name="connsiteY6" fmla="*/ 6906768 h 6906768"/>
              <a:gd name="connsiteX7" fmla="*/ 0 w 7180556"/>
              <a:gd name="connsiteY7" fmla="*/ 2142767 h 6906768"/>
              <a:gd name="connsiteX8" fmla="*/ 728495 w 7180556"/>
              <a:gd name="connsiteY8" fmla="*/ 24384 h 6906768"/>
              <a:gd name="connsiteX0" fmla="*/ 728495 w 7180556"/>
              <a:gd name="connsiteY0" fmla="*/ 24384 h 6882384"/>
              <a:gd name="connsiteX1" fmla="*/ 7180556 w 7180556"/>
              <a:gd name="connsiteY1" fmla="*/ 0 h 6882384"/>
              <a:gd name="connsiteX2" fmla="*/ 7153147 w 7180556"/>
              <a:gd name="connsiteY2" fmla="*/ 1155215 h 6882384"/>
              <a:gd name="connsiteX3" fmla="*/ 7153147 w 7180556"/>
              <a:gd name="connsiteY3" fmla="*/ 6870192 h 6882384"/>
              <a:gd name="connsiteX4" fmla="*/ 7153147 w 7180556"/>
              <a:gd name="connsiteY4" fmla="*/ 6870192 h 6882384"/>
              <a:gd name="connsiteX5" fmla="*/ 3609142 w 7180556"/>
              <a:gd name="connsiteY5" fmla="*/ 6882384 h 6882384"/>
              <a:gd name="connsiteX6" fmla="*/ 1052955 w 7180556"/>
              <a:gd name="connsiteY6" fmla="*/ 6875772 h 6882384"/>
              <a:gd name="connsiteX7" fmla="*/ 0 w 7180556"/>
              <a:gd name="connsiteY7" fmla="*/ 2142767 h 6882384"/>
              <a:gd name="connsiteX8" fmla="*/ 728495 w 7180556"/>
              <a:gd name="connsiteY8" fmla="*/ 24384 h 6882384"/>
              <a:gd name="connsiteX0" fmla="*/ 728495 w 7180556"/>
              <a:gd name="connsiteY0" fmla="*/ 1137 h 6882384"/>
              <a:gd name="connsiteX1" fmla="*/ 7180556 w 7180556"/>
              <a:gd name="connsiteY1" fmla="*/ 0 h 6882384"/>
              <a:gd name="connsiteX2" fmla="*/ 7153147 w 7180556"/>
              <a:gd name="connsiteY2" fmla="*/ 1155215 h 6882384"/>
              <a:gd name="connsiteX3" fmla="*/ 7153147 w 7180556"/>
              <a:gd name="connsiteY3" fmla="*/ 6870192 h 6882384"/>
              <a:gd name="connsiteX4" fmla="*/ 7153147 w 7180556"/>
              <a:gd name="connsiteY4" fmla="*/ 6870192 h 6882384"/>
              <a:gd name="connsiteX5" fmla="*/ 3609142 w 7180556"/>
              <a:gd name="connsiteY5" fmla="*/ 6882384 h 6882384"/>
              <a:gd name="connsiteX6" fmla="*/ 1052955 w 7180556"/>
              <a:gd name="connsiteY6" fmla="*/ 6875772 h 6882384"/>
              <a:gd name="connsiteX7" fmla="*/ 0 w 7180556"/>
              <a:gd name="connsiteY7" fmla="*/ 2142767 h 6882384"/>
              <a:gd name="connsiteX8" fmla="*/ 728495 w 7180556"/>
              <a:gd name="connsiteY8" fmla="*/ 1137 h 6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0556" h="6882384">
                <a:moveTo>
                  <a:pt x="728495" y="1137"/>
                </a:moveTo>
                <a:lnTo>
                  <a:pt x="7180556" y="0"/>
                </a:lnTo>
                <a:lnTo>
                  <a:pt x="7153147" y="1155215"/>
                </a:lnTo>
                <a:lnTo>
                  <a:pt x="7153147" y="6870192"/>
                </a:lnTo>
                <a:lnTo>
                  <a:pt x="7153147" y="6870192"/>
                </a:lnTo>
                <a:lnTo>
                  <a:pt x="3609142" y="6882384"/>
                </a:lnTo>
                <a:lnTo>
                  <a:pt x="1052955" y="6875772"/>
                </a:lnTo>
                <a:lnTo>
                  <a:pt x="0" y="2142767"/>
                </a:lnTo>
                <a:lnTo>
                  <a:pt x="728495" y="1137"/>
                </a:lnTo>
                <a:close/>
              </a:path>
            </a:pathLst>
          </a:custGeom>
        </p:spPr>
        <p:txBody>
          <a:bodyPr anchor="ctr"/>
          <a:lstStyle>
            <a:lvl1pPr marL="0" indent="0" algn="ctr">
              <a:buNone/>
              <a:defRPr/>
            </a:lvl1pPr>
          </a:lstStyle>
          <a:p>
            <a:pPr lvl="0"/>
            <a:r>
              <a:rPr lang="en-US" noProof="0"/>
              <a:t>Click icon to add picture</a:t>
            </a:r>
          </a:p>
        </p:txBody>
      </p:sp>
      <p:sp>
        <p:nvSpPr>
          <p:cNvPr id="13" name="Content Placeholder 2"/>
          <p:cNvSpPr>
            <a:spLocks noGrp="1"/>
          </p:cNvSpPr>
          <p:nvPr>
            <p:ph sz="half" idx="11"/>
          </p:nvPr>
        </p:nvSpPr>
        <p:spPr>
          <a:xfrm>
            <a:off x="495300" y="1901951"/>
            <a:ext cx="4033157" cy="3639285"/>
          </a:xfrm>
          <a:prstGeom prst="rect">
            <a:avLst/>
          </a:prstGeom>
        </p:spPr>
        <p:txBody>
          <a:bodyPr anchor="t">
            <a:noAutofit/>
          </a:bodyPr>
          <a:lstStyle>
            <a:lvl1pPr marL="0" indent="0" algn="l">
              <a:lnSpc>
                <a:spcPct val="80000"/>
              </a:lnSpc>
              <a:buNone/>
              <a:defRPr sz="3200" b="1" i="0">
                <a:solidFill>
                  <a:schemeClr val="tx2"/>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0CC605F3-6192-8883-6772-975643C43CA4}"/>
              </a:ext>
            </a:extLst>
          </p:cNvPr>
          <p:cNvSpPr>
            <a:spLocks noGrp="1"/>
          </p:cNvSpPr>
          <p:nvPr>
            <p:ph type="sldNum" sz="quarter" idx="12"/>
          </p:nvPr>
        </p:nvSpPr>
        <p:spPr>
          <a:xfrm>
            <a:off x="211138" y="6400800"/>
            <a:ext cx="746125" cy="292100"/>
          </a:xfrm>
        </p:spPr>
        <p:txBody>
          <a:bodyPr/>
          <a:lstStyle>
            <a:lvl1pPr algn="l">
              <a:defRPr sz="800">
                <a:solidFill>
                  <a:schemeClr val="bg2"/>
                </a:solidFill>
              </a:defRPr>
            </a:lvl1pPr>
          </a:lstStyle>
          <a:p>
            <a:pPr>
              <a:defRPr/>
            </a:pPr>
            <a:fld id="{32C21197-B49B-4634-BA8E-3AC302CC428B}" type="slidenum">
              <a:rPr lang="en-US"/>
              <a:pPr>
                <a:defRPr/>
              </a:pPr>
              <a:t>‹#›</a:t>
            </a:fld>
            <a:endParaRPr lang="en-US"/>
          </a:p>
        </p:txBody>
      </p:sp>
    </p:spTree>
    <p:extLst>
      <p:ext uri="{BB962C8B-B14F-4D97-AF65-F5344CB8AC3E}">
        <p14:creationId xmlns:p14="http://schemas.microsoft.com/office/powerpoint/2010/main" val="3575179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icture Split-Imag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E08E812-B631-C7D6-073E-32BBE157A72F}"/>
              </a:ext>
            </a:extLst>
          </p:cNvPr>
          <p:cNvSpPr txBox="1">
            <a:spLocks/>
          </p:cNvSpPr>
          <p:nvPr userDrawn="1"/>
        </p:nvSpPr>
        <p:spPr>
          <a:xfrm>
            <a:off x="957263" y="6400800"/>
            <a:ext cx="2151062"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a:latin typeface="Trebuchet MS" panose="020B0703020202090204" pitchFamily="34" charset="0"/>
              </a:rPr>
              <a:t>Confidential – Internal Use Only</a:t>
            </a:r>
          </a:p>
        </p:txBody>
      </p:sp>
      <p:pic>
        <p:nvPicPr>
          <p:cNvPr id="3" name="Picture 3" descr="A picture containing person, indoor&#10;&#10;Description automatically generated">
            <a:extLst>
              <a:ext uri="{FF2B5EF4-FFF2-40B4-BE49-F238E27FC236}">
                <a16:creationId xmlns:a16="http://schemas.microsoft.com/office/drawing/2014/main" id="{9AED40E2-7FCD-7F21-396E-12CDD50820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27625" y="0"/>
            <a:ext cx="7064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A picture containing text&#10;&#10;Description automatically generated">
            <a:extLst>
              <a:ext uri="{FF2B5EF4-FFF2-40B4-BE49-F238E27FC236}">
                <a16:creationId xmlns:a16="http://schemas.microsoft.com/office/drawing/2014/main" id="{022EABF5-57CA-E344-DFA8-6D522634F8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92488" y="6049963"/>
            <a:ext cx="2271712"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a:spLocks noGrp="1"/>
          </p:cNvSpPr>
          <p:nvPr>
            <p:ph sz="half" idx="11"/>
          </p:nvPr>
        </p:nvSpPr>
        <p:spPr>
          <a:xfrm>
            <a:off x="495300" y="1901951"/>
            <a:ext cx="4033157" cy="3639285"/>
          </a:xfrm>
          <a:prstGeom prst="rect">
            <a:avLst/>
          </a:prstGeom>
        </p:spPr>
        <p:txBody>
          <a:bodyPr anchor="t">
            <a:noAutofit/>
          </a:bodyPr>
          <a:lstStyle>
            <a:lvl1pPr marL="0" indent="0" algn="l">
              <a:lnSpc>
                <a:spcPct val="80000"/>
              </a:lnSpc>
              <a:buNone/>
              <a:defRPr sz="3200" b="1" i="0">
                <a:solidFill>
                  <a:schemeClr val="tx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2C91ECE2-E891-DDD3-210C-ECC65929B688}"/>
              </a:ext>
            </a:extLst>
          </p:cNvPr>
          <p:cNvSpPr>
            <a:spLocks noGrp="1"/>
          </p:cNvSpPr>
          <p:nvPr>
            <p:ph type="sldNum" sz="quarter" idx="12"/>
          </p:nvPr>
        </p:nvSpPr>
        <p:spPr>
          <a:xfrm>
            <a:off x="211138" y="6400800"/>
            <a:ext cx="746125" cy="292100"/>
          </a:xfrm>
        </p:spPr>
        <p:txBody>
          <a:bodyPr/>
          <a:lstStyle>
            <a:lvl1pPr algn="l">
              <a:defRPr sz="800">
                <a:solidFill>
                  <a:schemeClr val="bg2"/>
                </a:solidFill>
              </a:defRPr>
            </a:lvl1pPr>
          </a:lstStyle>
          <a:p>
            <a:pPr>
              <a:defRPr/>
            </a:pPr>
            <a:fld id="{C0725AE6-736C-4336-9A29-1559E358507F}" type="slidenum">
              <a:rPr lang="en-US"/>
              <a:pPr>
                <a:defRPr/>
              </a:pPr>
              <a:t>‹#›</a:t>
            </a:fld>
            <a:endParaRPr lang="en-US"/>
          </a:p>
        </p:txBody>
      </p:sp>
    </p:spTree>
    <p:extLst>
      <p:ext uri="{BB962C8B-B14F-4D97-AF65-F5344CB8AC3E}">
        <p14:creationId xmlns:p14="http://schemas.microsoft.com/office/powerpoint/2010/main" val="9880453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Main Content">
    <p:spTree>
      <p:nvGrpSpPr>
        <p:cNvPr id="1" name=""/>
        <p:cNvGrpSpPr/>
        <p:nvPr/>
      </p:nvGrpSpPr>
      <p:grpSpPr>
        <a:xfrm>
          <a:off x="0" y="0"/>
          <a:ext cx="0" cy="0"/>
          <a:chOff x="0" y="0"/>
          <a:chExt cx="0" cy="0"/>
        </a:xfrm>
      </p:grpSpPr>
      <p:pic>
        <p:nvPicPr>
          <p:cNvPr id="3" name="Picture 1" descr="A picture containing text&#10;&#10;Description automatically generated">
            <a:extLst>
              <a:ext uri="{FF2B5EF4-FFF2-40B4-BE49-F238E27FC236}">
                <a16:creationId xmlns:a16="http://schemas.microsoft.com/office/drawing/2014/main" id="{01A60726-017A-D3B6-C707-D8B75E1F8C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39325" y="6049963"/>
            <a:ext cx="22717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77516" y="365125"/>
            <a:ext cx="10972800" cy="987019"/>
          </a:xfrm>
        </p:spPr>
        <p:txBody>
          <a:bodyPr/>
          <a:lstStyle>
            <a:lvl1pPr algn="l">
              <a:lnSpc>
                <a:spcPct val="80000"/>
              </a:lnSpc>
              <a:defRPr b="1" i="0">
                <a:solidFill>
                  <a:schemeClr val="tx2"/>
                </a:solidFill>
                <a:latin typeface="Trebuchet MS" panose="020B0703020202090204" pitchFamily="34" charset="0"/>
              </a:defRPr>
            </a:lvl1pPr>
          </a:lstStyle>
          <a:p>
            <a:r>
              <a:rPr lang="en-US"/>
              <a:t>Click to edit Master title style</a:t>
            </a:r>
          </a:p>
        </p:txBody>
      </p:sp>
      <p:sp>
        <p:nvSpPr>
          <p:cNvPr id="4" name="Text Placeholder 3"/>
          <p:cNvSpPr>
            <a:spLocks noGrp="1"/>
          </p:cNvSpPr>
          <p:nvPr>
            <p:ph type="body" sz="quarter" idx="10"/>
          </p:nvPr>
        </p:nvSpPr>
        <p:spPr>
          <a:xfrm>
            <a:off x="577850" y="1417638"/>
            <a:ext cx="10972800" cy="4422775"/>
          </a:xfrm>
          <a:prstGeom prst="rect">
            <a:avLst/>
          </a:prstGeom>
        </p:spPr>
        <p:txBody>
          <a:bodyPr>
            <a:noAutofit/>
          </a:bodyPr>
          <a:lstStyle>
            <a:lvl1pPr>
              <a:defRPr sz="2000"/>
            </a:lvl1pPr>
            <a:lvl2pPr>
              <a:defRPr sz="1400"/>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4CF3B74-4214-7C95-F7F6-800122226E72}"/>
              </a:ext>
            </a:extLst>
          </p:cNvPr>
          <p:cNvSpPr>
            <a:spLocks noGrp="1"/>
          </p:cNvSpPr>
          <p:nvPr>
            <p:ph type="sldNum" sz="quarter" idx="11"/>
          </p:nvPr>
        </p:nvSpPr>
        <p:spPr/>
        <p:txBody>
          <a:bodyPr/>
          <a:lstStyle>
            <a:lvl1pPr algn="l">
              <a:defRPr sz="800">
                <a:solidFill>
                  <a:schemeClr val="bg2"/>
                </a:solidFill>
              </a:defRPr>
            </a:lvl1pPr>
          </a:lstStyle>
          <a:p>
            <a:pPr>
              <a:defRPr/>
            </a:pPr>
            <a:fld id="{9922FD1B-F422-437E-849A-DDBF19C93FE8}" type="slidenum">
              <a:rPr lang="en-US"/>
              <a:pPr>
                <a:defRPr/>
              </a:pPr>
              <a:t>‹#›</a:t>
            </a:fld>
            <a:endParaRPr lang="en-US"/>
          </a:p>
        </p:txBody>
      </p:sp>
    </p:spTree>
    <p:extLst>
      <p:ext uri="{BB962C8B-B14F-4D97-AF65-F5344CB8AC3E}">
        <p14:creationId xmlns:p14="http://schemas.microsoft.com/office/powerpoint/2010/main" val="17380257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 2 Columns">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27F95F1-E0F0-9E29-A757-0A3FE2DB8FFE}"/>
              </a:ext>
            </a:extLst>
          </p:cNvPr>
          <p:cNvSpPr txBox="1">
            <a:spLocks/>
          </p:cNvSpPr>
          <p:nvPr userDrawn="1"/>
        </p:nvSpPr>
        <p:spPr>
          <a:xfrm>
            <a:off x="4700588"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a:latin typeface="Trebuchet MS" panose="020B0703020202090204" pitchFamily="34" charset="0"/>
              </a:rPr>
              <a:t>Confidential – Internal Use Only</a:t>
            </a:r>
          </a:p>
        </p:txBody>
      </p:sp>
      <p:cxnSp>
        <p:nvCxnSpPr>
          <p:cNvPr id="5" name="Straight Connector 4">
            <a:extLst>
              <a:ext uri="{FF2B5EF4-FFF2-40B4-BE49-F238E27FC236}">
                <a16:creationId xmlns:a16="http://schemas.microsoft.com/office/drawing/2014/main" id="{60CA97B2-47E3-9C5C-AB2A-32C66375F5E0}"/>
              </a:ext>
            </a:extLst>
          </p:cNvPr>
          <p:cNvCxnSpPr>
            <a:cxnSpLocks/>
          </p:cNvCxnSpPr>
          <p:nvPr userDrawn="1"/>
        </p:nvCxnSpPr>
        <p:spPr>
          <a:xfrm>
            <a:off x="5884863" y="1943100"/>
            <a:ext cx="0" cy="42291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 name="Picture 4" descr="A picture containing text&#10;&#10;Description automatically generated">
            <a:extLst>
              <a:ext uri="{FF2B5EF4-FFF2-40B4-BE49-F238E27FC236}">
                <a16:creationId xmlns:a16="http://schemas.microsoft.com/office/drawing/2014/main" id="{FE9551B5-1B7C-EE51-E778-F30C235A02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39325" y="6049963"/>
            <a:ext cx="22717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77516" y="365125"/>
            <a:ext cx="10972800" cy="987019"/>
          </a:xfrm>
        </p:spPr>
        <p:txBody>
          <a:bodyPr/>
          <a:lstStyle>
            <a:lvl1pPr algn="l">
              <a:lnSpc>
                <a:spcPct val="80000"/>
              </a:lnSpc>
              <a:defRPr b="1" i="0">
                <a:solidFill>
                  <a:schemeClr val="tx2"/>
                </a:solidFill>
                <a:latin typeface="Trebuchet MS" panose="020B0703020202090204" pitchFamily="34" charset="0"/>
              </a:defRPr>
            </a:lvl1pPr>
          </a:lstStyle>
          <a:p>
            <a:r>
              <a:rPr lang="en-US"/>
              <a:t>Click to edit Master title style</a:t>
            </a:r>
          </a:p>
        </p:txBody>
      </p:sp>
      <p:sp>
        <p:nvSpPr>
          <p:cNvPr id="4" name="Text Placeholder 3"/>
          <p:cNvSpPr>
            <a:spLocks noGrp="1"/>
          </p:cNvSpPr>
          <p:nvPr>
            <p:ph type="body" sz="quarter" idx="15"/>
          </p:nvPr>
        </p:nvSpPr>
        <p:spPr>
          <a:xfrm>
            <a:off x="577849" y="1942676"/>
            <a:ext cx="5042621" cy="4229524"/>
          </a:xfrm>
          <a:prstGeom prst="rect">
            <a:avLst/>
          </a:prstGeom>
        </p:spPr>
        <p:txBody>
          <a:bodyPr>
            <a:noAutofit/>
          </a:bodyPr>
          <a:lstStyle>
            <a:lvl1pPr marL="342900" marR="0" indent="-34290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a:lvl1pPr>
            <a:lvl2pPr marL="675958" marR="0" indent="-285750" algn="l" defTabSz="914400" rtl="0" eaLnBrk="1" fontAlgn="auto" latinLnBrk="0" hangingPunct="1">
              <a:lnSpc>
                <a:spcPct val="114000"/>
              </a:lnSpc>
              <a:spcBef>
                <a:spcPts val="0"/>
              </a:spcBef>
              <a:spcAft>
                <a:spcPts val="600"/>
              </a:spcAft>
              <a:buClrTx/>
              <a:buSzTx/>
              <a:buFont typeface="Monaco" pitchFamily="2" charset="77"/>
              <a:buChar char="⎻"/>
              <a:tabLst/>
              <a:defRPr/>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a:lvl3pPr>
          </a:lstStyle>
          <a:p>
            <a:pPr lvl="0"/>
            <a:r>
              <a:rPr lang="en-US" noProof="0"/>
              <a:t>Click to edit Master text styles</a:t>
            </a:r>
          </a:p>
          <a:p>
            <a:pPr lvl="1"/>
            <a:r>
              <a:rPr lang="en-US" noProof="0"/>
              <a:t>Second level</a:t>
            </a:r>
          </a:p>
          <a:p>
            <a:pPr lvl="2"/>
            <a:r>
              <a:rPr lang="en-US" noProof="0"/>
              <a:t>Third level</a:t>
            </a:r>
          </a:p>
        </p:txBody>
      </p:sp>
      <p:sp>
        <p:nvSpPr>
          <p:cNvPr id="15" name="Text Placeholder 3"/>
          <p:cNvSpPr>
            <a:spLocks noGrp="1"/>
          </p:cNvSpPr>
          <p:nvPr>
            <p:ph type="body" sz="quarter" idx="16"/>
          </p:nvPr>
        </p:nvSpPr>
        <p:spPr>
          <a:xfrm>
            <a:off x="6151335" y="1942676"/>
            <a:ext cx="5042621" cy="4229524"/>
          </a:xfrm>
          <a:prstGeom prst="rect">
            <a:avLst/>
          </a:prstGeom>
        </p:spPr>
        <p:txBody>
          <a:bodyPr>
            <a:noAutofit/>
          </a:bodyPr>
          <a:lstStyle>
            <a:lvl1pPr marL="342900" marR="0" indent="-34290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a:lvl1pPr>
            <a:lvl2pPr marL="675958" marR="0" indent="-285750" algn="l" defTabSz="914400" rtl="0" eaLnBrk="1" fontAlgn="auto" latinLnBrk="0" hangingPunct="1">
              <a:lnSpc>
                <a:spcPct val="114000"/>
              </a:lnSpc>
              <a:spcBef>
                <a:spcPts val="0"/>
              </a:spcBef>
              <a:spcAft>
                <a:spcPts val="600"/>
              </a:spcAft>
              <a:buClrTx/>
              <a:buSzTx/>
              <a:buFont typeface="Monaco" pitchFamily="2" charset="77"/>
              <a:buChar char="⎻"/>
              <a:tabLst/>
              <a:defRPr/>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a:lvl3pPr>
          </a:lstStyle>
          <a:p>
            <a:pPr lvl="0"/>
            <a:r>
              <a:rPr lang="en-US" noProof="0"/>
              <a:t>Click to edit Master text styles</a:t>
            </a:r>
          </a:p>
          <a:p>
            <a:pPr lvl="1"/>
            <a:r>
              <a:rPr lang="en-US" noProof="0"/>
              <a:t>Second level</a:t>
            </a:r>
          </a:p>
          <a:p>
            <a:pPr lvl="2"/>
            <a:r>
              <a:rPr lang="en-US" noProof="0"/>
              <a:t>Third level</a:t>
            </a:r>
          </a:p>
        </p:txBody>
      </p:sp>
      <p:sp>
        <p:nvSpPr>
          <p:cNvPr id="7" name="Slide Number Placeholder 5">
            <a:extLst>
              <a:ext uri="{FF2B5EF4-FFF2-40B4-BE49-F238E27FC236}">
                <a16:creationId xmlns:a16="http://schemas.microsoft.com/office/drawing/2014/main" id="{452B6D7D-927B-FE8D-8946-4C0C5F7EABD1}"/>
              </a:ext>
            </a:extLst>
          </p:cNvPr>
          <p:cNvSpPr>
            <a:spLocks noGrp="1"/>
          </p:cNvSpPr>
          <p:nvPr>
            <p:ph type="sldNum" sz="quarter" idx="17"/>
          </p:nvPr>
        </p:nvSpPr>
        <p:spPr/>
        <p:txBody>
          <a:bodyPr/>
          <a:lstStyle>
            <a:lvl1pPr algn="l">
              <a:defRPr sz="800">
                <a:solidFill>
                  <a:schemeClr val="bg2"/>
                </a:solidFill>
              </a:defRPr>
            </a:lvl1pPr>
          </a:lstStyle>
          <a:p>
            <a:pPr>
              <a:defRPr/>
            </a:pPr>
            <a:fld id="{2E8B34FA-FF2A-4E75-90EC-716F607EB6EB}" type="slidenum">
              <a:rPr lang="en-US"/>
              <a:pPr>
                <a:defRPr/>
              </a:pPr>
              <a:t>‹#›</a:t>
            </a:fld>
            <a:endParaRPr lang="en-US"/>
          </a:p>
        </p:txBody>
      </p:sp>
    </p:spTree>
    <p:extLst>
      <p:ext uri="{BB962C8B-B14F-4D97-AF65-F5344CB8AC3E}">
        <p14:creationId xmlns:p14="http://schemas.microsoft.com/office/powerpoint/2010/main" val="27579531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052461F-D595-920A-E39B-4158BFFCAE6E}"/>
              </a:ext>
            </a:extLst>
          </p:cNvPr>
          <p:cNvSpPr txBox="1">
            <a:spLocks/>
          </p:cNvSpPr>
          <p:nvPr userDrawn="1"/>
        </p:nvSpPr>
        <p:spPr>
          <a:xfrm>
            <a:off x="4700588"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a:latin typeface="Trebuchet MS" panose="020B0703020202090204" pitchFamily="34" charset="0"/>
              </a:rPr>
              <a:t>Confidential – Internal Use Only</a:t>
            </a:r>
          </a:p>
        </p:txBody>
      </p:sp>
      <p:cxnSp>
        <p:nvCxnSpPr>
          <p:cNvPr id="4" name="Straight Connector 3">
            <a:extLst>
              <a:ext uri="{FF2B5EF4-FFF2-40B4-BE49-F238E27FC236}">
                <a16:creationId xmlns:a16="http://schemas.microsoft.com/office/drawing/2014/main" id="{714E2D8B-C4E0-8659-5D1D-8CE2EDFEF25B}"/>
              </a:ext>
            </a:extLst>
          </p:cNvPr>
          <p:cNvCxnSpPr>
            <a:cxnSpLocks/>
          </p:cNvCxnSpPr>
          <p:nvPr userDrawn="1"/>
        </p:nvCxnSpPr>
        <p:spPr>
          <a:xfrm>
            <a:off x="4191000" y="1943100"/>
            <a:ext cx="0" cy="42291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8AF6486-3788-F6EE-BA97-448BC59F8EAF}"/>
              </a:ext>
            </a:extLst>
          </p:cNvPr>
          <p:cNvCxnSpPr>
            <a:cxnSpLocks/>
          </p:cNvCxnSpPr>
          <p:nvPr userDrawn="1"/>
        </p:nvCxnSpPr>
        <p:spPr>
          <a:xfrm>
            <a:off x="7934325" y="1943100"/>
            <a:ext cx="0" cy="42291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 name="Picture 7" descr="A picture containing text&#10;&#10;Description automatically generated">
            <a:extLst>
              <a:ext uri="{FF2B5EF4-FFF2-40B4-BE49-F238E27FC236}">
                <a16:creationId xmlns:a16="http://schemas.microsoft.com/office/drawing/2014/main" id="{69082CD2-851E-8B2B-F6EC-8471FFCD13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39325" y="6049963"/>
            <a:ext cx="22717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77516" y="365125"/>
            <a:ext cx="10972800" cy="987019"/>
          </a:xfrm>
        </p:spPr>
        <p:txBody>
          <a:bodyPr/>
          <a:lstStyle>
            <a:lvl1pPr algn="l">
              <a:lnSpc>
                <a:spcPct val="80000"/>
              </a:lnSpc>
              <a:defRPr b="1" i="0">
                <a:solidFill>
                  <a:schemeClr val="tx2"/>
                </a:solidFill>
                <a:latin typeface="Trebuchet MS" panose="020B0703020202090204" pitchFamily="34" charset="0"/>
              </a:defRPr>
            </a:lvl1pPr>
          </a:lstStyle>
          <a:p>
            <a:r>
              <a:rPr lang="en-US"/>
              <a:t>Click to edit Master title style</a:t>
            </a:r>
          </a:p>
        </p:txBody>
      </p:sp>
      <p:sp>
        <p:nvSpPr>
          <p:cNvPr id="12" name="Text Placeholder 3"/>
          <p:cNvSpPr>
            <a:spLocks noGrp="1"/>
          </p:cNvSpPr>
          <p:nvPr>
            <p:ph type="body" sz="quarter" idx="15"/>
          </p:nvPr>
        </p:nvSpPr>
        <p:spPr>
          <a:xfrm>
            <a:off x="577850" y="1942676"/>
            <a:ext cx="3512910" cy="4229524"/>
          </a:xfrm>
          <a:prstGeom prst="rect">
            <a:avLst/>
          </a:prstGeom>
        </p:spPr>
        <p:txBody>
          <a:bodyPr>
            <a:noAutofit/>
          </a:bodyPr>
          <a:lstStyle>
            <a:lvl1pPr marL="342900" marR="0" indent="-34290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sz="1800"/>
            </a:lvl1pPr>
            <a:lvl2pPr marL="675958" marR="0" indent="-285750" algn="l" defTabSz="914400" rtl="0" eaLnBrk="1" fontAlgn="auto" latinLnBrk="0" hangingPunct="1">
              <a:lnSpc>
                <a:spcPct val="114000"/>
              </a:lnSpc>
              <a:spcBef>
                <a:spcPts val="0"/>
              </a:spcBef>
              <a:spcAft>
                <a:spcPts val="600"/>
              </a:spcAft>
              <a:buClrTx/>
              <a:buSzTx/>
              <a:buFont typeface="Monaco" pitchFamily="2" charset="77"/>
              <a:buChar char="⎻"/>
              <a:tabLst/>
              <a:defRPr/>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a:lvl3pPr>
          </a:lstStyle>
          <a:p>
            <a:pPr lvl="0"/>
            <a:r>
              <a:rPr lang="en-US" noProof="0"/>
              <a:t>Click to edit Master text styles</a:t>
            </a:r>
          </a:p>
          <a:p>
            <a:pPr lvl="1"/>
            <a:r>
              <a:rPr lang="en-US" noProof="0"/>
              <a:t>Second level</a:t>
            </a:r>
          </a:p>
          <a:p>
            <a:pPr lvl="2"/>
            <a:r>
              <a:rPr lang="en-US" noProof="0"/>
              <a:t>Third level</a:t>
            </a:r>
          </a:p>
        </p:txBody>
      </p:sp>
      <p:sp>
        <p:nvSpPr>
          <p:cNvPr id="17" name="Text Placeholder 3"/>
          <p:cNvSpPr>
            <a:spLocks noGrp="1"/>
          </p:cNvSpPr>
          <p:nvPr>
            <p:ph type="body" sz="quarter" idx="16"/>
          </p:nvPr>
        </p:nvSpPr>
        <p:spPr>
          <a:xfrm>
            <a:off x="4328757" y="1942676"/>
            <a:ext cx="3512910" cy="4229524"/>
          </a:xfrm>
          <a:prstGeom prst="rect">
            <a:avLst/>
          </a:prstGeom>
        </p:spPr>
        <p:txBody>
          <a:bodyPr>
            <a:noAutofit/>
          </a:bodyPr>
          <a:lstStyle>
            <a:lvl1pPr marL="342900" marR="0" indent="-34290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a:lvl1pPr>
            <a:lvl2pPr marL="675958" marR="0" indent="-285750" algn="l" defTabSz="914400" rtl="0" eaLnBrk="1" fontAlgn="auto" latinLnBrk="0" hangingPunct="1">
              <a:lnSpc>
                <a:spcPct val="114000"/>
              </a:lnSpc>
              <a:spcBef>
                <a:spcPts val="0"/>
              </a:spcBef>
              <a:spcAft>
                <a:spcPts val="600"/>
              </a:spcAft>
              <a:buClrTx/>
              <a:buSzTx/>
              <a:buFont typeface="Monaco" pitchFamily="2" charset="77"/>
              <a:buChar char="⎻"/>
              <a:tabLst/>
              <a:defRPr/>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a:lvl3pPr>
          </a:lstStyle>
          <a:p>
            <a:pPr lvl="0"/>
            <a:r>
              <a:rPr lang="en-US" noProof="0"/>
              <a:t>Click to edit Master text styles</a:t>
            </a:r>
          </a:p>
          <a:p>
            <a:pPr lvl="1"/>
            <a:r>
              <a:rPr lang="en-US" noProof="0"/>
              <a:t>Second level</a:t>
            </a:r>
          </a:p>
          <a:p>
            <a:pPr lvl="2"/>
            <a:r>
              <a:rPr lang="en-US" noProof="0"/>
              <a:t>Third level</a:t>
            </a:r>
          </a:p>
        </p:txBody>
      </p:sp>
      <p:sp>
        <p:nvSpPr>
          <p:cNvPr id="18" name="Text Placeholder 3"/>
          <p:cNvSpPr>
            <a:spLocks noGrp="1"/>
          </p:cNvSpPr>
          <p:nvPr>
            <p:ph type="body" sz="quarter" idx="17"/>
          </p:nvPr>
        </p:nvSpPr>
        <p:spPr>
          <a:xfrm>
            <a:off x="8042340" y="1942676"/>
            <a:ext cx="3512910" cy="4229524"/>
          </a:xfrm>
          <a:prstGeom prst="rect">
            <a:avLst/>
          </a:prstGeom>
        </p:spPr>
        <p:txBody>
          <a:bodyPr>
            <a:noAutofit/>
          </a:bodyPr>
          <a:lstStyle>
            <a:lvl1pPr marL="342900" marR="0" indent="-34290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a:lvl1pPr>
            <a:lvl2pPr marL="675958" marR="0" indent="-285750" algn="l" defTabSz="914400" rtl="0" eaLnBrk="1" fontAlgn="auto" latinLnBrk="0" hangingPunct="1">
              <a:lnSpc>
                <a:spcPct val="114000"/>
              </a:lnSpc>
              <a:spcBef>
                <a:spcPts val="0"/>
              </a:spcBef>
              <a:spcAft>
                <a:spcPts val="600"/>
              </a:spcAft>
              <a:buClrTx/>
              <a:buSzTx/>
              <a:buFont typeface="Monaco" pitchFamily="2" charset="77"/>
              <a:buChar char="⎻"/>
              <a:tabLst/>
              <a:defRPr/>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a:lvl3pPr>
          </a:lstStyle>
          <a:p>
            <a:pPr lvl="0"/>
            <a:r>
              <a:rPr lang="en-US" noProof="0"/>
              <a:t>Click to edit Master text styles</a:t>
            </a:r>
          </a:p>
          <a:p>
            <a:pPr lvl="1"/>
            <a:r>
              <a:rPr lang="en-US" noProof="0"/>
              <a:t>Second level</a:t>
            </a:r>
          </a:p>
          <a:p>
            <a:pPr lvl="2"/>
            <a:r>
              <a:rPr lang="en-US" noProof="0"/>
              <a:t>Third level</a:t>
            </a:r>
          </a:p>
        </p:txBody>
      </p:sp>
      <p:sp>
        <p:nvSpPr>
          <p:cNvPr id="7" name="Slide Number Placeholder 5">
            <a:extLst>
              <a:ext uri="{FF2B5EF4-FFF2-40B4-BE49-F238E27FC236}">
                <a16:creationId xmlns:a16="http://schemas.microsoft.com/office/drawing/2014/main" id="{4A026D79-61E1-66A2-F770-E76579179E6A}"/>
              </a:ext>
            </a:extLst>
          </p:cNvPr>
          <p:cNvSpPr>
            <a:spLocks noGrp="1"/>
          </p:cNvSpPr>
          <p:nvPr>
            <p:ph type="sldNum" sz="quarter" idx="18"/>
          </p:nvPr>
        </p:nvSpPr>
        <p:spPr/>
        <p:txBody>
          <a:bodyPr/>
          <a:lstStyle>
            <a:lvl1pPr algn="l">
              <a:defRPr sz="800">
                <a:solidFill>
                  <a:schemeClr val="bg2"/>
                </a:solidFill>
              </a:defRPr>
            </a:lvl1pPr>
          </a:lstStyle>
          <a:p>
            <a:pPr>
              <a:defRPr/>
            </a:pPr>
            <a:fld id="{FE7C3CE3-C5D5-4B86-A23D-863270A0C35A}" type="slidenum">
              <a:rPr lang="en-US"/>
              <a:pPr>
                <a:defRPr/>
              </a:pPr>
              <a:t>‹#›</a:t>
            </a:fld>
            <a:endParaRPr lang="en-US"/>
          </a:p>
        </p:txBody>
      </p:sp>
    </p:spTree>
    <p:extLst>
      <p:ext uri="{BB962C8B-B14F-4D97-AF65-F5344CB8AC3E}">
        <p14:creationId xmlns:p14="http://schemas.microsoft.com/office/powerpoint/2010/main" val="4274930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Just Header + Footer">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1DA5346-846B-3F4D-95E2-E059F5FC1223}"/>
              </a:ext>
            </a:extLst>
          </p:cNvPr>
          <p:cNvSpPr txBox="1">
            <a:spLocks/>
          </p:cNvSpPr>
          <p:nvPr userDrawn="1"/>
        </p:nvSpPr>
        <p:spPr>
          <a:xfrm>
            <a:off x="211138" y="6400800"/>
            <a:ext cx="2743200" cy="292100"/>
          </a:xfrm>
          <a:prstGeom prst="rect">
            <a:avLst/>
          </a:prstGeom>
        </p:spPr>
        <p:txBody>
          <a:bodyPr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26A4041-52F6-46C1-AB21-BBE811E72ED4}" type="slidenum">
              <a:rPr lang="en-US" smtClean="0"/>
              <a:pPr fontAlgn="auto">
                <a:spcBef>
                  <a:spcPts val="0"/>
                </a:spcBef>
                <a:spcAft>
                  <a:spcPts val="0"/>
                </a:spcAft>
                <a:defRPr/>
              </a:pPr>
              <a:t>‹#›</a:t>
            </a:fld>
            <a:endParaRPr lang="en-US"/>
          </a:p>
        </p:txBody>
      </p:sp>
      <p:pic>
        <p:nvPicPr>
          <p:cNvPr id="3" name="Picture 3" descr="A picture containing text&#10;&#10;Description automatically generated">
            <a:extLst>
              <a:ext uri="{FF2B5EF4-FFF2-40B4-BE49-F238E27FC236}">
                <a16:creationId xmlns:a16="http://schemas.microsoft.com/office/drawing/2014/main" id="{33E36505-DE2D-5786-AC3A-167D2CDFD6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39325" y="6049963"/>
            <a:ext cx="22717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577516" y="365125"/>
            <a:ext cx="10972800" cy="987019"/>
          </a:xfrm>
        </p:spPr>
        <p:txBody>
          <a:bodyPr/>
          <a:lstStyle>
            <a:lvl1pPr algn="l">
              <a:lnSpc>
                <a:spcPct val="80000"/>
              </a:lnSpc>
              <a:defRPr b="1" i="0">
                <a:solidFill>
                  <a:schemeClr val="tx2"/>
                </a:solidFill>
                <a:latin typeface="Trebuchet MS" panose="020B0703020202090204" pitchFamily="34" charset="0"/>
              </a:defRPr>
            </a:lvl1pPr>
          </a:lstStyle>
          <a:p>
            <a:r>
              <a:rPr lang="en-US"/>
              <a:t>Click to edit Master title style</a:t>
            </a:r>
          </a:p>
        </p:txBody>
      </p:sp>
    </p:spTree>
    <p:extLst>
      <p:ext uri="{BB962C8B-B14F-4D97-AF65-F5344CB8AC3E}">
        <p14:creationId xmlns:p14="http://schemas.microsoft.com/office/powerpoint/2010/main" val="35633270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Just Footer">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B9E9A69-3A4C-EF53-57DB-0F8F5E7C914B}"/>
              </a:ext>
            </a:extLst>
          </p:cNvPr>
          <p:cNvSpPr txBox="1">
            <a:spLocks/>
          </p:cNvSpPr>
          <p:nvPr userDrawn="1"/>
        </p:nvSpPr>
        <p:spPr>
          <a:xfrm>
            <a:off x="211138" y="6400800"/>
            <a:ext cx="2743200" cy="292100"/>
          </a:xfrm>
          <a:prstGeom prst="rect">
            <a:avLst/>
          </a:prstGeom>
        </p:spPr>
        <p:txBody>
          <a:bodyPr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9BFE2D31-3115-466C-806C-B30943C61EA1}" type="slidenum">
              <a:rPr lang="en-US" smtClean="0"/>
              <a:pPr fontAlgn="auto">
                <a:spcBef>
                  <a:spcPts val="0"/>
                </a:spcBef>
                <a:spcAft>
                  <a:spcPts val="0"/>
                </a:spcAft>
                <a:defRPr/>
              </a:pPr>
              <a:t>‹#›</a:t>
            </a:fld>
            <a:endParaRPr lang="en-US"/>
          </a:p>
        </p:txBody>
      </p:sp>
      <p:pic>
        <p:nvPicPr>
          <p:cNvPr id="3" name="Picture 3" descr="A picture containing text&#10;&#10;Description automatically generated">
            <a:extLst>
              <a:ext uri="{FF2B5EF4-FFF2-40B4-BE49-F238E27FC236}">
                <a16:creationId xmlns:a16="http://schemas.microsoft.com/office/drawing/2014/main" id="{4C1D18DE-4236-7661-2F59-7D5B7E64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39325" y="6049963"/>
            <a:ext cx="22717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7265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ue Backgroun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002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5F6FED-1DAF-9ACB-0C70-3FE63BC3ECA0}"/>
              </a:ext>
            </a:extLst>
          </p:cNvPr>
          <p:cNvSpPr/>
          <p:nvPr userDrawn="1"/>
        </p:nvSpPr>
        <p:spPr>
          <a:xfrm>
            <a:off x="0" y="0"/>
            <a:ext cx="6096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Proxima Nova Regular" panose="02000506030000020004" pitchFamily="2" charset="0"/>
            </a:endParaRPr>
          </a:p>
        </p:txBody>
      </p:sp>
      <p:sp>
        <p:nvSpPr>
          <p:cNvPr id="4" name="Slide Number Placeholder 5">
            <a:extLst>
              <a:ext uri="{FF2B5EF4-FFF2-40B4-BE49-F238E27FC236}">
                <a16:creationId xmlns:a16="http://schemas.microsoft.com/office/drawing/2014/main" id="{5445A27F-6A47-629B-663B-87B223054294}"/>
              </a:ext>
            </a:extLst>
          </p:cNvPr>
          <p:cNvSpPr txBox="1">
            <a:spLocks/>
          </p:cNvSpPr>
          <p:nvPr userDrawn="1"/>
        </p:nvSpPr>
        <p:spPr>
          <a:xfrm>
            <a:off x="6615113"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latin typeface="Trebuchet MS" panose="020B0703020202090204" pitchFamily="34" charset="0"/>
              </a:rPr>
              <a:t>Confidential – Internal Use Only</a:t>
            </a:r>
          </a:p>
        </p:txBody>
      </p:sp>
      <p:sp>
        <p:nvSpPr>
          <p:cNvPr id="3" name="Content Placeholder 2"/>
          <p:cNvSpPr>
            <a:spLocks noGrp="1"/>
          </p:cNvSpPr>
          <p:nvPr>
            <p:ph sz="half" idx="1"/>
          </p:nvPr>
        </p:nvSpPr>
        <p:spPr>
          <a:xfrm>
            <a:off x="495300" y="1189899"/>
            <a:ext cx="5081891" cy="4351338"/>
          </a:xfrm>
        </p:spPr>
        <p:txBody>
          <a:bodyPr anchor="ctr">
            <a:normAutofit/>
          </a:bodyPr>
          <a:lstStyle>
            <a:lvl1pPr algn="l">
              <a:lnSpc>
                <a:spcPct val="80000"/>
              </a:lnSpc>
              <a:defRPr sz="3200" b="1" i="0">
                <a:solidFill>
                  <a:srgbClr val="C50F3C"/>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2" name="Content Placeholder 2"/>
          <p:cNvSpPr>
            <a:spLocks noGrp="1"/>
          </p:cNvSpPr>
          <p:nvPr>
            <p:ph sz="half" idx="10"/>
          </p:nvPr>
        </p:nvSpPr>
        <p:spPr>
          <a:xfrm>
            <a:off x="6614809" y="1189899"/>
            <a:ext cx="5150842" cy="4351338"/>
          </a:xfrm>
        </p:spPr>
        <p:txBody>
          <a:bodyPr anchor="ctr">
            <a:normAutofit/>
          </a:bodyPr>
          <a:lstStyle>
            <a:lvl1pPr algn="l">
              <a:lnSpc>
                <a:spcPct val="80000"/>
              </a:lnSpc>
              <a:defRPr sz="3200" b="0" i="0">
                <a:solidFill>
                  <a:schemeClr val="tx1"/>
                </a:solidFill>
                <a:latin typeface="Trebuchet MS" panose="020B0703020202090204" pitchFamily="34" charset="0"/>
                <a:cs typeface="Rockwell Nova Light" panose="02060303020205020403" pitchFamily="18" charset="0"/>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87FD1CAA-E7AD-2CA0-B1E9-FCFE927C13DB}"/>
              </a:ext>
            </a:extLst>
          </p:cNvPr>
          <p:cNvSpPr>
            <a:spLocks noGrp="1"/>
          </p:cNvSpPr>
          <p:nvPr>
            <p:ph type="sldNum" sz="quarter" idx="11"/>
          </p:nvPr>
        </p:nvSpPr>
        <p:spPr/>
        <p:txBody>
          <a:bodyPr/>
          <a:lstStyle>
            <a:lvl1pPr algn="l">
              <a:defRPr sz="800">
                <a:solidFill>
                  <a:schemeClr val="bg2"/>
                </a:solidFill>
              </a:defRPr>
            </a:lvl1pPr>
          </a:lstStyle>
          <a:p>
            <a:pPr>
              <a:defRPr/>
            </a:pPr>
            <a:fld id="{9DFEC70C-4385-49BF-B101-75199E5F9FA6}" type="slidenum">
              <a:rPr lang="en-US"/>
              <a:pPr>
                <a:defRPr/>
              </a:pPr>
              <a:t>‹#›</a:t>
            </a:fld>
            <a:endParaRPr lang="en-US" dirty="0"/>
          </a:p>
        </p:txBody>
      </p:sp>
    </p:spTree>
    <p:extLst>
      <p:ext uri="{BB962C8B-B14F-4D97-AF65-F5344CB8AC3E}">
        <p14:creationId xmlns:p14="http://schemas.microsoft.com/office/powerpoint/2010/main" val="35156378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Red Backgroun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0105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9087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 Add Image">
    <p:spTree>
      <p:nvGrpSpPr>
        <p:cNvPr id="1" name=""/>
        <p:cNvGrpSpPr/>
        <p:nvPr/>
      </p:nvGrpSpPr>
      <p:grpSpPr>
        <a:xfrm>
          <a:off x="0" y="0"/>
          <a:ext cx="0" cy="0"/>
          <a:chOff x="0" y="0"/>
          <a:chExt cx="0" cy="0"/>
        </a:xfrm>
      </p:grpSpPr>
      <p:pic>
        <p:nvPicPr>
          <p:cNvPr id="2" name="Picture 2" descr="A picture containing text&#10;&#10;Description automatically generated">
            <a:extLst>
              <a:ext uri="{FF2B5EF4-FFF2-40B4-BE49-F238E27FC236}">
                <a16:creationId xmlns:a16="http://schemas.microsoft.com/office/drawing/2014/main" id="{A85F7524-3BF4-580F-5BAF-60CB835338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39325" y="6049963"/>
            <a:ext cx="22717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4"/>
          <p:cNvSpPr>
            <a:spLocks noGrp="1"/>
          </p:cNvSpPr>
          <p:nvPr>
            <p:ph type="pic" sz="quarter" idx="10"/>
          </p:nvPr>
        </p:nvSpPr>
        <p:spPr>
          <a:xfrm>
            <a:off x="-12190" y="-48768"/>
            <a:ext cx="12216446" cy="6894576"/>
          </a:xfrm>
          <a:custGeom>
            <a:avLst/>
            <a:gdLst>
              <a:gd name="connsiteX0" fmla="*/ 0 w 12191998"/>
              <a:gd name="connsiteY0" fmla="*/ 0 h 6858000"/>
              <a:gd name="connsiteX1" fmla="*/ 11048975 w 12191998"/>
              <a:gd name="connsiteY1" fmla="*/ 0 h 6858000"/>
              <a:gd name="connsiteX2" fmla="*/ 12191998 w 12191998"/>
              <a:gd name="connsiteY2" fmla="*/ 1143023 h 6858000"/>
              <a:gd name="connsiteX3" fmla="*/ 12191998 w 12191998"/>
              <a:gd name="connsiteY3" fmla="*/ 6858000 h 6858000"/>
              <a:gd name="connsiteX4" fmla="*/ 0 w 12191998"/>
              <a:gd name="connsiteY4" fmla="*/ 6858000 h 6858000"/>
              <a:gd name="connsiteX5" fmla="*/ 0 w 12191998"/>
              <a:gd name="connsiteY5" fmla="*/ 0 h 6858000"/>
              <a:gd name="connsiteX0" fmla="*/ 0 w 12195023"/>
              <a:gd name="connsiteY0" fmla="*/ 12192 h 6870192"/>
              <a:gd name="connsiteX1" fmla="*/ 12195023 w 12195023"/>
              <a:gd name="connsiteY1" fmla="*/ 0 h 6870192"/>
              <a:gd name="connsiteX2" fmla="*/ 12191998 w 12195023"/>
              <a:gd name="connsiteY2" fmla="*/ 1155215 h 6870192"/>
              <a:gd name="connsiteX3" fmla="*/ 12191998 w 12195023"/>
              <a:gd name="connsiteY3" fmla="*/ 6870192 h 6870192"/>
              <a:gd name="connsiteX4" fmla="*/ 0 w 12195023"/>
              <a:gd name="connsiteY4" fmla="*/ 6870192 h 6870192"/>
              <a:gd name="connsiteX5" fmla="*/ 0 w 12195023"/>
              <a:gd name="connsiteY5" fmla="*/ 12192 h 6870192"/>
              <a:gd name="connsiteX0" fmla="*/ 0 w 12195023"/>
              <a:gd name="connsiteY0" fmla="*/ 12192 h 6870192"/>
              <a:gd name="connsiteX1" fmla="*/ 12195023 w 12195023"/>
              <a:gd name="connsiteY1" fmla="*/ 0 h 6870192"/>
              <a:gd name="connsiteX2" fmla="*/ 12191998 w 12195023"/>
              <a:gd name="connsiteY2" fmla="*/ 1155215 h 6870192"/>
              <a:gd name="connsiteX3" fmla="*/ 5974078 w 12195023"/>
              <a:gd name="connsiteY3" fmla="*/ 6870192 h 6870192"/>
              <a:gd name="connsiteX4" fmla="*/ 0 w 12195023"/>
              <a:gd name="connsiteY4" fmla="*/ 6870192 h 6870192"/>
              <a:gd name="connsiteX5" fmla="*/ 0 w 12195023"/>
              <a:gd name="connsiteY5" fmla="*/ 12192 h 6870192"/>
              <a:gd name="connsiteX0" fmla="*/ 0 w 12204254"/>
              <a:gd name="connsiteY0" fmla="*/ 12192 h 6870192"/>
              <a:gd name="connsiteX1" fmla="*/ 12195023 w 12204254"/>
              <a:gd name="connsiteY1" fmla="*/ 0 h 6870192"/>
              <a:gd name="connsiteX2" fmla="*/ 12204190 w 12204254"/>
              <a:gd name="connsiteY2" fmla="*/ 5702831 h 6870192"/>
              <a:gd name="connsiteX3" fmla="*/ 5974078 w 12204254"/>
              <a:gd name="connsiteY3" fmla="*/ 6870192 h 6870192"/>
              <a:gd name="connsiteX4" fmla="*/ 0 w 12204254"/>
              <a:gd name="connsiteY4" fmla="*/ 6870192 h 6870192"/>
              <a:gd name="connsiteX5" fmla="*/ 0 w 12204254"/>
              <a:gd name="connsiteY5" fmla="*/ 12192 h 6870192"/>
              <a:gd name="connsiteX0" fmla="*/ 0 w 12204254"/>
              <a:gd name="connsiteY0" fmla="*/ 12192 h 6894576"/>
              <a:gd name="connsiteX1" fmla="*/ 12195023 w 12204254"/>
              <a:gd name="connsiteY1" fmla="*/ 0 h 6894576"/>
              <a:gd name="connsiteX2" fmla="*/ 12204190 w 12204254"/>
              <a:gd name="connsiteY2" fmla="*/ 5702831 h 6894576"/>
              <a:gd name="connsiteX3" fmla="*/ 3572254 w 12204254"/>
              <a:gd name="connsiteY3" fmla="*/ 6894576 h 6894576"/>
              <a:gd name="connsiteX4" fmla="*/ 0 w 12204254"/>
              <a:gd name="connsiteY4" fmla="*/ 6870192 h 6894576"/>
              <a:gd name="connsiteX5" fmla="*/ 0 w 12204254"/>
              <a:gd name="connsiteY5" fmla="*/ 12192 h 6894576"/>
              <a:gd name="connsiteX0" fmla="*/ 12192 w 12216446"/>
              <a:gd name="connsiteY0" fmla="*/ 12192 h 6894576"/>
              <a:gd name="connsiteX1" fmla="*/ 12207215 w 12216446"/>
              <a:gd name="connsiteY1" fmla="*/ 0 h 6894576"/>
              <a:gd name="connsiteX2" fmla="*/ 12216382 w 12216446"/>
              <a:gd name="connsiteY2" fmla="*/ 5702831 h 6894576"/>
              <a:gd name="connsiteX3" fmla="*/ 3584446 w 12216446"/>
              <a:gd name="connsiteY3" fmla="*/ 6894576 h 6894576"/>
              <a:gd name="connsiteX4" fmla="*/ 0 w 12216446"/>
              <a:gd name="connsiteY4" fmla="*/ 5724144 h 6894576"/>
              <a:gd name="connsiteX5" fmla="*/ 12192 w 12216446"/>
              <a:gd name="connsiteY5" fmla="*/ 12192 h 689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6446" h="6894576">
                <a:moveTo>
                  <a:pt x="12192" y="12192"/>
                </a:moveTo>
                <a:lnTo>
                  <a:pt x="12207215" y="0"/>
                </a:lnTo>
                <a:cubicBezTo>
                  <a:pt x="12206207" y="385072"/>
                  <a:pt x="12217390" y="5317759"/>
                  <a:pt x="12216382" y="5702831"/>
                </a:cubicBezTo>
                <a:lnTo>
                  <a:pt x="3584446" y="6894576"/>
                </a:lnTo>
                <a:lnTo>
                  <a:pt x="0" y="5724144"/>
                </a:lnTo>
                <a:lnTo>
                  <a:pt x="12192" y="12192"/>
                </a:lnTo>
                <a:close/>
              </a:path>
            </a:pathLst>
          </a:custGeom>
        </p:spPr>
        <p:txBody>
          <a:bodyPr anchor="ctr"/>
          <a:lstStyle>
            <a:lvl1pPr marL="0" indent="0" algn="ctr">
              <a:buNone/>
              <a:defRPr/>
            </a:lvl1pPr>
          </a:lstStyle>
          <a:p>
            <a:pPr lvl="0"/>
            <a:r>
              <a:rPr lang="en-US" noProof="0"/>
              <a:t>Click icon to add picture</a:t>
            </a:r>
          </a:p>
        </p:txBody>
      </p:sp>
      <p:sp>
        <p:nvSpPr>
          <p:cNvPr id="3" name="Slide Number Placeholder 5">
            <a:extLst>
              <a:ext uri="{FF2B5EF4-FFF2-40B4-BE49-F238E27FC236}">
                <a16:creationId xmlns:a16="http://schemas.microsoft.com/office/drawing/2014/main" id="{B75E3ED1-85A3-748E-0CD9-781E9262CB6E}"/>
              </a:ext>
            </a:extLst>
          </p:cNvPr>
          <p:cNvSpPr>
            <a:spLocks noGrp="1"/>
          </p:cNvSpPr>
          <p:nvPr>
            <p:ph type="sldNum" sz="quarter" idx="11"/>
          </p:nvPr>
        </p:nvSpPr>
        <p:spPr/>
        <p:txBody>
          <a:bodyPr/>
          <a:lstStyle>
            <a:lvl1pPr algn="l">
              <a:defRPr sz="800">
                <a:solidFill>
                  <a:schemeClr val="bg2"/>
                </a:solidFill>
              </a:defRPr>
            </a:lvl1pPr>
          </a:lstStyle>
          <a:p>
            <a:pPr>
              <a:defRPr/>
            </a:pPr>
            <a:fld id="{D45277C0-8287-4E2C-8B41-CC7E46099E10}" type="slidenum">
              <a:rPr lang="en-US"/>
              <a:pPr>
                <a:defRPr/>
              </a:pPr>
              <a:t>‹#›</a:t>
            </a:fld>
            <a:endParaRPr lang="en-US"/>
          </a:p>
        </p:txBody>
      </p:sp>
    </p:spTree>
    <p:extLst>
      <p:ext uri="{BB962C8B-B14F-4D97-AF65-F5344CB8AC3E}">
        <p14:creationId xmlns:p14="http://schemas.microsoft.com/office/powerpoint/2010/main" val="7414233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E6EFD522-94CE-4DE9-8D39-2660E0C55BF9}"/>
              </a:ext>
            </a:extLst>
          </p:cNvPr>
          <p:cNvSpPr>
            <a:spLocks noGrp="1"/>
          </p:cNvSpPr>
          <p:nvPr>
            <p:ph type="sldNum" sz="quarter" idx="14"/>
          </p:nvPr>
        </p:nvSpPr>
        <p:spPr/>
        <p:txBody>
          <a:bodyPr/>
          <a:lstStyle>
            <a:lvl1pPr>
              <a:defRPr>
                <a:solidFill>
                  <a:schemeClr val="bg1"/>
                </a:solidFill>
              </a:defRPr>
            </a:lvl1pPr>
          </a:lstStyle>
          <a:p>
            <a:pPr>
              <a:defRPr/>
            </a:pPr>
            <a:fld id="{A1241C2E-9D54-484C-A1FE-548CA7ED6BE2}" type="slidenum">
              <a:rPr lang="en-US"/>
              <a:pPr>
                <a:defRPr/>
              </a:pPr>
              <a:t>‹#›</a:t>
            </a:fld>
            <a:endParaRPr lang="en-US"/>
          </a:p>
        </p:txBody>
      </p:sp>
    </p:spTree>
    <p:extLst>
      <p:ext uri="{BB962C8B-B14F-4D97-AF65-F5344CB8AC3E}">
        <p14:creationId xmlns:p14="http://schemas.microsoft.com/office/powerpoint/2010/main" val="34196986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umor Agnostic_no art">
    <p:spTree>
      <p:nvGrpSpPr>
        <p:cNvPr id="1" name=""/>
        <p:cNvGrpSpPr/>
        <p:nvPr/>
      </p:nvGrpSpPr>
      <p:grpSpPr>
        <a:xfrm>
          <a:off x="0" y="0"/>
          <a:ext cx="0" cy="0"/>
          <a:chOff x="0" y="0"/>
          <a:chExt cx="0" cy="0"/>
        </a:xfrm>
      </p:grpSpPr>
      <p:sp>
        <p:nvSpPr>
          <p:cNvPr id="2" name="Round Single Corner Rectangle 2">
            <a:extLst>
              <a:ext uri="{FF2B5EF4-FFF2-40B4-BE49-F238E27FC236}">
                <a16:creationId xmlns:a16="http://schemas.microsoft.com/office/drawing/2014/main" id="{2217C131-9D28-8431-6092-E437E4831F2B}"/>
              </a:ext>
            </a:extLst>
          </p:cNvPr>
          <p:cNvSpPr/>
          <p:nvPr userDrawn="1"/>
        </p:nvSpPr>
        <p:spPr>
          <a:xfrm>
            <a:off x="-33338" y="157163"/>
            <a:ext cx="12225338" cy="5929312"/>
          </a:xfrm>
          <a:prstGeom prst="round1Rect">
            <a:avLst>
              <a:gd name="adj" fmla="val 0"/>
            </a:avLst>
          </a:prstGeom>
          <a:gradFill flip="none" rotWithShape="1">
            <a:gsLst>
              <a:gs pos="0">
                <a:schemeClr val="accent2"/>
              </a:gs>
              <a:gs pos="23000">
                <a:schemeClr val="accent6"/>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 name="Group 2">
            <a:extLst>
              <a:ext uri="{FF2B5EF4-FFF2-40B4-BE49-F238E27FC236}">
                <a16:creationId xmlns:a16="http://schemas.microsoft.com/office/drawing/2014/main" id="{FEB12CB9-650F-7D89-2B8C-5F945AE50588}"/>
              </a:ext>
            </a:extLst>
          </p:cNvPr>
          <p:cNvGrpSpPr>
            <a:grpSpLocks/>
          </p:cNvGrpSpPr>
          <p:nvPr userDrawn="1"/>
        </p:nvGrpSpPr>
        <p:grpSpPr bwMode="auto">
          <a:xfrm>
            <a:off x="-33338" y="-6350"/>
            <a:ext cx="12226926" cy="671513"/>
            <a:chOff x="-15241" y="-913657"/>
            <a:chExt cx="12219432" cy="670292"/>
          </a:xfrm>
        </p:grpSpPr>
        <p:sp>
          <p:nvSpPr>
            <p:cNvPr id="4" name="Rectangle 3">
              <a:extLst>
                <a:ext uri="{FF2B5EF4-FFF2-40B4-BE49-F238E27FC236}">
                  <a16:creationId xmlns:a16="http://schemas.microsoft.com/office/drawing/2014/main" id="{CDBC2D69-2E1B-D275-48D3-DEC219D2F712}"/>
                </a:ext>
              </a:extLst>
            </p:cNvPr>
            <p:cNvSpPr/>
            <p:nvPr userDrawn="1"/>
          </p:nvSpPr>
          <p:spPr>
            <a:xfrm>
              <a:off x="624" y="-913657"/>
              <a:ext cx="12203567" cy="6100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7E4381DD-BF81-6EB8-0738-8AF1608ADDF8}"/>
                </a:ext>
              </a:extLst>
            </p:cNvPr>
            <p:cNvSpPr/>
            <p:nvPr userDrawn="1"/>
          </p:nvSpPr>
          <p:spPr>
            <a:xfrm flipV="1">
              <a:off x="-15241" y="-837596"/>
              <a:ext cx="12219432" cy="594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t> </a:t>
              </a:r>
            </a:p>
          </p:txBody>
        </p:sp>
      </p:grpSp>
      <p:pic>
        <p:nvPicPr>
          <p:cNvPr id="8" name="Picture 6">
            <a:extLst>
              <a:ext uri="{FF2B5EF4-FFF2-40B4-BE49-F238E27FC236}">
                <a16:creationId xmlns:a16="http://schemas.microsoft.com/office/drawing/2014/main" id="{FF6CD76D-D2FD-EA38-060F-E44B663342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7">
            <a:extLst>
              <a:ext uri="{FF2B5EF4-FFF2-40B4-BE49-F238E27FC236}">
                <a16:creationId xmlns:a16="http://schemas.microsoft.com/office/drawing/2014/main" id="{BD63B1D0-27CD-1BC8-5DF9-195E296F7ADE}"/>
              </a:ext>
            </a:extLst>
          </p:cNvPr>
          <p:cNvGrpSpPr>
            <a:grpSpLocks/>
          </p:cNvGrpSpPr>
          <p:nvPr userDrawn="1"/>
        </p:nvGrpSpPr>
        <p:grpSpPr bwMode="auto">
          <a:xfrm>
            <a:off x="-22225" y="6086475"/>
            <a:ext cx="12223750" cy="779463"/>
            <a:chOff x="-22859" y="6086549"/>
            <a:chExt cx="12225019" cy="779306"/>
          </a:xfrm>
        </p:grpSpPr>
        <p:sp>
          <p:nvSpPr>
            <p:cNvPr id="10" name="bg object 20">
              <a:extLst>
                <a:ext uri="{FF2B5EF4-FFF2-40B4-BE49-F238E27FC236}">
                  <a16:creationId xmlns:a16="http://schemas.microsoft.com/office/drawing/2014/main" id="{56DD21EE-8C4E-70C1-C01F-98555B534182}"/>
                </a:ext>
              </a:extLst>
            </p:cNvPr>
            <p:cNvSpPr>
              <a:spLocks/>
            </p:cNvSpPr>
            <p:nvPr userDrawn="1"/>
          </p:nvSpPr>
          <p:spPr bwMode="auto">
            <a:xfrm>
              <a:off x="-22859" y="6086549"/>
              <a:ext cx="12225019" cy="779306"/>
            </a:xfrm>
            <a:custGeom>
              <a:avLst/>
              <a:gdLst>
                <a:gd name="T0" fmla="*/ 12224510 w 12189460"/>
                <a:gd name="T1" fmla="*/ 0 h 685800"/>
                <a:gd name="T2" fmla="*/ 0 w 12189460"/>
                <a:gd name="T3" fmla="*/ 0 h 685800"/>
                <a:gd name="T4" fmla="*/ 0 w 12189460"/>
                <a:gd name="T5" fmla="*/ 779306 h 685800"/>
                <a:gd name="T6" fmla="*/ 12224510 w 12189460"/>
                <a:gd name="T7" fmla="*/ 779306 h 685800"/>
                <a:gd name="T8" fmla="*/ 12224510 w 12189460"/>
                <a:gd name="T9" fmla="*/ 0 h 685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685800">
                  <a:moveTo>
                    <a:pt x="12188952" y="0"/>
                  </a:moveTo>
                  <a:lnTo>
                    <a:pt x="0" y="0"/>
                  </a:lnTo>
                  <a:lnTo>
                    <a:pt x="0" y="685800"/>
                  </a:lnTo>
                  <a:lnTo>
                    <a:pt x="12188952" y="685800"/>
                  </a:lnTo>
                  <a:lnTo>
                    <a:pt x="12188952" y="0"/>
                  </a:lnTo>
                  <a:close/>
                </a:path>
              </a:pathLst>
            </a:custGeom>
            <a:solidFill>
              <a:srgbClr val="FFFFFF">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1" name="bg object 21">
              <a:extLst>
                <a:ext uri="{FF2B5EF4-FFF2-40B4-BE49-F238E27FC236}">
                  <a16:creationId xmlns:a16="http://schemas.microsoft.com/office/drawing/2014/main" id="{47D10EB9-6021-45C9-8884-4BFD884519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5408"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bg object 22">
              <a:extLst>
                <a:ext uri="{FF2B5EF4-FFF2-40B4-BE49-F238E27FC236}">
                  <a16:creationId xmlns:a16="http://schemas.microsoft.com/office/drawing/2014/main" id="{9639196E-925C-2441-D8EB-DFB85CB4A67A}"/>
                </a:ext>
              </a:extLst>
            </p:cNvPr>
            <p:cNvSpPr>
              <a:spLocks/>
            </p:cNvSpPr>
            <p:nvPr userDrawn="1"/>
          </p:nvSpPr>
          <p:spPr bwMode="auto">
            <a:xfrm>
              <a:off x="904461"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3" name="bg object 23">
              <a:extLst>
                <a:ext uri="{FF2B5EF4-FFF2-40B4-BE49-F238E27FC236}">
                  <a16:creationId xmlns:a16="http://schemas.microsoft.com/office/drawing/2014/main" id="{0784B0F2-6110-C7CA-43B1-CD075DF1005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79891"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g object 24">
              <a:extLst>
                <a:ext uri="{FF2B5EF4-FFF2-40B4-BE49-F238E27FC236}">
                  <a16:creationId xmlns:a16="http://schemas.microsoft.com/office/drawing/2014/main" id="{49DAEF6F-6397-F8B2-A971-B18F6C38A1E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87633"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g object 25">
              <a:extLst>
                <a:ext uri="{FF2B5EF4-FFF2-40B4-BE49-F238E27FC236}">
                  <a16:creationId xmlns:a16="http://schemas.microsoft.com/office/drawing/2014/main" id="{B7F57A36-1CF3-1D48-D5ED-DB41F3AF5B8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335177"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g object 26">
              <a:extLst>
                <a:ext uri="{FF2B5EF4-FFF2-40B4-BE49-F238E27FC236}">
                  <a16:creationId xmlns:a16="http://schemas.microsoft.com/office/drawing/2014/main" id="{0A4E8C69-FAA8-10A5-EE3B-90CC307DCA3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68780"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itle 4"/>
          <p:cNvSpPr>
            <a:spLocks noGrp="1"/>
          </p:cNvSpPr>
          <p:nvPr>
            <p:ph type="title"/>
          </p:nvPr>
        </p:nvSpPr>
        <p:spPr>
          <a:xfrm>
            <a:off x="966546" y="2279755"/>
            <a:ext cx="10158654" cy="1294334"/>
          </a:xfrm>
          <a:prstGeom prst="rect">
            <a:avLst/>
          </a:prstGeom>
        </p:spPr>
        <p:txBody>
          <a:bodyPr/>
          <a:lstStyle>
            <a:lvl1pPr>
              <a:defRPr sz="3600" b="1">
                <a:solidFill>
                  <a:schemeClr val="bg1"/>
                </a:solidFill>
              </a:defRPr>
            </a:lvl1pPr>
          </a:lstStyle>
          <a:p>
            <a:r>
              <a:rPr lang="en-US"/>
              <a:t>Click to edit Master title style</a:t>
            </a:r>
          </a:p>
        </p:txBody>
      </p:sp>
      <p:sp>
        <p:nvSpPr>
          <p:cNvPr id="7" name="Text Placeholder 6"/>
          <p:cNvSpPr>
            <a:spLocks noGrp="1"/>
          </p:cNvSpPr>
          <p:nvPr>
            <p:ph type="body" sz="quarter" idx="10"/>
          </p:nvPr>
        </p:nvSpPr>
        <p:spPr>
          <a:xfrm>
            <a:off x="966546" y="3876727"/>
            <a:ext cx="10158654" cy="1600200"/>
          </a:xfrm>
        </p:spPr>
        <p:txBody>
          <a:bodyPr>
            <a:normAutofit/>
          </a:bodyPr>
          <a:lstStyle>
            <a:lvl1pPr>
              <a:buFontTx/>
              <a:buNone/>
              <a:defRPr sz="1800" b="1">
                <a:solidFill>
                  <a:schemeClr val="bg1"/>
                </a:solidFill>
              </a:defRPr>
            </a:lvl1pPr>
            <a:lvl2pPr marL="0" indent="0">
              <a:buFontTx/>
              <a:buNone/>
              <a:defRPr>
                <a:solidFill>
                  <a:schemeClr val="bg1"/>
                </a:solidFill>
              </a:defRPr>
            </a:lvl2pPr>
            <a:lvl3pPr marL="403225" indent="0">
              <a:buFontTx/>
              <a:buNone/>
              <a:defRPr>
                <a:solidFill>
                  <a:schemeClr val="bg1"/>
                </a:solidFill>
              </a:defRPr>
            </a:lvl3pPr>
            <a:lvl4pPr marL="742950" indent="0">
              <a:buFontTx/>
              <a:buNone/>
              <a:defRPr>
                <a:solidFill>
                  <a:schemeClr val="bg1"/>
                </a:solidFill>
              </a:defRPr>
            </a:lvl4pPr>
            <a:lvl5pPr marL="1139825" indent="0">
              <a:buFontTx/>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1765196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umor Agnostic Cover">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8E34A279-25B8-FBFB-D675-0ADA00A74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
          <a:stretch>
            <a:fillRect/>
          </a:stretch>
        </p:blipFill>
        <p:spPr bwMode="auto">
          <a:xfrm>
            <a:off x="-22225" y="-6350"/>
            <a:ext cx="122221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C8A88C37-2A93-4D46-ACC8-6FFFF639537F}"/>
              </a:ext>
            </a:extLst>
          </p:cNvPr>
          <p:cNvGrpSpPr>
            <a:grpSpLocks/>
          </p:cNvGrpSpPr>
          <p:nvPr userDrawn="1"/>
        </p:nvGrpSpPr>
        <p:grpSpPr bwMode="auto">
          <a:xfrm>
            <a:off x="-33338" y="-6350"/>
            <a:ext cx="12226926" cy="671513"/>
            <a:chOff x="-15241" y="-913657"/>
            <a:chExt cx="12219432" cy="670284"/>
          </a:xfrm>
        </p:grpSpPr>
        <p:sp>
          <p:nvSpPr>
            <p:cNvPr id="4" name="Rectangle 3">
              <a:extLst>
                <a:ext uri="{FF2B5EF4-FFF2-40B4-BE49-F238E27FC236}">
                  <a16:creationId xmlns:a16="http://schemas.microsoft.com/office/drawing/2014/main" id="{BD7F88BB-1B86-C971-0C65-400C1897FA70}"/>
                </a:ext>
              </a:extLst>
            </p:cNvPr>
            <p:cNvSpPr/>
            <p:nvPr userDrawn="1"/>
          </p:nvSpPr>
          <p:spPr>
            <a:xfrm>
              <a:off x="624" y="-913657"/>
              <a:ext cx="12203567" cy="610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70F4295C-7DF1-0C1D-91A9-0FB429DEB98B}"/>
                </a:ext>
              </a:extLst>
            </p:cNvPr>
            <p:cNvSpPr/>
            <p:nvPr userDrawn="1"/>
          </p:nvSpPr>
          <p:spPr>
            <a:xfrm>
              <a:off x="-15241" y="-365387"/>
              <a:ext cx="12219432" cy="12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8" name="Round Single Corner Rectangle 8">
            <a:extLst>
              <a:ext uri="{FF2B5EF4-FFF2-40B4-BE49-F238E27FC236}">
                <a16:creationId xmlns:a16="http://schemas.microsoft.com/office/drawing/2014/main" id="{DBEF4F35-B23E-ED37-46A8-1715FCFB5EC4}"/>
              </a:ext>
            </a:extLst>
          </p:cNvPr>
          <p:cNvSpPr/>
          <p:nvPr userDrawn="1"/>
        </p:nvSpPr>
        <p:spPr>
          <a:xfrm flipH="1">
            <a:off x="9396413" y="41275"/>
            <a:ext cx="2808287" cy="563563"/>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24" h="564242">
                <a:moveTo>
                  <a:pt x="0" y="0"/>
                </a:moveTo>
                <a:lnTo>
                  <a:pt x="1692726" y="0"/>
                </a:lnTo>
                <a:cubicBezTo>
                  <a:pt x="1817989" y="1524"/>
                  <a:pt x="1929469" y="73573"/>
                  <a:pt x="1982809" y="220621"/>
                </a:cubicBezTo>
                <a:cubicBezTo>
                  <a:pt x="2098850" y="623378"/>
                  <a:pt x="2534290" y="443194"/>
                  <a:pt x="2808224" y="564242"/>
                </a:cubicBezTo>
                <a:lnTo>
                  <a:pt x="0" y="5642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bg object 17">
            <a:extLst>
              <a:ext uri="{FF2B5EF4-FFF2-40B4-BE49-F238E27FC236}">
                <a16:creationId xmlns:a16="http://schemas.microsoft.com/office/drawing/2014/main" id="{58554C3A-62F2-B462-5BCF-1A5CB4CED44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78000" y="665163"/>
            <a:ext cx="65088"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g object 19">
            <a:extLst>
              <a:ext uri="{FF2B5EF4-FFF2-40B4-BE49-F238E27FC236}">
                <a16:creationId xmlns:a16="http://schemas.microsoft.com/office/drawing/2014/main" id="{2DEC6589-C21F-3D31-3573-07A0F71FBBC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78000" y="1020763"/>
            <a:ext cx="65088"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9">
            <a:extLst>
              <a:ext uri="{FF2B5EF4-FFF2-40B4-BE49-F238E27FC236}">
                <a16:creationId xmlns:a16="http://schemas.microsoft.com/office/drawing/2014/main" id="{1833ECFD-AA38-E1B3-09AD-0C154CA58F64}"/>
              </a:ext>
            </a:extLst>
          </p:cNvPr>
          <p:cNvGrpSpPr>
            <a:grpSpLocks/>
          </p:cNvGrpSpPr>
          <p:nvPr userDrawn="1"/>
        </p:nvGrpSpPr>
        <p:grpSpPr bwMode="auto">
          <a:xfrm>
            <a:off x="-22225" y="6180138"/>
            <a:ext cx="12225338" cy="685800"/>
            <a:chOff x="-33019" y="6180055"/>
            <a:chExt cx="12225019" cy="685800"/>
          </a:xfrm>
        </p:grpSpPr>
        <p:sp>
          <p:nvSpPr>
            <p:cNvPr id="12" name="bg object 20">
              <a:extLst>
                <a:ext uri="{FF2B5EF4-FFF2-40B4-BE49-F238E27FC236}">
                  <a16:creationId xmlns:a16="http://schemas.microsoft.com/office/drawing/2014/main" id="{F8EE40F6-A224-B652-B048-8E47B1BAABA8}"/>
                </a:ext>
              </a:extLst>
            </p:cNvPr>
            <p:cNvSpPr>
              <a:spLocks/>
            </p:cNvSpPr>
            <p:nvPr/>
          </p:nvSpPr>
          <p:spPr bwMode="auto">
            <a:xfrm>
              <a:off x="-33019" y="6180055"/>
              <a:ext cx="12225019" cy="685800"/>
            </a:xfrm>
            <a:custGeom>
              <a:avLst/>
              <a:gdLst>
                <a:gd name="T0" fmla="*/ 12224510 w 12189460"/>
                <a:gd name="T1" fmla="*/ 0 h 685800"/>
                <a:gd name="T2" fmla="*/ 0 w 12189460"/>
                <a:gd name="T3" fmla="*/ 0 h 685800"/>
                <a:gd name="T4" fmla="*/ 0 w 12189460"/>
                <a:gd name="T5" fmla="*/ 685800 h 685800"/>
                <a:gd name="T6" fmla="*/ 12224510 w 12189460"/>
                <a:gd name="T7" fmla="*/ 685800 h 685800"/>
                <a:gd name="T8" fmla="*/ 12224510 w 12189460"/>
                <a:gd name="T9" fmla="*/ 0 h 685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685800">
                  <a:moveTo>
                    <a:pt x="12188952" y="0"/>
                  </a:moveTo>
                  <a:lnTo>
                    <a:pt x="0" y="0"/>
                  </a:lnTo>
                  <a:lnTo>
                    <a:pt x="0" y="685800"/>
                  </a:lnTo>
                  <a:lnTo>
                    <a:pt x="12188952" y="685800"/>
                  </a:lnTo>
                  <a:lnTo>
                    <a:pt x="12188952" y="0"/>
                  </a:lnTo>
                  <a:close/>
                </a:path>
              </a:pathLst>
            </a:custGeom>
            <a:solidFill>
              <a:srgbClr val="FFFFFF">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3" name="bg object 21">
              <a:extLst>
                <a:ext uri="{FF2B5EF4-FFF2-40B4-BE49-F238E27FC236}">
                  <a16:creationId xmlns:a16="http://schemas.microsoft.com/office/drawing/2014/main" id="{E8BC688A-2A9B-42E1-A890-61CB4AE723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833"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bg object 22">
              <a:extLst>
                <a:ext uri="{FF2B5EF4-FFF2-40B4-BE49-F238E27FC236}">
                  <a16:creationId xmlns:a16="http://schemas.microsoft.com/office/drawing/2014/main" id="{B59377E0-8508-079A-25B2-CDEB3A033C90}"/>
                </a:ext>
              </a:extLst>
            </p:cNvPr>
            <p:cNvSpPr>
              <a:spLocks/>
            </p:cNvSpPr>
            <p:nvPr/>
          </p:nvSpPr>
          <p:spPr bwMode="auto">
            <a:xfrm>
              <a:off x="892886"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5" name="bg object 23">
              <a:extLst>
                <a:ext uri="{FF2B5EF4-FFF2-40B4-BE49-F238E27FC236}">
                  <a16:creationId xmlns:a16="http://schemas.microsoft.com/office/drawing/2014/main" id="{DDCC756B-CC40-DBC9-3BD4-9478C038AA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316"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g object 24">
              <a:extLst>
                <a:ext uri="{FF2B5EF4-FFF2-40B4-BE49-F238E27FC236}">
                  <a16:creationId xmlns:a16="http://schemas.microsoft.com/office/drawing/2014/main" id="{12FC8734-62C3-9607-55D8-60DF26AE46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6058"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g object 25">
              <a:extLst>
                <a:ext uri="{FF2B5EF4-FFF2-40B4-BE49-F238E27FC236}">
                  <a16:creationId xmlns:a16="http://schemas.microsoft.com/office/drawing/2014/main" id="{BE0D1F1F-5FD7-A6E0-A1FF-223A79FF64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3602"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g object 26">
              <a:extLst>
                <a:ext uri="{FF2B5EF4-FFF2-40B4-BE49-F238E27FC236}">
                  <a16:creationId xmlns:a16="http://schemas.microsoft.com/office/drawing/2014/main" id="{BFDB7023-82FD-0928-51D0-E23C6FD362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5"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9">
            <a:extLst>
              <a:ext uri="{FF2B5EF4-FFF2-40B4-BE49-F238E27FC236}">
                <a16:creationId xmlns:a16="http://schemas.microsoft.com/office/drawing/2014/main" id="{B200DEF5-75CF-A04B-2B02-0C90BC569B4B}"/>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2931160" y="3543841"/>
            <a:ext cx="5867400" cy="1294334"/>
          </a:xfrm>
          <a:prstGeom prst="rect">
            <a:avLst/>
          </a:prstGeom>
        </p:spPr>
        <p:txBody>
          <a:bodyPr/>
          <a:lstStyle>
            <a:lvl1pPr>
              <a:defRPr sz="3600" b="1">
                <a:solidFill>
                  <a:schemeClr val="bg1"/>
                </a:solidFill>
              </a:defRPr>
            </a:lvl1pPr>
          </a:lstStyle>
          <a:p>
            <a:r>
              <a:rPr lang="en-US"/>
              <a:t>Click to edit Master title style</a:t>
            </a:r>
          </a:p>
        </p:txBody>
      </p:sp>
      <p:sp>
        <p:nvSpPr>
          <p:cNvPr id="7" name="Text Placeholder 6"/>
          <p:cNvSpPr>
            <a:spLocks noGrp="1"/>
          </p:cNvSpPr>
          <p:nvPr>
            <p:ph type="body" sz="quarter" idx="10"/>
          </p:nvPr>
        </p:nvSpPr>
        <p:spPr>
          <a:xfrm>
            <a:off x="2931160" y="4900201"/>
            <a:ext cx="5867400" cy="1134659"/>
          </a:xfrm>
        </p:spPr>
        <p:txBody>
          <a:bodyPr>
            <a:normAutofit/>
          </a:bodyPr>
          <a:lstStyle>
            <a:lvl1pPr>
              <a:buFontTx/>
              <a:buNone/>
              <a:defRPr sz="1800" b="1">
                <a:solidFill>
                  <a:schemeClr val="bg1"/>
                </a:solidFill>
              </a:defRPr>
            </a:lvl1pPr>
            <a:lvl2pPr marL="0" indent="0">
              <a:buFontTx/>
              <a:buNone/>
              <a:defRPr>
                <a:solidFill>
                  <a:schemeClr val="bg1"/>
                </a:solidFill>
              </a:defRPr>
            </a:lvl2pPr>
            <a:lvl3pPr marL="403225" indent="0">
              <a:buFontTx/>
              <a:buNone/>
              <a:defRPr>
                <a:solidFill>
                  <a:schemeClr val="bg1"/>
                </a:solidFill>
              </a:defRPr>
            </a:lvl3pPr>
            <a:lvl4pPr marL="742950" indent="0">
              <a:buFontTx/>
              <a:buNone/>
              <a:defRPr>
                <a:solidFill>
                  <a:schemeClr val="bg1"/>
                </a:solidFill>
              </a:defRPr>
            </a:lvl4pPr>
            <a:lvl5pPr marL="1139825" indent="0">
              <a:buFontTx/>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26684451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 mTNBC Cover">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F79BBC63-BA41-7372-C9CC-7D11C09FA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
          <a:stretch>
            <a:fillRect/>
          </a:stretch>
        </p:blipFill>
        <p:spPr bwMode="auto">
          <a:xfrm>
            <a:off x="-22225" y="9525"/>
            <a:ext cx="122221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1D1E4D4B-D0BD-535A-062E-5DB378EB3254}"/>
              </a:ext>
            </a:extLst>
          </p:cNvPr>
          <p:cNvGrpSpPr>
            <a:grpSpLocks/>
          </p:cNvGrpSpPr>
          <p:nvPr userDrawn="1"/>
        </p:nvGrpSpPr>
        <p:grpSpPr bwMode="auto">
          <a:xfrm>
            <a:off x="-33338" y="-6350"/>
            <a:ext cx="12236451" cy="671513"/>
            <a:chOff x="-15241" y="-913657"/>
            <a:chExt cx="12229223" cy="670284"/>
          </a:xfrm>
        </p:grpSpPr>
        <p:sp>
          <p:nvSpPr>
            <p:cNvPr id="4" name="Rectangle 3">
              <a:extLst>
                <a:ext uri="{FF2B5EF4-FFF2-40B4-BE49-F238E27FC236}">
                  <a16:creationId xmlns:a16="http://schemas.microsoft.com/office/drawing/2014/main" id="{6A9BE89B-C165-7928-1C3F-193226B1FF1E}"/>
                </a:ext>
              </a:extLst>
            </p:cNvPr>
            <p:cNvSpPr/>
            <p:nvPr userDrawn="1"/>
          </p:nvSpPr>
          <p:spPr>
            <a:xfrm>
              <a:off x="625" y="-913657"/>
              <a:ext cx="12203838" cy="6100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ound Single Corner Rectangle 8">
              <a:extLst>
                <a:ext uri="{FF2B5EF4-FFF2-40B4-BE49-F238E27FC236}">
                  <a16:creationId xmlns:a16="http://schemas.microsoft.com/office/drawing/2014/main" id="{7C3A93F9-DCF9-B6BC-CFA6-2B82ABFABB4C}"/>
                </a:ext>
              </a:extLst>
            </p:cNvPr>
            <p:cNvSpPr/>
            <p:nvPr userDrawn="1"/>
          </p:nvSpPr>
          <p:spPr>
            <a:xfrm flipH="1">
              <a:off x="7969927" y="-872458"/>
              <a:ext cx="4244055" cy="583131"/>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4236171"/>
                <a:gd name="connsiteY0" fmla="*/ 3810 h 564242"/>
                <a:gd name="connsiteX1" fmla="*/ 3120673 w 4236171"/>
                <a:gd name="connsiteY1" fmla="*/ 0 h 564242"/>
                <a:gd name="connsiteX2" fmla="*/ 3410756 w 4236171"/>
                <a:gd name="connsiteY2" fmla="*/ 220621 h 564242"/>
                <a:gd name="connsiteX3" fmla="*/ 4236171 w 4236171"/>
                <a:gd name="connsiteY3" fmla="*/ 564242 h 564242"/>
                <a:gd name="connsiteX4" fmla="*/ 1427947 w 4236171"/>
                <a:gd name="connsiteY4" fmla="*/ 564242 h 564242"/>
                <a:gd name="connsiteX5" fmla="*/ 0 w 4236171"/>
                <a:gd name="connsiteY5" fmla="*/ 3810 h 564242"/>
                <a:gd name="connsiteX0" fmla="*/ 0 w 4247595"/>
                <a:gd name="connsiteY0" fmla="*/ 0 h 568052"/>
                <a:gd name="connsiteX1" fmla="*/ 3132097 w 4247595"/>
                <a:gd name="connsiteY1" fmla="*/ 3810 h 568052"/>
                <a:gd name="connsiteX2" fmla="*/ 3422180 w 4247595"/>
                <a:gd name="connsiteY2" fmla="*/ 224431 h 568052"/>
                <a:gd name="connsiteX3" fmla="*/ 4247595 w 4247595"/>
                <a:gd name="connsiteY3" fmla="*/ 568052 h 568052"/>
                <a:gd name="connsiteX4" fmla="*/ 1439371 w 4247595"/>
                <a:gd name="connsiteY4" fmla="*/ 568052 h 568052"/>
                <a:gd name="connsiteX5" fmla="*/ 0 w 4247595"/>
                <a:gd name="connsiteY5" fmla="*/ 0 h 568052"/>
                <a:gd name="connsiteX0" fmla="*/ 0 w 4232364"/>
                <a:gd name="connsiteY0" fmla="*/ 0 h 568052"/>
                <a:gd name="connsiteX1" fmla="*/ 3116866 w 4232364"/>
                <a:gd name="connsiteY1" fmla="*/ 3810 h 568052"/>
                <a:gd name="connsiteX2" fmla="*/ 3406949 w 4232364"/>
                <a:gd name="connsiteY2" fmla="*/ 224431 h 568052"/>
                <a:gd name="connsiteX3" fmla="*/ 4232364 w 4232364"/>
                <a:gd name="connsiteY3" fmla="*/ 568052 h 568052"/>
                <a:gd name="connsiteX4" fmla="*/ 1424140 w 4232364"/>
                <a:gd name="connsiteY4" fmla="*/ 568052 h 568052"/>
                <a:gd name="connsiteX5" fmla="*/ 0 w 4232364"/>
                <a:gd name="connsiteY5" fmla="*/ 0 h 568052"/>
                <a:gd name="connsiteX0" fmla="*/ 0 w 4232364"/>
                <a:gd name="connsiteY0" fmla="*/ 0 h 564242"/>
                <a:gd name="connsiteX1" fmla="*/ 3116866 w 4232364"/>
                <a:gd name="connsiteY1" fmla="*/ 0 h 564242"/>
                <a:gd name="connsiteX2" fmla="*/ 3406949 w 4232364"/>
                <a:gd name="connsiteY2" fmla="*/ 220621 h 564242"/>
                <a:gd name="connsiteX3" fmla="*/ 4232364 w 4232364"/>
                <a:gd name="connsiteY3" fmla="*/ 564242 h 564242"/>
                <a:gd name="connsiteX4" fmla="*/ 1424140 w 4232364"/>
                <a:gd name="connsiteY4" fmla="*/ 564242 h 564242"/>
                <a:gd name="connsiteX5" fmla="*/ 0 w 4232364"/>
                <a:gd name="connsiteY5" fmla="*/ 0 h 564242"/>
                <a:gd name="connsiteX0" fmla="*/ 11423 w 4243787"/>
                <a:gd name="connsiteY0" fmla="*/ 0 h 571862"/>
                <a:gd name="connsiteX1" fmla="*/ 3128289 w 4243787"/>
                <a:gd name="connsiteY1" fmla="*/ 0 h 571862"/>
                <a:gd name="connsiteX2" fmla="*/ 3418372 w 4243787"/>
                <a:gd name="connsiteY2" fmla="*/ 220621 h 571862"/>
                <a:gd name="connsiteX3" fmla="*/ 4243787 w 4243787"/>
                <a:gd name="connsiteY3" fmla="*/ 564242 h 571862"/>
                <a:gd name="connsiteX4" fmla="*/ 0 w 4243787"/>
                <a:gd name="connsiteY4" fmla="*/ 571862 h 571862"/>
                <a:gd name="connsiteX5" fmla="*/ 11423 w 4243787"/>
                <a:gd name="connsiteY5" fmla="*/ 0 h 571862"/>
                <a:gd name="connsiteX0" fmla="*/ 7615 w 4243787"/>
                <a:gd name="connsiteY0" fmla="*/ 0 h 575672"/>
                <a:gd name="connsiteX1" fmla="*/ 3128289 w 4243787"/>
                <a:gd name="connsiteY1" fmla="*/ 3810 h 575672"/>
                <a:gd name="connsiteX2" fmla="*/ 3418372 w 4243787"/>
                <a:gd name="connsiteY2" fmla="*/ 224431 h 575672"/>
                <a:gd name="connsiteX3" fmla="*/ 4243787 w 4243787"/>
                <a:gd name="connsiteY3" fmla="*/ 568052 h 575672"/>
                <a:gd name="connsiteX4" fmla="*/ 0 w 4243787"/>
                <a:gd name="connsiteY4" fmla="*/ 575672 h 575672"/>
                <a:gd name="connsiteX5" fmla="*/ 7615 w 4243787"/>
                <a:gd name="connsiteY5" fmla="*/ 0 h 575672"/>
                <a:gd name="connsiteX0" fmla="*/ 11423 w 4247595"/>
                <a:gd name="connsiteY0" fmla="*/ 0 h 575672"/>
                <a:gd name="connsiteX1" fmla="*/ 3132097 w 4247595"/>
                <a:gd name="connsiteY1" fmla="*/ 3810 h 575672"/>
                <a:gd name="connsiteX2" fmla="*/ 3422180 w 4247595"/>
                <a:gd name="connsiteY2" fmla="*/ 224431 h 575672"/>
                <a:gd name="connsiteX3" fmla="*/ 4247595 w 4247595"/>
                <a:gd name="connsiteY3" fmla="*/ 568052 h 575672"/>
                <a:gd name="connsiteX4" fmla="*/ 0 w 4247595"/>
                <a:gd name="connsiteY4" fmla="*/ 575672 h 575672"/>
                <a:gd name="connsiteX5" fmla="*/ 11423 w 4247595"/>
                <a:gd name="connsiteY5" fmla="*/ 0 h 575672"/>
                <a:gd name="connsiteX0" fmla="*/ 7615 w 4243787"/>
                <a:gd name="connsiteY0" fmla="*/ 0 h 583292"/>
                <a:gd name="connsiteX1" fmla="*/ 3128289 w 4243787"/>
                <a:gd name="connsiteY1" fmla="*/ 3810 h 583292"/>
                <a:gd name="connsiteX2" fmla="*/ 3418372 w 4243787"/>
                <a:gd name="connsiteY2" fmla="*/ 224431 h 583292"/>
                <a:gd name="connsiteX3" fmla="*/ 4243787 w 4243787"/>
                <a:gd name="connsiteY3" fmla="*/ 568052 h 583292"/>
                <a:gd name="connsiteX4" fmla="*/ 0 w 4243787"/>
                <a:gd name="connsiteY4" fmla="*/ 583292 h 583292"/>
                <a:gd name="connsiteX5" fmla="*/ 7615 w 4243787"/>
                <a:gd name="connsiteY5" fmla="*/ 0 h 58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3787" h="583292">
                  <a:moveTo>
                    <a:pt x="7615" y="0"/>
                  </a:moveTo>
                  <a:lnTo>
                    <a:pt x="3128289" y="3810"/>
                  </a:lnTo>
                  <a:cubicBezTo>
                    <a:pt x="3253552" y="5334"/>
                    <a:pt x="3365032" y="77383"/>
                    <a:pt x="3418372" y="224431"/>
                  </a:cubicBezTo>
                  <a:cubicBezTo>
                    <a:pt x="3534413" y="627188"/>
                    <a:pt x="3969853" y="447004"/>
                    <a:pt x="4243787" y="568052"/>
                  </a:cubicBezTo>
                  <a:lnTo>
                    <a:pt x="0" y="583292"/>
                  </a:lnTo>
                  <a:cubicBezTo>
                    <a:pt x="2538" y="391401"/>
                    <a:pt x="5077" y="191891"/>
                    <a:pt x="76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85D625B7-68BC-3378-39FF-837B296BAE2B}"/>
                </a:ext>
              </a:extLst>
            </p:cNvPr>
            <p:cNvSpPr/>
            <p:nvPr userDrawn="1"/>
          </p:nvSpPr>
          <p:spPr>
            <a:xfrm>
              <a:off x="-15241" y="-365387"/>
              <a:ext cx="12219704" cy="12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9" name="bg object 17">
            <a:extLst>
              <a:ext uri="{FF2B5EF4-FFF2-40B4-BE49-F238E27FC236}">
                <a16:creationId xmlns:a16="http://schemas.microsoft.com/office/drawing/2014/main" id="{27CC849D-AFF6-896D-3802-5789799B9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665163"/>
            <a:ext cx="65088"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g object 19">
            <a:extLst>
              <a:ext uri="{FF2B5EF4-FFF2-40B4-BE49-F238E27FC236}">
                <a16:creationId xmlns:a16="http://schemas.microsoft.com/office/drawing/2014/main" id="{FA96FE14-81D9-48B2-C9C1-C8AAD8790D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0" y="1020763"/>
            <a:ext cx="65088"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9">
            <a:extLst>
              <a:ext uri="{FF2B5EF4-FFF2-40B4-BE49-F238E27FC236}">
                <a16:creationId xmlns:a16="http://schemas.microsoft.com/office/drawing/2014/main" id="{3C6008BC-E45F-92BF-7CDB-BF5F8538C47E}"/>
              </a:ext>
            </a:extLst>
          </p:cNvPr>
          <p:cNvGrpSpPr>
            <a:grpSpLocks/>
          </p:cNvGrpSpPr>
          <p:nvPr userDrawn="1"/>
        </p:nvGrpSpPr>
        <p:grpSpPr bwMode="auto">
          <a:xfrm>
            <a:off x="-22225" y="6180138"/>
            <a:ext cx="12225338" cy="685800"/>
            <a:chOff x="-33019" y="6180055"/>
            <a:chExt cx="12225019" cy="685800"/>
          </a:xfrm>
        </p:grpSpPr>
        <p:sp>
          <p:nvSpPr>
            <p:cNvPr id="12" name="bg object 20">
              <a:extLst>
                <a:ext uri="{FF2B5EF4-FFF2-40B4-BE49-F238E27FC236}">
                  <a16:creationId xmlns:a16="http://schemas.microsoft.com/office/drawing/2014/main" id="{465F8CC3-9669-E6AF-4CF2-6A2A6C49525D}"/>
                </a:ext>
              </a:extLst>
            </p:cNvPr>
            <p:cNvSpPr>
              <a:spLocks/>
            </p:cNvSpPr>
            <p:nvPr/>
          </p:nvSpPr>
          <p:spPr bwMode="auto">
            <a:xfrm>
              <a:off x="-33019" y="6180055"/>
              <a:ext cx="12225019" cy="685800"/>
            </a:xfrm>
            <a:custGeom>
              <a:avLst/>
              <a:gdLst>
                <a:gd name="T0" fmla="*/ 12224510 w 12189460"/>
                <a:gd name="T1" fmla="*/ 0 h 685800"/>
                <a:gd name="T2" fmla="*/ 0 w 12189460"/>
                <a:gd name="T3" fmla="*/ 0 h 685800"/>
                <a:gd name="T4" fmla="*/ 0 w 12189460"/>
                <a:gd name="T5" fmla="*/ 685800 h 685800"/>
                <a:gd name="T6" fmla="*/ 12224510 w 12189460"/>
                <a:gd name="T7" fmla="*/ 685800 h 685800"/>
                <a:gd name="T8" fmla="*/ 12224510 w 12189460"/>
                <a:gd name="T9" fmla="*/ 0 h 685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685800">
                  <a:moveTo>
                    <a:pt x="12188952" y="0"/>
                  </a:moveTo>
                  <a:lnTo>
                    <a:pt x="0" y="0"/>
                  </a:lnTo>
                  <a:lnTo>
                    <a:pt x="0" y="685800"/>
                  </a:lnTo>
                  <a:lnTo>
                    <a:pt x="12188952" y="685800"/>
                  </a:lnTo>
                  <a:lnTo>
                    <a:pt x="12188952" y="0"/>
                  </a:lnTo>
                  <a:close/>
                </a:path>
              </a:pathLst>
            </a:custGeom>
            <a:solidFill>
              <a:srgbClr val="FFFFFF">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3" name="bg object 21">
              <a:extLst>
                <a:ext uri="{FF2B5EF4-FFF2-40B4-BE49-F238E27FC236}">
                  <a16:creationId xmlns:a16="http://schemas.microsoft.com/office/drawing/2014/main" id="{4A0A777F-6052-124B-6FC7-23055F7BBE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833"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bg object 22">
              <a:extLst>
                <a:ext uri="{FF2B5EF4-FFF2-40B4-BE49-F238E27FC236}">
                  <a16:creationId xmlns:a16="http://schemas.microsoft.com/office/drawing/2014/main" id="{60ED6977-1EFB-2826-DE32-347D68018FA5}"/>
                </a:ext>
              </a:extLst>
            </p:cNvPr>
            <p:cNvSpPr>
              <a:spLocks/>
            </p:cNvSpPr>
            <p:nvPr/>
          </p:nvSpPr>
          <p:spPr bwMode="auto">
            <a:xfrm>
              <a:off x="892886"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5" name="bg object 23">
              <a:extLst>
                <a:ext uri="{FF2B5EF4-FFF2-40B4-BE49-F238E27FC236}">
                  <a16:creationId xmlns:a16="http://schemas.microsoft.com/office/drawing/2014/main" id="{CD24101B-3E11-B86E-E11D-761649404D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316"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g object 24">
              <a:extLst>
                <a:ext uri="{FF2B5EF4-FFF2-40B4-BE49-F238E27FC236}">
                  <a16:creationId xmlns:a16="http://schemas.microsoft.com/office/drawing/2014/main" id="{ED5E92CF-78DD-2D4C-73DF-12DF248539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6058"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g object 25">
              <a:extLst>
                <a:ext uri="{FF2B5EF4-FFF2-40B4-BE49-F238E27FC236}">
                  <a16:creationId xmlns:a16="http://schemas.microsoft.com/office/drawing/2014/main" id="{D6D6EC73-9D33-5C5E-51E6-B786FC089B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3602"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g object 26">
              <a:extLst>
                <a:ext uri="{FF2B5EF4-FFF2-40B4-BE49-F238E27FC236}">
                  <a16:creationId xmlns:a16="http://schemas.microsoft.com/office/drawing/2014/main" id="{7E0062BE-407B-71C0-E6FD-B33F8AC56B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5"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9">
            <a:extLst>
              <a:ext uri="{FF2B5EF4-FFF2-40B4-BE49-F238E27FC236}">
                <a16:creationId xmlns:a16="http://schemas.microsoft.com/office/drawing/2014/main" id="{AF3F9DB3-20BF-DDF7-F591-6B60F920D14F}"/>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9296400" y="103188"/>
            <a:ext cx="1066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a:extLst>
              <a:ext uri="{FF2B5EF4-FFF2-40B4-BE49-F238E27FC236}">
                <a16:creationId xmlns:a16="http://schemas.microsoft.com/office/drawing/2014/main" id="{B5260DDC-4C0C-BE6C-6C2D-E4834A7C6EAE}"/>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2924826" y="3541297"/>
            <a:ext cx="5257800" cy="1294334"/>
          </a:xfrm>
          <a:prstGeom prst="rect">
            <a:avLst/>
          </a:prstGeom>
        </p:spPr>
        <p:txBody>
          <a:bodyPr/>
          <a:lstStyle>
            <a:lvl1pPr>
              <a:defRPr sz="3600" b="1">
                <a:solidFill>
                  <a:schemeClr val="bg1"/>
                </a:solidFill>
              </a:defRPr>
            </a:lvl1pPr>
          </a:lstStyle>
          <a:p>
            <a:r>
              <a:rPr lang="en-US"/>
              <a:t>Click to edit Master title style</a:t>
            </a:r>
          </a:p>
        </p:txBody>
      </p:sp>
      <p:sp>
        <p:nvSpPr>
          <p:cNvPr id="7" name="Text Placeholder 6"/>
          <p:cNvSpPr>
            <a:spLocks noGrp="1"/>
          </p:cNvSpPr>
          <p:nvPr>
            <p:ph type="body" sz="quarter" idx="10"/>
          </p:nvPr>
        </p:nvSpPr>
        <p:spPr>
          <a:xfrm>
            <a:off x="2924826" y="4897657"/>
            <a:ext cx="5257800" cy="1170895"/>
          </a:xfrm>
        </p:spPr>
        <p:txBody>
          <a:bodyPr>
            <a:normAutofit/>
          </a:bodyPr>
          <a:lstStyle>
            <a:lvl1pPr>
              <a:buFontTx/>
              <a:buNone/>
              <a:defRPr sz="1800" b="1">
                <a:solidFill>
                  <a:schemeClr val="bg1"/>
                </a:solidFill>
              </a:defRPr>
            </a:lvl1pPr>
            <a:lvl2pPr marL="0" indent="0">
              <a:buFontTx/>
              <a:buNone/>
              <a:defRPr>
                <a:solidFill>
                  <a:schemeClr val="bg1"/>
                </a:solidFill>
              </a:defRPr>
            </a:lvl2pPr>
            <a:lvl3pPr marL="403225" indent="0">
              <a:buFontTx/>
              <a:buNone/>
              <a:defRPr>
                <a:solidFill>
                  <a:schemeClr val="bg1"/>
                </a:solidFill>
              </a:defRPr>
            </a:lvl3pPr>
            <a:lvl4pPr marL="742950" indent="0">
              <a:buFontTx/>
              <a:buNone/>
              <a:defRPr>
                <a:solidFill>
                  <a:schemeClr val="bg1"/>
                </a:solidFill>
              </a:defRPr>
            </a:lvl4pPr>
            <a:lvl5pPr marL="1139825" indent="0">
              <a:buFontTx/>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35997157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R+/HER2-mBC Cover">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FDF6B98F-53CA-F8C2-B7C5-87A1341B5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
          <a:stretch>
            <a:fillRect/>
          </a:stretch>
        </p:blipFill>
        <p:spPr bwMode="auto">
          <a:xfrm>
            <a:off x="-22225" y="-6350"/>
            <a:ext cx="122221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8E80F7A0-F761-7AFE-C5A1-7A50CB5D479B}"/>
              </a:ext>
            </a:extLst>
          </p:cNvPr>
          <p:cNvGrpSpPr>
            <a:grpSpLocks/>
          </p:cNvGrpSpPr>
          <p:nvPr userDrawn="1"/>
        </p:nvGrpSpPr>
        <p:grpSpPr bwMode="auto">
          <a:xfrm>
            <a:off x="-33338" y="-6350"/>
            <a:ext cx="12236451" cy="671513"/>
            <a:chOff x="-15241" y="-913657"/>
            <a:chExt cx="12229223" cy="670284"/>
          </a:xfrm>
        </p:grpSpPr>
        <p:sp>
          <p:nvSpPr>
            <p:cNvPr id="4" name="Rectangle 3">
              <a:extLst>
                <a:ext uri="{FF2B5EF4-FFF2-40B4-BE49-F238E27FC236}">
                  <a16:creationId xmlns:a16="http://schemas.microsoft.com/office/drawing/2014/main" id="{ED5EEF36-3C9C-CF78-4780-D42DD44C00A4}"/>
                </a:ext>
              </a:extLst>
            </p:cNvPr>
            <p:cNvSpPr/>
            <p:nvPr userDrawn="1"/>
          </p:nvSpPr>
          <p:spPr>
            <a:xfrm>
              <a:off x="625" y="-913657"/>
              <a:ext cx="12203838" cy="6100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ound Single Corner Rectangle 8">
              <a:extLst>
                <a:ext uri="{FF2B5EF4-FFF2-40B4-BE49-F238E27FC236}">
                  <a16:creationId xmlns:a16="http://schemas.microsoft.com/office/drawing/2014/main" id="{6A6806EC-D659-78B4-6942-70B184024212}"/>
                </a:ext>
              </a:extLst>
            </p:cNvPr>
            <p:cNvSpPr/>
            <p:nvPr userDrawn="1"/>
          </p:nvSpPr>
          <p:spPr>
            <a:xfrm flipH="1">
              <a:off x="7969927" y="-872458"/>
              <a:ext cx="4244055" cy="583131"/>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4236171"/>
                <a:gd name="connsiteY0" fmla="*/ 3810 h 564242"/>
                <a:gd name="connsiteX1" fmla="*/ 3120673 w 4236171"/>
                <a:gd name="connsiteY1" fmla="*/ 0 h 564242"/>
                <a:gd name="connsiteX2" fmla="*/ 3410756 w 4236171"/>
                <a:gd name="connsiteY2" fmla="*/ 220621 h 564242"/>
                <a:gd name="connsiteX3" fmla="*/ 4236171 w 4236171"/>
                <a:gd name="connsiteY3" fmla="*/ 564242 h 564242"/>
                <a:gd name="connsiteX4" fmla="*/ 1427947 w 4236171"/>
                <a:gd name="connsiteY4" fmla="*/ 564242 h 564242"/>
                <a:gd name="connsiteX5" fmla="*/ 0 w 4236171"/>
                <a:gd name="connsiteY5" fmla="*/ 3810 h 564242"/>
                <a:gd name="connsiteX0" fmla="*/ 0 w 4247595"/>
                <a:gd name="connsiteY0" fmla="*/ 0 h 568052"/>
                <a:gd name="connsiteX1" fmla="*/ 3132097 w 4247595"/>
                <a:gd name="connsiteY1" fmla="*/ 3810 h 568052"/>
                <a:gd name="connsiteX2" fmla="*/ 3422180 w 4247595"/>
                <a:gd name="connsiteY2" fmla="*/ 224431 h 568052"/>
                <a:gd name="connsiteX3" fmla="*/ 4247595 w 4247595"/>
                <a:gd name="connsiteY3" fmla="*/ 568052 h 568052"/>
                <a:gd name="connsiteX4" fmla="*/ 1439371 w 4247595"/>
                <a:gd name="connsiteY4" fmla="*/ 568052 h 568052"/>
                <a:gd name="connsiteX5" fmla="*/ 0 w 4247595"/>
                <a:gd name="connsiteY5" fmla="*/ 0 h 568052"/>
                <a:gd name="connsiteX0" fmla="*/ 0 w 4232364"/>
                <a:gd name="connsiteY0" fmla="*/ 0 h 568052"/>
                <a:gd name="connsiteX1" fmla="*/ 3116866 w 4232364"/>
                <a:gd name="connsiteY1" fmla="*/ 3810 h 568052"/>
                <a:gd name="connsiteX2" fmla="*/ 3406949 w 4232364"/>
                <a:gd name="connsiteY2" fmla="*/ 224431 h 568052"/>
                <a:gd name="connsiteX3" fmla="*/ 4232364 w 4232364"/>
                <a:gd name="connsiteY3" fmla="*/ 568052 h 568052"/>
                <a:gd name="connsiteX4" fmla="*/ 1424140 w 4232364"/>
                <a:gd name="connsiteY4" fmla="*/ 568052 h 568052"/>
                <a:gd name="connsiteX5" fmla="*/ 0 w 4232364"/>
                <a:gd name="connsiteY5" fmla="*/ 0 h 568052"/>
                <a:gd name="connsiteX0" fmla="*/ 0 w 4232364"/>
                <a:gd name="connsiteY0" fmla="*/ 0 h 564242"/>
                <a:gd name="connsiteX1" fmla="*/ 3116866 w 4232364"/>
                <a:gd name="connsiteY1" fmla="*/ 0 h 564242"/>
                <a:gd name="connsiteX2" fmla="*/ 3406949 w 4232364"/>
                <a:gd name="connsiteY2" fmla="*/ 220621 h 564242"/>
                <a:gd name="connsiteX3" fmla="*/ 4232364 w 4232364"/>
                <a:gd name="connsiteY3" fmla="*/ 564242 h 564242"/>
                <a:gd name="connsiteX4" fmla="*/ 1424140 w 4232364"/>
                <a:gd name="connsiteY4" fmla="*/ 564242 h 564242"/>
                <a:gd name="connsiteX5" fmla="*/ 0 w 4232364"/>
                <a:gd name="connsiteY5" fmla="*/ 0 h 564242"/>
                <a:gd name="connsiteX0" fmla="*/ 11423 w 4243787"/>
                <a:gd name="connsiteY0" fmla="*/ 0 h 571862"/>
                <a:gd name="connsiteX1" fmla="*/ 3128289 w 4243787"/>
                <a:gd name="connsiteY1" fmla="*/ 0 h 571862"/>
                <a:gd name="connsiteX2" fmla="*/ 3418372 w 4243787"/>
                <a:gd name="connsiteY2" fmla="*/ 220621 h 571862"/>
                <a:gd name="connsiteX3" fmla="*/ 4243787 w 4243787"/>
                <a:gd name="connsiteY3" fmla="*/ 564242 h 571862"/>
                <a:gd name="connsiteX4" fmla="*/ 0 w 4243787"/>
                <a:gd name="connsiteY4" fmla="*/ 571862 h 571862"/>
                <a:gd name="connsiteX5" fmla="*/ 11423 w 4243787"/>
                <a:gd name="connsiteY5" fmla="*/ 0 h 571862"/>
                <a:gd name="connsiteX0" fmla="*/ 7615 w 4243787"/>
                <a:gd name="connsiteY0" fmla="*/ 0 h 575672"/>
                <a:gd name="connsiteX1" fmla="*/ 3128289 w 4243787"/>
                <a:gd name="connsiteY1" fmla="*/ 3810 h 575672"/>
                <a:gd name="connsiteX2" fmla="*/ 3418372 w 4243787"/>
                <a:gd name="connsiteY2" fmla="*/ 224431 h 575672"/>
                <a:gd name="connsiteX3" fmla="*/ 4243787 w 4243787"/>
                <a:gd name="connsiteY3" fmla="*/ 568052 h 575672"/>
                <a:gd name="connsiteX4" fmla="*/ 0 w 4243787"/>
                <a:gd name="connsiteY4" fmla="*/ 575672 h 575672"/>
                <a:gd name="connsiteX5" fmla="*/ 7615 w 4243787"/>
                <a:gd name="connsiteY5" fmla="*/ 0 h 575672"/>
                <a:gd name="connsiteX0" fmla="*/ 11423 w 4247595"/>
                <a:gd name="connsiteY0" fmla="*/ 0 h 575672"/>
                <a:gd name="connsiteX1" fmla="*/ 3132097 w 4247595"/>
                <a:gd name="connsiteY1" fmla="*/ 3810 h 575672"/>
                <a:gd name="connsiteX2" fmla="*/ 3422180 w 4247595"/>
                <a:gd name="connsiteY2" fmla="*/ 224431 h 575672"/>
                <a:gd name="connsiteX3" fmla="*/ 4247595 w 4247595"/>
                <a:gd name="connsiteY3" fmla="*/ 568052 h 575672"/>
                <a:gd name="connsiteX4" fmla="*/ 0 w 4247595"/>
                <a:gd name="connsiteY4" fmla="*/ 575672 h 575672"/>
                <a:gd name="connsiteX5" fmla="*/ 11423 w 4247595"/>
                <a:gd name="connsiteY5" fmla="*/ 0 h 575672"/>
                <a:gd name="connsiteX0" fmla="*/ 7615 w 4243787"/>
                <a:gd name="connsiteY0" fmla="*/ 0 h 583292"/>
                <a:gd name="connsiteX1" fmla="*/ 3128289 w 4243787"/>
                <a:gd name="connsiteY1" fmla="*/ 3810 h 583292"/>
                <a:gd name="connsiteX2" fmla="*/ 3418372 w 4243787"/>
                <a:gd name="connsiteY2" fmla="*/ 224431 h 583292"/>
                <a:gd name="connsiteX3" fmla="*/ 4243787 w 4243787"/>
                <a:gd name="connsiteY3" fmla="*/ 568052 h 583292"/>
                <a:gd name="connsiteX4" fmla="*/ 0 w 4243787"/>
                <a:gd name="connsiteY4" fmla="*/ 583292 h 583292"/>
                <a:gd name="connsiteX5" fmla="*/ 7615 w 4243787"/>
                <a:gd name="connsiteY5" fmla="*/ 0 h 58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3787" h="583292">
                  <a:moveTo>
                    <a:pt x="7615" y="0"/>
                  </a:moveTo>
                  <a:lnTo>
                    <a:pt x="3128289" y="3810"/>
                  </a:lnTo>
                  <a:cubicBezTo>
                    <a:pt x="3253552" y="5334"/>
                    <a:pt x="3365032" y="77383"/>
                    <a:pt x="3418372" y="224431"/>
                  </a:cubicBezTo>
                  <a:cubicBezTo>
                    <a:pt x="3534413" y="627188"/>
                    <a:pt x="3969853" y="447004"/>
                    <a:pt x="4243787" y="568052"/>
                  </a:cubicBezTo>
                  <a:lnTo>
                    <a:pt x="0" y="583292"/>
                  </a:lnTo>
                  <a:cubicBezTo>
                    <a:pt x="2538" y="391401"/>
                    <a:pt x="5077" y="191891"/>
                    <a:pt x="76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7505CA27-2ADF-30D2-650C-9732B08C087A}"/>
                </a:ext>
              </a:extLst>
            </p:cNvPr>
            <p:cNvSpPr/>
            <p:nvPr userDrawn="1"/>
          </p:nvSpPr>
          <p:spPr>
            <a:xfrm>
              <a:off x="-15241" y="-365387"/>
              <a:ext cx="12219704" cy="12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9" name="bg object 17">
            <a:extLst>
              <a:ext uri="{FF2B5EF4-FFF2-40B4-BE49-F238E27FC236}">
                <a16:creationId xmlns:a16="http://schemas.microsoft.com/office/drawing/2014/main" id="{257A7E73-4EA2-6C64-609C-FFF0E02F2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665163"/>
            <a:ext cx="65088"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g object 19">
            <a:extLst>
              <a:ext uri="{FF2B5EF4-FFF2-40B4-BE49-F238E27FC236}">
                <a16:creationId xmlns:a16="http://schemas.microsoft.com/office/drawing/2014/main" id="{468BE997-7992-12B3-832D-85CC16BF8A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0" y="1020763"/>
            <a:ext cx="65088"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9">
            <a:extLst>
              <a:ext uri="{FF2B5EF4-FFF2-40B4-BE49-F238E27FC236}">
                <a16:creationId xmlns:a16="http://schemas.microsoft.com/office/drawing/2014/main" id="{6D4A85BA-056F-3536-985E-E0FDDFF8033C}"/>
              </a:ext>
            </a:extLst>
          </p:cNvPr>
          <p:cNvGrpSpPr>
            <a:grpSpLocks/>
          </p:cNvGrpSpPr>
          <p:nvPr userDrawn="1"/>
        </p:nvGrpSpPr>
        <p:grpSpPr bwMode="auto">
          <a:xfrm>
            <a:off x="-22225" y="6180138"/>
            <a:ext cx="12225338" cy="685800"/>
            <a:chOff x="-33019" y="6180055"/>
            <a:chExt cx="12225019" cy="685800"/>
          </a:xfrm>
        </p:grpSpPr>
        <p:sp>
          <p:nvSpPr>
            <p:cNvPr id="12" name="bg object 20">
              <a:extLst>
                <a:ext uri="{FF2B5EF4-FFF2-40B4-BE49-F238E27FC236}">
                  <a16:creationId xmlns:a16="http://schemas.microsoft.com/office/drawing/2014/main" id="{D74812E7-643F-13CC-347E-70865A751F0D}"/>
                </a:ext>
              </a:extLst>
            </p:cNvPr>
            <p:cNvSpPr>
              <a:spLocks/>
            </p:cNvSpPr>
            <p:nvPr/>
          </p:nvSpPr>
          <p:spPr bwMode="auto">
            <a:xfrm>
              <a:off x="-33019" y="6180055"/>
              <a:ext cx="12225019" cy="685800"/>
            </a:xfrm>
            <a:custGeom>
              <a:avLst/>
              <a:gdLst>
                <a:gd name="T0" fmla="*/ 12224510 w 12189460"/>
                <a:gd name="T1" fmla="*/ 0 h 685800"/>
                <a:gd name="T2" fmla="*/ 0 w 12189460"/>
                <a:gd name="T3" fmla="*/ 0 h 685800"/>
                <a:gd name="T4" fmla="*/ 0 w 12189460"/>
                <a:gd name="T5" fmla="*/ 685800 h 685800"/>
                <a:gd name="T6" fmla="*/ 12224510 w 12189460"/>
                <a:gd name="T7" fmla="*/ 685800 h 685800"/>
                <a:gd name="T8" fmla="*/ 12224510 w 12189460"/>
                <a:gd name="T9" fmla="*/ 0 h 685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685800">
                  <a:moveTo>
                    <a:pt x="12188952" y="0"/>
                  </a:moveTo>
                  <a:lnTo>
                    <a:pt x="0" y="0"/>
                  </a:lnTo>
                  <a:lnTo>
                    <a:pt x="0" y="685800"/>
                  </a:lnTo>
                  <a:lnTo>
                    <a:pt x="12188952" y="685800"/>
                  </a:lnTo>
                  <a:lnTo>
                    <a:pt x="12188952" y="0"/>
                  </a:lnTo>
                  <a:close/>
                </a:path>
              </a:pathLst>
            </a:custGeom>
            <a:solidFill>
              <a:srgbClr val="FFFFFF">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3" name="bg object 21">
              <a:extLst>
                <a:ext uri="{FF2B5EF4-FFF2-40B4-BE49-F238E27FC236}">
                  <a16:creationId xmlns:a16="http://schemas.microsoft.com/office/drawing/2014/main" id="{EEDF3686-6DC9-A0D9-A213-6A9B443E6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833"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bg object 22">
              <a:extLst>
                <a:ext uri="{FF2B5EF4-FFF2-40B4-BE49-F238E27FC236}">
                  <a16:creationId xmlns:a16="http://schemas.microsoft.com/office/drawing/2014/main" id="{9B71F0FA-785F-99A1-BF90-AF1F6BA3AE08}"/>
                </a:ext>
              </a:extLst>
            </p:cNvPr>
            <p:cNvSpPr>
              <a:spLocks/>
            </p:cNvSpPr>
            <p:nvPr/>
          </p:nvSpPr>
          <p:spPr bwMode="auto">
            <a:xfrm>
              <a:off x="892886"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5" name="bg object 23">
              <a:extLst>
                <a:ext uri="{FF2B5EF4-FFF2-40B4-BE49-F238E27FC236}">
                  <a16:creationId xmlns:a16="http://schemas.microsoft.com/office/drawing/2014/main" id="{F408F5C6-CF3A-D64A-400F-3FE6068387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316"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g object 24">
              <a:extLst>
                <a:ext uri="{FF2B5EF4-FFF2-40B4-BE49-F238E27FC236}">
                  <a16:creationId xmlns:a16="http://schemas.microsoft.com/office/drawing/2014/main" id="{31E90A35-4A5C-92EA-723C-806C381FBE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6058"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g object 25">
              <a:extLst>
                <a:ext uri="{FF2B5EF4-FFF2-40B4-BE49-F238E27FC236}">
                  <a16:creationId xmlns:a16="http://schemas.microsoft.com/office/drawing/2014/main" id="{1A6376B4-D9B3-856A-D9CF-F9DC321009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3602"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g object 26">
              <a:extLst>
                <a:ext uri="{FF2B5EF4-FFF2-40B4-BE49-F238E27FC236}">
                  <a16:creationId xmlns:a16="http://schemas.microsoft.com/office/drawing/2014/main" id="{A1EFCBBF-6EE0-A8F4-4F5D-8747C7F564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5"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9">
            <a:extLst>
              <a:ext uri="{FF2B5EF4-FFF2-40B4-BE49-F238E27FC236}">
                <a16:creationId xmlns:a16="http://schemas.microsoft.com/office/drawing/2014/main" id="{4C1EE24C-B7F6-2868-93B8-ECAAF3B5EC92}"/>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9105900" y="119063"/>
            <a:ext cx="136525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a:extLst>
              <a:ext uri="{FF2B5EF4-FFF2-40B4-BE49-F238E27FC236}">
                <a16:creationId xmlns:a16="http://schemas.microsoft.com/office/drawing/2014/main" id="{9ED88A74-EA07-A9BC-8F1F-CE4A3828218E}"/>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2919746" y="3545840"/>
            <a:ext cx="5701014" cy="1294334"/>
          </a:xfrm>
          <a:prstGeom prst="rect">
            <a:avLst/>
          </a:prstGeom>
        </p:spPr>
        <p:txBody>
          <a:bodyPr/>
          <a:lstStyle>
            <a:lvl1pPr>
              <a:defRPr sz="3600" b="1">
                <a:solidFill>
                  <a:schemeClr val="bg1"/>
                </a:solidFill>
              </a:defRPr>
            </a:lvl1pPr>
          </a:lstStyle>
          <a:p>
            <a:r>
              <a:rPr lang="en-US"/>
              <a:t>Click to edit Master title style</a:t>
            </a:r>
          </a:p>
        </p:txBody>
      </p:sp>
      <p:sp>
        <p:nvSpPr>
          <p:cNvPr id="7" name="Text Placeholder 6"/>
          <p:cNvSpPr>
            <a:spLocks noGrp="1"/>
          </p:cNvSpPr>
          <p:nvPr>
            <p:ph type="body" sz="quarter" idx="10"/>
          </p:nvPr>
        </p:nvSpPr>
        <p:spPr>
          <a:xfrm>
            <a:off x="2919746" y="4912360"/>
            <a:ext cx="5701014" cy="1156192"/>
          </a:xfrm>
        </p:spPr>
        <p:txBody>
          <a:bodyPr>
            <a:normAutofit/>
          </a:bodyPr>
          <a:lstStyle>
            <a:lvl1pPr>
              <a:buFontTx/>
              <a:buNone/>
              <a:defRPr sz="1800" b="1">
                <a:solidFill>
                  <a:schemeClr val="bg1"/>
                </a:solidFill>
              </a:defRPr>
            </a:lvl1pPr>
            <a:lvl2pPr marL="0" indent="0">
              <a:buFontTx/>
              <a:buNone/>
              <a:defRPr>
                <a:solidFill>
                  <a:schemeClr val="bg1"/>
                </a:solidFill>
              </a:defRPr>
            </a:lvl2pPr>
            <a:lvl3pPr marL="403225" indent="0">
              <a:buFontTx/>
              <a:buNone/>
              <a:defRPr>
                <a:solidFill>
                  <a:schemeClr val="bg1"/>
                </a:solidFill>
              </a:defRPr>
            </a:lvl3pPr>
            <a:lvl4pPr marL="742950" indent="0">
              <a:buFontTx/>
              <a:buNone/>
              <a:defRPr>
                <a:solidFill>
                  <a:schemeClr val="bg1"/>
                </a:solidFill>
              </a:defRPr>
            </a:lvl4pPr>
            <a:lvl5pPr marL="1139825" indent="0">
              <a:buFontTx/>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30791838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UC Cover">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3FB512A7-33D2-F6BE-ACFA-A0198CED7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
          <a:stretch>
            <a:fillRect/>
          </a:stretch>
        </p:blipFill>
        <p:spPr bwMode="auto">
          <a:xfrm>
            <a:off x="-22225" y="-6350"/>
            <a:ext cx="122221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AD16F63B-5090-3D3E-4FB5-F0BA3566A23C}"/>
              </a:ext>
            </a:extLst>
          </p:cNvPr>
          <p:cNvGrpSpPr>
            <a:grpSpLocks/>
          </p:cNvGrpSpPr>
          <p:nvPr userDrawn="1"/>
        </p:nvGrpSpPr>
        <p:grpSpPr bwMode="auto">
          <a:xfrm>
            <a:off x="-33338" y="-6350"/>
            <a:ext cx="12236451" cy="671513"/>
            <a:chOff x="-15241" y="-913657"/>
            <a:chExt cx="12229223" cy="670284"/>
          </a:xfrm>
        </p:grpSpPr>
        <p:sp>
          <p:nvSpPr>
            <p:cNvPr id="4" name="Rectangle 3">
              <a:extLst>
                <a:ext uri="{FF2B5EF4-FFF2-40B4-BE49-F238E27FC236}">
                  <a16:creationId xmlns:a16="http://schemas.microsoft.com/office/drawing/2014/main" id="{FA7A11B4-E55F-4071-4B48-CF9887E4B435}"/>
                </a:ext>
              </a:extLst>
            </p:cNvPr>
            <p:cNvSpPr/>
            <p:nvPr userDrawn="1"/>
          </p:nvSpPr>
          <p:spPr>
            <a:xfrm>
              <a:off x="625" y="-913657"/>
              <a:ext cx="12203838" cy="6100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ound Single Corner Rectangle 8">
              <a:extLst>
                <a:ext uri="{FF2B5EF4-FFF2-40B4-BE49-F238E27FC236}">
                  <a16:creationId xmlns:a16="http://schemas.microsoft.com/office/drawing/2014/main" id="{92D6CA27-C3F3-A8BB-56AF-E8CB9AEDE92D}"/>
                </a:ext>
              </a:extLst>
            </p:cNvPr>
            <p:cNvSpPr/>
            <p:nvPr userDrawn="1"/>
          </p:nvSpPr>
          <p:spPr>
            <a:xfrm flipH="1">
              <a:off x="7969927" y="-872458"/>
              <a:ext cx="4244055" cy="583131"/>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4236171"/>
                <a:gd name="connsiteY0" fmla="*/ 3810 h 564242"/>
                <a:gd name="connsiteX1" fmla="*/ 3120673 w 4236171"/>
                <a:gd name="connsiteY1" fmla="*/ 0 h 564242"/>
                <a:gd name="connsiteX2" fmla="*/ 3410756 w 4236171"/>
                <a:gd name="connsiteY2" fmla="*/ 220621 h 564242"/>
                <a:gd name="connsiteX3" fmla="*/ 4236171 w 4236171"/>
                <a:gd name="connsiteY3" fmla="*/ 564242 h 564242"/>
                <a:gd name="connsiteX4" fmla="*/ 1427947 w 4236171"/>
                <a:gd name="connsiteY4" fmla="*/ 564242 h 564242"/>
                <a:gd name="connsiteX5" fmla="*/ 0 w 4236171"/>
                <a:gd name="connsiteY5" fmla="*/ 3810 h 564242"/>
                <a:gd name="connsiteX0" fmla="*/ 0 w 4247595"/>
                <a:gd name="connsiteY0" fmla="*/ 0 h 568052"/>
                <a:gd name="connsiteX1" fmla="*/ 3132097 w 4247595"/>
                <a:gd name="connsiteY1" fmla="*/ 3810 h 568052"/>
                <a:gd name="connsiteX2" fmla="*/ 3422180 w 4247595"/>
                <a:gd name="connsiteY2" fmla="*/ 224431 h 568052"/>
                <a:gd name="connsiteX3" fmla="*/ 4247595 w 4247595"/>
                <a:gd name="connsiteY3" fmla="*/ 568052 h 568052"/>
                <a:gd name="connsiteX4" fmla="*/ 1439371 w 4247595"/>
                <a:gd name="connsiteY4" fmla="*/ 568052 h 568052"/>
                <a:gd name="connsiteX5" fmla="*/ 0 w 4247595"/>
                <a:gd name="connsiteY5" fmla="*/ 0 h 568052"/>
                <a:gd name="connsiteX0" fmla="*/ 0 w 4232364"/>
                <a:gd name="connsiteY0" fmla="*/ 0 h 568052"/>
                <a:gd name="connsiteX1" fmla="*/ 3116866 w 4232364"/>
                <a:gd name="connsiteY1" fmla="*/ 3810 h 568052"/>
                <a:gd name="connsiteX2" fmla="*/ 3406949 w 4232364"/>
                <a:gd name="connsiteY2" fmla="*/ 224431 h 568052"/>
                <a:gd name="connsiteX3" fmla="*/ 4232364 w 4232364"/>
                <a:gd name="connsiteY3" fmla="*/ 568052 h 568052"/>
                <a:gd name="connsiteX4" fmla="*/ 1424140 w 4232364"/>
                <a:gd name="connsiteY4" fmla="*/ 568052 h 568052"/>
                <a:gd name="connsiteX5" fmla="*/ 0 w 4232364"/>
                <a:gd name="connsiteY5" fmla="*/ 0 h 568052"/>
                <a:gd name="connsiteX0" fmla="*/ 0 w 4232364"/>
                <a:gd name="connsiteY0" fmla="*/ 0 h 564242"/>
                <a:gd name="connsiteX1" fmla="*/ 3116866 w 4232364"/>
                <a:gd name="connsiteY1" fmla="*/ 0 h 564242"/>
                <a:gd name="connsiteX2" fmla="*/ 3406949 w 4232364"/>
                <a:gd name="connsiteY2" fmla="*/ 220621 h 564242"/>
                <a:gd name="connsiteX3" fmla="*/ 4232364 w 4232364"/>
                <a:gd name="connsiteY3" fmla="*/ 564242 h 564242"/>
                <a:gd name="connsiteX4" fmla="*/ 1424140 w 4232364"/>
                <a:gd name="connsiteY4" fmla="*/ 564242 h 564242"/>
                <a:gd name="connsiteX5" fmla="*/ 0 w 4232364"/>
                <a:gd name="connsiteY5" fmla="*/ 0 h 564242"/>
                <a:gd name="connsiteX0" fmla="*/ 11423 w 4243787"/>
                <a:gd name="connsiteY0" fmla="*/ 0 h 571862"/>
                <a:gd name="connsiteX1" fmla="*/ 3128289 w 4243787"/>
                <a:gd name="connsiteY1" fmla="*/ 0 h 571862"/>
                <a:gd name="connsiteX2" fmla="*/ 3418372 w 4243787"/>
                <a:gd name="connsiteY2" fmla="*/ 220621 h 571862"/>
                <a:gd name="connsiteX3" fmla="*/ 4243787 w 4243787"/>
                <a:gd name="connsiteY3" fmla="*/ 564242 h 571862"/>
                <a:gd name="connsiteX4" fmla="*/ 0 w 4243787"/>
                <a:gd name="connsiteY4" fmla="*/ 571862 h 571862"/>
                <a:gd name="connsiteX5" fmla="*/ 11423 w 4243787"/>
                <a:gd name="connsiteY5" fmla="*/ 0 h 571862"/>
                <a:gd name="connsiteX0" fmla="*/ 7615 w 4243787"/>
                <a:gd name="connsiteY0" fmla="*/ 0 h 575672"/>
                <a:gd name="connsiteX1" fmla="*/ 3128289 w 4243787"/>
                <a:gd name="connsiteY1" fmla="*/ 3810 h 575672"/>
                <a:gd name="connsiteX2" fmla="*/ 3418372 w 4243787"/>
                <a:gd name="connsiteY2" fmla="*/ 224431 h 575672"/>
                <a:gd name="connsiteX3" fmla="*/ 4243787 w 4243787"/>
                <a:gd name="connsiteY3" fmla="*/ 568052 h 575672"/>
                <a:gd name="connsiteX4" fmla="*/ 0 w 4243787"/>
                <a:gd name="connsiteY4" fmla="*/ 575672 h 575672"/>
                <a:gd name="connsiteX5" fmla="*/ 7615 w 4243787"/>
                <a:gd name="connsiteY5" fmla="*/ 0 h 575672"/>
                <a:gd name="connsiteX0" fmla="*/ 11423 w 4247595"/>
                <a:gd name="connsiteY0" fmla="*/ 0 h 575672"/>
                <a:gd name="connsiteX1" fmla="*/ 3132097 w 4247595"/>
                <a:gd name="connsiteY1" fmla="*/ 3810 h 575672"/>
                <a:gd name="connsiteX2" fmla="*/ 3422180 w 4247595"/>
                <a:gd name="connsiteY2" fmla="*/ 224431 h 575672"/>
                <a:gd name="connsiteX3" fmla="*/ 4247595 w 4247595"/>
                <a:gd name="connsiteY3" fmla="*/ 568052 h 575672"/>
                <a:gd name="connsiteX4" fmla="*/ 0 w 4247595"/>
                <a:gd name="connsiteY4" fmla="*/ 575672 h 575672"/>
                <a:gd name="connsiteX5" fmla="*/ 11423 w 4247595"/>
                <a:gd name="connsiteY5" fmla="*/ 0 h 575672"/>
                <a:gd name="connsiteX0" fmla="*/ 7615 w 4243787"/>
                <a:gd name="connsiteY0" fmla="*/ 0 h 583292"/>
                <a:gd name="connsiteX1" fmla="*/ 3128289 w 4243787"/>
                <a:gd name="connsiteY1" fmla="*/ 3810 h 583292"/>
                <a:gd name="connsiteX2" fmla="*/ 3418372 w 4243787"/>
                <a:gd name="connsiteY2" fmla="*/ 224431 h 583292"/>
                <a:gd name="connsiteX3" fmla="*/ 4243787 w 4243787"/>
                <a:gd name="connsiteY3" fmla="*/ 568052 h 583292"/>
                <a:gd name="connsiteX4" fmla="*/ 0 w 4243787"/>
                <a:gd name="connsiteY4" fmla="*/ 583292 h 583292"/>
                <a:gd name="connsiteX5" fmla="*/ 7615 w 4243787"/>
                <a:gd name="connsiteY5" fmla="*/ 0 h 58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3787" h="583292">
                  <a:moveTo>
                    <a:pt x="7615" y="0"/>
                  </a:moveTo>
                  <a:lnTo>
                    <a:pt x="3128289" y="3810"/>
                  </a:lnTo>
                  <a:cubicBezTo>
                    <a:pt x="3253552" y="5334"/>
                    <a:pt x="3365032" y="77383"/>
                    <a:pt x="3418372" y="224431"/>
                  </a:cubicBezTo>
                  <a:cubicBezTo>
                    <a:pt x="3534413" y="627188"/>
                    <a:pt x="3969853" y="447004"/>
                    <a:pt x="4243787" y="568052"/>
                  </a:cubicBezTo>
                  <a:lnTo>
                    <a:pt x="0" y="583292"/>
                  </a:lnTo>
                  <a:cubicBezTo>
                    <a:pt x="2538" y="391401"/>
                    <a:pt x="5077" y="191891"/>
                    <a:pt x="76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913C1911-2E5F-F1AE-E367-B748FA4D3891}"/>
                </a:ext>
              </a:extLst>
            </p:cNvPr>
            <p:cNvSpPr/>
            <p:nvPr userDrawn="1"/>
          </p:nvSpPr>
          <p:spPr>
            <a:xfrm>
              <a:off x="-15241" y="-365387"/>
              <a:ext cx="12219704" cy="12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9" name="bg object 17">
            <a:extLst>
              <a:ext uri="{FF2B5EF4-FFF2-40B4-BE49-F238E27FC236}">
                <a16:creationId xmlns:a16="http://schemas.microsoft.com/office/drawing/2014/main" id="{9AAF7148-29AF-385E-037C-A4E7217C0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665163"/>
            <a:ext cx="65088"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g object 19">
            <a:extLst>
              <a:ext uri="{FF2B5EF4-FFF2-40B4-BE49-F238E27FC236}">
                <a16:creationId xmlns:a16="http://schemas.microsoft.com/office/drawing/2014/main" id="{04D166E9-DCD6-192B-2CE1-5F57D160B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0" y="1020763"/>
            <a:ext cx="65088"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9">
            <a:extLst>
              <a:ext uri="{FF2B5EF4-FFF2-40B4-BE49-F238E27FC236}">
                <a16:creationId xmlns:a16="http://schemas.microsoft.com/office/drawing/2014/main" id="{A13C29DD-0F74-E427-4D7D-6EE45C976B1F}"/>
              </a:ext>
            </a:extLst>
          </p:cNvPr>
          <p:cNvGrpSpPr>
            <a:grpSpLocks/>
          </p:cNvGrpSpPr>
          <p:nvPr userDrawn="1"/>
        </p:nvGrpSpPr>
        <p:grpSpPr bwMode="auto">
          <a:xfrm>
            <a:off x="-22225" y="6180138"/>
            <a:ext cx="12225338" cy="685800"/>
            <a:chOff x="-33019" y="6180055"/>
            <a:chExt cx="12225019" cy="685800"/>
          </a:xfrm>
        </p:grpSpPr>
        <p:sp>
          <p:nvSpPr>
            <p:cNvPr id="12" name="bg object 20">
              <a:extLst>
                <a:ext uri="{FF2B5EF4-FFF2-40B4-BE49-F238E27FC236}">
                  <a16:creationId xmlns:a16="http://schemas.microsoft.com/office/drawing/2014/main" id="{1CEF5346-0E30-0589-4E72-B0FECE2B6BCF}"/>
                </a:ext>
              </a:extLst>
            </p:cNvPr>
            <p:cNvSpPr>
              <a:spLocks/>
            </p:cNvSpPr>
            <p:nvPr/>
          </p:nvSpPr>
          <p:spPr bwMode="auto">
            <a:xfrm>
              <a:off x="-33019" y="6180055"/>
              <a:ext cx="12225019" cy="685800"/>
            </a:xfrm>
            <a:custGeom>
              <a:avLst/>
              <a:gdLst>
                <a:gd name="T0" fmla="*/ 12224510 w 12189460"/>
                <a:gd name="T1" fmla="*/ 0 h 685800"/>
                <a:gd name="T2" fmla="*/ 0 w 12189460"/>
                <a:gd name="T3" fmla="*/ 0 h 685800"/>
                <a:gd name="T4" fmla="*/ 0 w 12189460"/>
                <a:gd name="T5" fmla="*/ 685800 h 685800"/>
                <a:gd name="T6" fmla="*/ 12224510 w 12189460"/>
                <a:gd name="T7" fmla="*/ 685800 h 685800"/>
                <a:gd name="T8" fmla="*/ 12224510 w 12189460"/>
                <a:gd name="T9" fmla="*/ 0 h 685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685800">
                  <a:moveTo>
                    <a:pt x="12188952" y="0"/>
                  </a:moveTo>
                  <a:lnTo>
                    <a:pt x="0" y="0"/>
                  </a:lnTo>
                  <a:lnTo>
                    <a:pt x="0" y="685800"/>
                  </a:lnTo>
                  <a:lnTo>
                    <a:pt x="12188952" y="685800"/>
                  </a:lnTo>
                  <a:lnTo>
                    <a:pt x="12188952" y="0"/>
                  </a:lnTo>
                  <a:close/>
                </a:path>
              </a:pathLst>
            </a:custGeom>
            <a:solidFill>
              <a:srgbClr val="FFFFFF">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3" name="bg object 21">
              <a:extLst>
                <a:ext uri="{FF2B5EF4-FFF2-40B4-BE49-F238E27FC236}">
                  <a16:creationId xmlns:a16="http://schemas.microsoft.com/office/drawing/2014/main" id="{9667A026-7C95-ECE6-82F4-BBEF00F263A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33833"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bg object 22">
              <a:extLst>
                <a:ext uri="{FF2B5EF4-FFF2-40B4-BE49-F238E27FC236}">
                  <a16:creationId xmlns:a16="http://schemas.microsoft.com/office/drawing/2014/main" id="{E2A26E9B-E220-DD47-190C-B7B7975607D8}"/>
                </a:ext>
              </a:extLst>
            </p:cNvPr>
            <p:cNvSpPr>
              <a:spLocks/>
            </p:cNvSpPr>
            <p:nvPr userDrawn="1"/>
          </p:nvSpPr>
          <p:spPr bwMode="auto">
            <a:xfrm>
              <a:off x="892886"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5" name="bg object 23">
              <a:extLst>
                <a:ext uri="{FF2B5EF4-FFF2-40B4-BE49-F238E27FC236}">
                  <a16:creationId xmlns:a16="http://schemas.microsoft.com/office/drawing/2014/main" id="{21D38B5C-B7DD-194A-C278-09AD39D5C42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68316"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g object 24">
              <a:extLst>
                <a:ext uri="{FF2B5EF4-FFF2-40B4-BE49-F238E27FC236}">
                  <a16:creationId xmlns:a16="http://schemas.microsoft.com/office/drawing/2014/main" id="{B0990582-C232-51DC-5DA6-CBBAE4508F7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76058"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g object 25">
              <a:extLst>
                <a:ext uri="{FF2B5EF4-FFF2-40B4-BE49-F238E27FC236}">
                  <a16:creationId xmlns:a16="http://schemas.microsoft.com/office/drawing/2014/main" id="{635E7149-F45B-FFEE-05A9-B8CFEB6F60C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323602"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g object 26">
              <a:extLst>
                <a:ext uri="{FF2B5EF4-FFF2-40B4-BE49-F238E27FC236}">
                  <a16:creationId xmlns:a16="http://schemas.microsoft.com/office/drawing/2014/main" id="{4D6AB41E-4FB4-97B3-C5F0-CC677C30799E}"/>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57205"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9">
            <a:extLst>
              <a:ext uri="{FF2B5EF4-FFF2-40B4-BE49-F238E27FC236}">
                <a16:creationId xmlns:a16="http://schemas.microsoft.com/office/drawing/2014/main" id="{1955AB25-5D52-8D64-00FF-CE9E6F9F7A0E}"/>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9361488" y="66675"/>
            <a:ext cx="8667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a:extLst>
              <a:ext uri="{FF2B5EF4-FFF2-40B4-BE49-F238E27FC236}">
                <a16:creationId xmlns:a16="http://schemas.microsoft.com/office/drawing/2014/main" id="{6F05CF12-B872-0D13-FE9E-9B5CC4C4E48D}"/>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2921000" y="3543841"/>
            <a:ext cx="5774685" cy="1294334"/>
          </a:xfrm>
          <a:prstGeom prst="rect">
            <a:avLst/>
          </a:prstGeom>
        </p:spPr>
        <p:txBody>
          <a:bodyPr/>
          <a:lstStyle>
            <a:lvl1pPr>
              <a:defRPr sz="3600" b="1">
                <a:solidFill>
                  <a:schemeClr val="bg1"/>
                </a:solidFill>
              </a:defRPr>
            </a:lvl1pPr>
          </a:lstStyle>
          <a:p>
            <a:r>
              <a:rPr lang="en-US"/>
              <a:t>Click to edit Master title style</a:t>
            </a:r>
          </a:p>
        </p:txBody>
      </p:sp>
      <p:sp>
        <p:nvSpPr>
          <p:cNvPr id="7" name="Text Placeholder 6"/>
          <p:cNvSpPr>
            <a:spLocks noGrp="1"/>
          </p:cNvSpPr>
          <p:nvPr>
            <p:ph type="body" sz="quarter" idx="10"/>
          </p:nvPr>
        </p:nvSpPr>
        <p:spPr>
          <a:xfrm>
            <a:off x="2921000" y="4907280"/>
            <a:ext cx="5774685" cy="1191752"/>
          </a:xfrm>
        </p:spPr>
        <p:txBody>
          <a:bodyPr>
            <a:normAutofit/>
          </a:bodyPr>
          <a:lstStyle>
            <a:lvl1pPr>
              <a:buFontTx/>
              <a:buNone/>
              <a:defRPr sz="1800" b="1">
                <a:solidFill>
                  <a:schemeClr val="bg1"/>
                </a:solidFill>
              </a:defRPr>
            </a:lvl1pPr>
            <a:lvl2pPr marL="0" indent="0">
              <a:buFontTx/>
              <a:buNone/>
              <a:defRPr>
                <a:solidFill>
                  <a:schemeClr val="bg1"/>
                </a:solidFill>
              </a:defRPr>
            </a:lvl2pPr>
            <a:lvl3pPr marL="403225" indent="0">
              <a:buFontTx/>
              <a:buNone/>
              <a:defRPr>
                <a:solidFill>
                  <a:schemeClr val="bg1"/>
                </a:solidFill>
              </a:defRPr>
            </a:lvl3pPr>
            <a:lvl4pPr marL="742950" indent="0">
              <a:buFontTx/>
              <a:buNone/>
              <a:defRPr>
                <a:solidFill>
                  <a:schemeClr val="bg1"/>
                </a:solidFill>
              </a:defRPr>
            </a:lvl4pPr>
            <a:lvl5pPr marL="1139825" indent="0">
              <a:buFontTx/>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6726789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Break Tumor Agnostic_no art">
    <p:spTree>
      <p:nvGrpSpPr>
        <p:cNvPr id="1" name=""/>
        <p:cNvGrpSpPr/>
        <p:nvPr/>
      </p:nvGrpSpPr>
      <p:grpSpPr>
        <a:xfrm>
          <a:off x="0" y="0"/>
          <a:ext cx="0" cy="0"/>
          <a:chOff x="0" y="0"/>
          <a:chExt cx="0" cy="0"/>
        </a:xfrm>
      </p:grpSpPr>
      <p:sp>
        <p:nvSpPr>
          <p:cNvPr id="2" name="Round Single Corner Rectangle 2">
            <a:extLst>
              <a:ext uri="{FF2B5EF4-FFF2-40B4-BE49-F238E27FC236}">
                <a16:creationId xmlns:a16="http://schemas.microsoft.com/office/drawing/2014/main" id="{B70C8F49-7CDE-DFD2-F6B5-2155353DCDAE}"/>
              </a:ext>
            </a:extLst>
          </p:cNvPr>
          <p:cNvSpPr/>
          <p:nvPr userDrawn="1"/>
        </p:nvSpPr>
        <p:spPr>
          <a:xfrm>
            <a:off x="-33338" y="157163"/>
            <a:ext cx="12225338" cy="5929312"/>
          </a:xfrm>
          <a:prstGeom prst="round1Rect">
            <a:avLst>
              <a:gd name="adj" fmla="val 0"/>
            </a:avLst>
          </a:prstGeom>
          <a:gradFill flip="none" rotWithShape="1">
            <a:gsLst>
              <a:gs pos="0">
                <a:schemeClr val="accent2"/>
              </a:gs>
              <a:gs pos="23000">
                <a:schemeClr val="accent6"/>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 name="Group 2">
            <a:extLst>
              <a:ext uri="{FF2B5EF4-FFF2-40B4-BE49-F238E27FC236}">
                <a16:creationId xmlns:a16="http://schemas.microsoft.com/office/drawing/2014/main" id="{D6591581-8369-3FD2-71BE-11FAC11D42BC}"/>
              </a:ext>
            </a:extLst>
          </p:cNvPr>
          <p:cNvGrpSpPr>
            <a:grpSpLocks/>
          </p:cNvGrpSpPr>
          <p:nvPr userDrawn="1"/>
        </p:nvGrpSpPr>
        <p:grpSpPr bwMode="auto">
          <a:xfrm>
            <a:off x="-33338" y="-6350"/>
            <a:ext cx="12226926" cy="660400"/>
            <a:chOff x="-15241" y="-913657"/>
            <a:chExt cx="12219432" cy="659737"/>
          </a:xfrm>
        </p:grpSpPr>
        <p:sp>
          <p:nvSpPr>
            <p:cNvPr id="4" name="Rectangle 3">
              <a:extLst>
                <a:ext uri="{FF2B5EF4-FFF2-40B4-BE49-F238E27FC236}">
                  <a16:creationId xmlns:a16="http://schemas.microsoft.com/office/drawing/2014/main" id="{D1930C3C-F7AE-9770-7E00-22728A3328F7}"/>
                </a:ext>
              </a:extLst>
            </p:cNvPr>
            <p:cNvSpPr/>
            <p:nvPr userDrawn="1"/>
          </p:nvSpPr>
          <p:spPr>
            <a:xfrm>
              <a:off x="624" y="-913657"/>
              <a:ext cx="12203567" cy="6089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13A174D0-BA2D-3B67-EB51-FC881912B7F6}"/>
                </a:ext>
              </a:extLst>
            </p:cNvPr>
            <p:cNvSpPr/>
            <p:nvPr userDrawn="1"/>
          </p:nvSpPr>
          <p:spPr>
            <a:xfrm flipV="1">
              <a:off x="-15241" y="-837534"/>
              <a:ext cx="12219432" cy="583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t> </a:t>
              </a:r>
            </a:p>
          </p:txBody>
        </p:sp>
      </p:grpSp>
      <p:sp>
        <p:nvSpPr>
          <p:cNvPr id="8" name="bg object 20">
            <a:extLst>
              <a:ext uri="{FF2B5EF4-FFF2-40B4-BE49-F238E27FC236}">
                <a16:creationId xmlns:a16="http://schemas.microsoft.com/office/drawing/2014/main" id="{2AE60600-52AC-8607-551C-0117EBCB5D15}"/>
              </a:ext>
            </a:extLst>
          </p:cNvPr>
          <p:cNvSpPr>
            <a:spLocks/>
          </p:cNvSpPr>
          <p:nvPr/>
        </p:nvSpPr>
        <p:spPr bwMode="auto">
          <a:xfrm>
            <a:off x="-22225" y="6086475"/>
            <a:ext cx="12223750" cy="779463"/>
          </a:xfrm>
          <a:custGeom>
            <a:avLst/>
            <a:gdLst>
              <a:gd name="T0" fmla="*/ 12223241 w 12189460"/>
              <a:gd name="T1" fmla="*/ 0 h 685800"/>
              <a:gd name="T2" fmla="*/ 0 w 12189460"/>
              <a:gd name="T3" fmla="*/ 0 h 685800"/>
              <a:gd name="T4" fmla="*/ 0 w 12189460"/>
              <a:gd name="T5" fmla="*/ 779463 h 685800"/>
              <a:gd name="T6" fmla="*/ 12223241 w 12189460"/>
              <a:gd name="T7" fmla="*/ 779463 h 685800"/>
              <a:gd name="T8" fmla="*/ 12223241 w 12189460"/>
              <a:gd name="T9" fmla="*/ 0 h 685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685800">
                <a:moveTo>
                  <a:pt x="12188952" y="0"/>
                </a:moveTo>
                <a:lnTo>
                  <a:pt x="0" y="0"/>
                </a:lnTo>
                <a:lnTo>
                  <a:pt x="0" y="685800"/>
                </a:lnTo>
                <a:lnTo>
                  <a:pt x="12188952" y="685800"/>
                </a:lnTo>
                <a:lnTo>
                  <a:pt x="12188952" y="0"/>
                </a:lnTo>
                <a:close/>
              </a:path>
            </a:pathLst>
          </a:custGeom>
          <a:solidFill>
            <a:srgbClr val="FFFFFF">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9" name="Group 7">
            <a:extLst>
              <a:ext uri="{FF2B5EF4-FFF2-40B4-BE49-F238E27FC236}">
                <a16:creationId xmlns:a16="http://schemas.microsoft.com/office/drawing/2014/main" id="{0E1BE3C5-8D21-912F-1715-D9CDA6AAD07E}"/>
              </a:ext>
            </a:extLst>
          </p:cNvPr>
          <p:cNvGrpSpPr>
            <a:grpSpLocks/>
          </p:cNvGrpSpPr>
          <p:nvPr userDrawn="1"/>
        </p:nvGrpSpPr>
        <p:grpSpPr bwMode="auto">
          <a:xfrm>
            <a:off x="468313" y="6380163"/>
            <a:ext cx="987425" cy="269875"/>
            <a:chOff x="468780" y="6379952"/>
            <a:chExt cx="986780" cy="270305"/>
          </a:xfrm>
        </p:grpSpPr>
        <p:pic>
          <p:nvPicPr>
            <p:cNvPr id="10" name="bg object 21">
              <a:extLst>
                <a:ext uri="{FF2B5EF4-FFF2-40B4-BE49-F238E27FC236}">
                  <a16:creationId xmlns:a16="http://schemas.microsoft.com/office/drawing/2014/main" id="{97464B0C-E1AC-131F-43BC-E60F8235300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5408"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bg object 22">
              <a:extLst>
                <a:ext uri="{FF2B5EF4-FFF2-40B4-BE49-F238E27FC236}">
                  <a16:creationId xmlns:a16="http://schemas.microsoft.com/office/drawing/2014/main" id="{B27A3750-44BD-524E-914F-905D77376760}"/>
                </a:ext>
              </a:extLst>
            </p:cNvPr>
            <p:cNvSpPr>
              <a:spLocks/>
            </p:cNvSpPr>
            <p:nvPr userDrawn="1"/>
          </p:nvSpPr>
          <p:spPr bwMode="auto">
            <a:xfrm>
              <a:off x="904461"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2" name="bg object 23">
              <a:extLst>
                <a:ext uri="{FF2B5EF4-FFF2-40B4-BE49-F238E27FC236}">
                  <a16:creationId xmlns:a16="http://schemas.microsoft.com/office/drawing/2014/main" id="{9FD3F786-8DE5-EC5C-F5EC-A32FE6BE217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9891"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g object 24">
              <a:extLst>
                <a:ext uri="{FF2B5EF4-FFF2-40B4-BE49-F238E27FC236}">
                  <a16:creationId xmlns:a16="http://schemas.microsoft.com/office/drawing/2014/main" id="{7C523A9C-AC36-CB79-064B-78B345539B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87633"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g object 25">
              <a:extLst>
                <a:ext uri="{FF2B5EF4-FFF2-40B4-BE49-F238E27FC236}">
                  <a16:creationId xmlns:a16="http://schemas.microsoft.com/office/drawing/2014/main" id="{4ECA8464-A1E0-1112-772E-56BBDAFF7E2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35177"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g object 26">
              <a:extLst>
                <a:ext uri="{FF2B5EF4-FFF2-40B4-BE49-F238E27FC236}">
                  <a16:creationId xmlns:a16="http://schemas.microsoft.com/office/drawing/2014/main" id="{87A3567B-6FFD-056E-74ED-F689C230E58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8780"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itle 4"/>
          <p:cNvSpPr>
            <a:spLocks noGrp="1"/>
          </p:cNvSpPr>
          <p:nvPr>
            <p:ph type="title"/>
          </p:nvPr>
        </p:nvSpPr>
        <p:spPr>
          <a:xfrm>
            <a:off x="966546" y="2279755"/>
            <a:ext cx="10158654" cy="1294334"/>
          </a:xfrm>
          <a:prstGeom prst="rect">
            <a:avLst/>
          </a:prstGeom>
        </p:spPr>
        <p:txBody>
          <a:bodyPr/>
          <a:lstStyle>
            <a:lvl1pPr>
              <a:defRPr sz="4800" b="1">
                <a:solidFill>
                  <a:schemeClr val="bg1"/>
                </a:solidFill>
              </a:defRPr>
            </a:lvl1pPr>
          </a:lstStyle>
          <a:p>
            <a:r>
              <a:rPr lang="en-US"/>
              <a:t>Click to edit Master title style</a:t>
            </a:r>
          </a:p>
        </p:txBody>
      </p:sp>
      <p:sp>
        <p:nvSpPr>
          <p:cNvPr id="7" name="Text Placeholder 6"/>
          <p:cNvSpPr>
            <a:spLocks noGrp="1"/>
          </p:cNvSpPr>
          <p:nvPr>
            <p:ph type="body" sz="quarter" idx="10"/>
          </p:nvPr>
        </p:nvSpPr>
        <p:spPr>
          <a:xfrm>
            <a:off x="966546" y="3876727"/>
            <a:ext cx="10158654" cy="1600200"/>
          </a:xfrm>
        </p:spPr>
        <p:txBody>
          <a:bodyPr>
            <a:normAutofit/>
          </a:bodyPr>
          <a:lstStyle>
            <a:lvl1pPr>
              <a:buFontTx/>
              <a:buNone/>
              <a:defRPr sz="2200" b="1">
                <a:solidFill>
                  <a:schemeClr val="bg1"/>
                </a:solidFill>
              </a:defRPr>
            </a:lvl1pPr>
            <a:lvl2pPr marL="0" indent="0">
              <a:buFontTx/>
              <a:buNone/>
              <a:defRPr>
                <a:solidFill>
                  <a:schemeClr val="bg1"/>
                </a:solidFill>
              </a:defRPr>
            </a:lvl2pPr>
            <a:lvl3pPr marL="403225" indent="0">
              <a:buFontTx/>
              <a:buNone/>
              <a:defRPr>
                <a:solidFill>
                  <a:schemeClr val="bg1"/>
                </a:solidFill>
              </a:defRPr>
            </a:lvl3pPr>
            <a:lvl4pPr marL="742950" indent="0">
              <a:buFontTx/>
              <a:buNone/>
              <a:defRPr>
                <a:solidFill>
                  <a:schemeClr val="bg1"/>
                </a:solidFill>
              </a:defRPr>
            </a:lvl4pPr>
            <a:lvl5pPr marL="1139825" indent="0">
              <a:buFontTx/>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3078734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Comparison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508178-9423-3EC4-8C29-4A6805F39D65}"/>
              </a:ext>
            </a:extLst>
          </p:cNvPr>
          <p:cNvSpPr/>
          <p:nvPr userDrawn="1"/>
        </p:nvSpPr>
        <p:spPr>
          <a:xfrm>
            <a:off x="0" y="0"/>
            <a:ext cx="6096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Proxima Nova Regular" panose="02000506030000020004" pitchFamily="2" charset="0"/>
            </a:endParaRPr>
          </a:p>
        </p:txBody>
      </p:sp>
      <p:sp>
        <p:nvSpPr>
          <p:cNvPr id="3" name="Content Placeholder 2"/>
          <p:cNvSpPr>
            <a:spLocks noGrp="1"/>
          </p:cNvSpPr>
          <p:nvPr>
            <p:ph sz="half" idx="1"/>
          </p:nvPr>
        </p:nvSpPr>
        <p:spPr>
          <a:xfrm>
            <a:off x="495300" y="1189899"/>
            <a:ext cx="5081891" cy="4351338"/>
          </a:xfrm>
          <a:ln>
            <a:noFill/>
          </a:ln>
        </p:spPr>
        <p:txBody>
          <a:bodyPr anchor="ctr">
            <a:normAutofit/>
          </a:bodyPr>
          <a:lstStyle>
            <a:lvl1pPr algn="l">
              <a:lnSpc>
                <a:spcPct val="80000"/>
              </a:lnSpc>
              <a:defRPr sz="3200" b="1" i="0">
                <a:ln>
                  <a:noFill/>
                </a:ln>
                <a:solidFill>
                  <a:schemeClr val="bg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2" name="Content Placeholder 2"/>
          <p:cNvSpPr>
            <a:spLocks noGrp="1"/>
          </p:cNvSpPr>
          <p:nvPr>
            <p:ph sz="half" idx="10"/>
          </p:nvPr>
        </p:nvSpPr>
        <p:spPr>
          <a:xfrm>
            <a:off x="6614809" y="1189899"/>
            <a:ext cx="5150842" cy="4351338"/>
          </a:xfrm>
        </p:spPr>
        <p:txBody>
          <a:bodyPr anchor="ctr">
            <a:normAutofit/>
          </a:bodyPr>
          <a:lstStyle>
            <a:lvl1pPr algn="l">
              <a:lnSpc>
                <a:spcPct val="80000"/>
              </a:lnSpc>
              <a:defRPr sz="3200" b="0" i="0">
                <a:solidFill>
                  <a:schemeClr val="tx1"/>
                </a:solidFill>
                <a:latin typeface="Trebuchet MS" panose="020B0703020202090204" pitchFamily="34" charset="0"/>
                <a:cs typeface="Rockwell Nova Light" panose="02060303020205020403" pitchFamily="18" charset="0"/>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CD1662D5-AE85-FED3-DE14-0D8113C030EE}"/>
              </a:ext>
            </a:extLst>
          </p:cNvPr>
          <p:cNvSpPr>
            <a:spLocks noGrp="1"/>
          </p:cNvSpPr>
          <p:nvPr>
            <p:ph type="sldNum" sz="quarter" idx="11"/>
          </p:nvPr>
        </p:nvSpPr>
        <p:spPr/>
        <p:txBody>
          <a:bodyPr/>
          <a:lstStyle>
            <a:lvl1pPr algn="l">
              <a:defRPr sz="800">
                <a:solidFill>
                  <a:schemeClr val="bg2"/>
                </a:solidFill>
              </a:defRPr>
            </a:lvl1pPr>
          </a:lstStyle>
          <a:p>
            <a:pPr>
              <a:defRPr/>
            </a:pPr>
            <a:fld id="{E75C70AB-2AB0-45A5-9655-B088968644AE}" type="slidenum">
              <a:rPr lang="en-US"/>
              <a:pPr>
                <a:defRPr/>
              </a:pPr>
              <a:t>‹#›</a:t>
            </a:fld>
            <a:endParaRPr lang="en-US" dirty="0"/>
          </a:p>
        </p:txBody>
      </p:sp>
    </p:spTree>
    <p:extLst>
      <p:ext uri="{BB962C8B-B14F-4D97-AF65-F5344CB8AC3E}">
        <p14:creationId xmlns:p14="http://schemas.microsoft.com/office/powerpoint/2010/main" val="37027045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Section Break Tumor Agnostic">
    <p:spTree>
      <p:nvGrpSpPr>
        <p:cNvPr id="1" name=""/>
        <p:cNvGrpSpPr/>
        <p:nvPr/>
      </p:nvGrpSpPr>
      <p:grpSpPr>
        <a:xfrm>
          <a:off x="0" y="0"/>
          <a:ext cx="0" cy="0"/>
          <a:chOff x="0" y="0"/>
          <a:chExt cx="0" cy="0"/>
        </a:xfrm>
      </p:grpSpPr>
      <p:pic>
        <p:nvPicPr>
          <p:cNvPr id="4" name="bg object 16">
            <a:extLst>
              <a:ext uri="{FF2B5EF4-FFF2-40B4-BE49-F238E27FC236}">
                <a16:creationId xmlns:a16="http://schemas.microsoft.com/office/drawing/2014/main" id="{BAA6C6C5-9BCB-53DA-5846-B95E921541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7163" y="509588"/>
            <a:ext cx="4429125" cy="63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a:extLst>
              <a:ext uri="{FF2B5EF4-FFF2-40B4-BE49-F238E27FC236}">
                <a16:creationId xmlns:a16="http://schemas.microsoft.com/office/drawing/2014/main" id="{F027EB21-3B45-7B82-BAB1-D3FE42DFED41}"/>
              </a:ext>
            </a:extLst>
          </p:cNvPr>
          <p:cNvGrpSpPr>
            <a:grpSpLocks/>
          </p:cNvGrpSpPr>
          <p:nvPr userDrawn="1"/>
        </p:nvGrpSpPr>
        <p:grpSpPr bwMode="auto">
          <a:xfrm>
            <a:off x="0" y="-3175"/>
            <a:ext cx="12204700" cy="684213"/>
            <a:chOff x="0" y="-944145"/>
            <a:chExt cx="12204191" cy="685440"/>
          </a:xfrm>
        </p:grpSpPr>
        <p:sp>
          <p:nvSpPr>
            <p:cNvPr id="6" name="Rectangle 5">
              <a:extLst>
                <a:ext uri="{FF2B5EF4-FFF2-40B4-BE49-F238E27FC236}">
                  <a16:creationId xmlns:a16="http://schemas.microsoft.com/office/drawing/2014/main" id="{96E443E8-D357-C2DA-80A0-B52E51E0398F}"/>
                </a:ext>
              </a:extLst>
            </p:cNvPr>
            <p:cNvSpPr/>
            <p:nvPr userDrawn="1"/>
          </p:nvSpPr>
          <p:spPr>
            <a:xfrm>
              <a:off x="0" y="-944145"/>
              <a:ext cx="12191492" cy="6091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ound Single Corner Rectangle 8">
              <a:extLst>
                <a:ext uri="{FF2B5EF4-FFF2-40B4-BE49-F238E27FC236}">
                  <a16:creationId xmlns:a16="http://schemas.microsoft.com/office/drawing/2014/main" id="{0AE0901B-416F-3E52-5742-632E775EBF80}"/>
                </a:ext>
              </a:extLst>
            </p:cNvPr>
            <p:cNvSpPr/>
            <p:nvPr userDrawn="1"/>
          </p:nvSpPr>
          <p:spPr>
            <a:xfrm flipH="1">
              <a:off x="9396021" y="-867808"/>
              <a:ext cx="2808170" cy="562983"/>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24" h="564242">
                  <a:moveTo>
                    <a:pt x="0" y="0"/>
                  </a:moveTo>
                  <a:lnTo>
                    <a:pt x="1692726" y="0"/>
                  </a:lnTo>
                  <a:cubicBezTo>
                    <a:pt x="1817989" y="1524"/>
                    <a:pt x="1929469" y="73573"/>
                    <a:pt x="1982809" y="220621"/>
                  </a:cubicBezTo>
                  <a:cubicBezTo>
                    <a:pt x="2098850" y="623378"/>
                    <a:pt x="2534290" y="443194"/>
                    <a:pt x="2808224" y="564242"/>
                  </a:cubicBezTo>
                  <a:lnTo>
                    <a:pt x="0" y="5642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044E2EE2-7DD7-BFB0-F93C-37D7E742CCBD}"/>
                </a:ext>
              </a:extLst>
            </p:cNvPr>
            <p:cNvSpPr/>
            <p:nvPr userDrawn="1"/>
          </p:nvSpPr>
          <p:spPr>
            <a:xfrm>
              <a:off x="15874" y="-365259"/>
              <a:ext cx="12188317" cy="10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9" name="Picture 7">
            <a:extLst>
              <a:ext uri="{FF2B5EF4-FFF2-40B4-BE49-F238E27FC236}">
                <a16:creationId xmlns:a16="http://schemas.microsoft.com/office/drawing/2014/main" id="{6DB637F7-475C-3B72-AA2F-CE57BEB3445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8">
            <a:extLst>
              <a:ext uri="{FF2B5EF4-FFF2-40B4-BE49-F238E27FC236}">
                <a16:creationId xmlns:a16="http://schemas.microsoft.com/office/drawing/2014/main" id="{3B4102E0-82FF-ED55-2DF1-887635E0B2ED}"/>
              </a:ext>
            </a:extLst>
          </p:cNvPr>
          <p:cNvGrpSpPr>
            <a:grpSpLocks/>
          </p:cNvGrpSpPr>
          <p:nvPr userDrawn="1"/>
        </p:nvGrpSpPr>
        <p:grpSpPr bwMode="auto">
          <a:xfrm>
            <a:off x="468313" y="6380163"/>
            <a:ext cx="987425" cy="269875"/>
            <a:chOff x="468780" y="6379952"/>
            <a:chExt cx="986780" cy="270305"/>
          </a:xfrm>
        </p:grpSpPr>
        <p:pic>
          <p:nvPicPr>
            <p:cNvPr id="11" name="bg object 21">
              <a:extLst>
                <a:ext uri="{FF2B5EF4-FFF2-40B4-BE49-F238E27FC236}">
                  <a16:creationId xmlns:a16="http://schemas.microsoft.com/office/drawing/2014/main" id="{28FD2563-F293-E4DF-15EA-76155C5BA9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5408"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bg object 22">
              <a:extLst>
                <a:ext uri="{FF2B5EF4-FFF2-40B4-BE49-F238E27FC236}">
                  <a16:creationId xmlns:a16="http://schemas.microsoft.com/office/drawing/2014/main" id="{E09728C5-B1EA-6712-8375-FECDA77CAA41}"/>
                </a:ext>
              </a:extLst>
            </p:cNvPr>
            <p:cNvSpPr>
              <a:spLocks/>
            </p:cNvSpPr>
            <p:nvPr userDrawn="1"/>
          </p:nvSpPr>
          <p:spPr bwMode="auto">
            <a:xfrm>
              <a:off x="904461"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3" name="bg object 23">
              <a:extLst>
                <a:ext uri="{FF2B5EF4-FFF2-40B4-BE49-F238E27FC236}">
                  <a16:creationId xmlns:a16="http://schemas.microsoft.com/office/drawing/2014/main" id="{4A3F9A42-460E-60ED-193D-B9FBEFD5E2A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9891"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g object 24">
              <a:extLst>
                <a:ext uri="{FF2B5EF4-FFF2-40B4-BE49-F238E27FC236}">
                  <a16:creationId xmlns:a16="http://schemas.microsoft.com/office/drawing/2014/main" id="{B8FD100A-8A8C-40FD-818C-9282CA8C43E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87633"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g object 25">
              <a:extLst>
                <a:ext uri="{FF2B5EF4-FFF2-40B4-BE49-F238E27FC236}">
                  <a16:creationId xmlns:a16="http://schemas.microsoft.com/office/drawing/2014/main" id="{2C9AB5DE-4B25-5A99-DDE3-A64FE1049BD2}"/>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335177"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g object 26">
              <a:extLst>
                <a:ext uri="{FF2B5EF4-FFF2-40B4-BE49-F238E27FC236}">
                  <a16:creationId xmlns:a16="http://schemas.microsoft.com/office/drawing/2014/main" id="{E58127E6-E7DC-39B0-62D1-B68275D34EB7}"/>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68780"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Holder 2"/>
          <p:cNvSpPr>
            <a:spLocks noGrp="1"/>
          </p:cNvSpPr>
          <p:nvPr>
            <p:ph type="ctrTitle"/>
          </p:nvPr>
        </p:nvSpPr>
        <p:spPr>
          <a:xfrm>
            <a:off x="474785" y="1789118"/>
            <a:ext cx="6154615" cy="1815574"/>
          </a:xfrm>
          <a:prstGeom prst="rect">
            <a:avLst/>
          </a:prstGeom>
        </p:spPr>
        <p:txBody>
          <a:bodyPr lIns="0" tIns="0" rIns="0" bIns="0">
            <a:noAutofit/>
          </a:bodyPr>
          <a:lstStyle>
            <a:lvl1pPr>
              <a:defRPr sz="3600" b="1" i="0">
                <a:solidFill>
                  <a:schemeClr val="accent1"/>
                </a:solidFill>
                <a:latin typeface="Arial"/>
                <a:cs typeface="Arial"/>
              </a:defRPr>
            </a:lvl1pPr>
          </a:lstStyle>
          <a:p>
            <a:endParaRPr/>
          </a:p>
        </p:txBody>
      </p:sp>
      <p:sp>
        <p:nvSpPr>
          <p:cNvPr id="3" name="Holder 3"/>
          <p:cNvSpPr>
            <a:spLocks noGrp="1"/>
          </p:cNvSpPr>
          <p:nvPr>
            <p:ph type="subTitle" idx="4"/>
          </p:nvPr>
        </p:nvSpPr>
        <p:spPr>
          <a:xfrm>
            <a:off x="474785" y="3737752"/>
            <a:ext cx="6154615" cy="1296378"/>
          </a:xfrm>
          <a:prstGeom prst="rect">
            <a:avLst/>
          </a:prstGeom>
        </p:spPr>
        <p:txBody>
          <a:bodyPr lIns="0" tIns="0" rIns="0" bIns="0">
            <a:noAutofit/>
          </a:bodyPr>
          <a:lstStyle>
            <a:lvl1pPr algn="l">
              <a:defRPr sz="1800" b="1">
                <a:solidFill>
                  <a:schemeClr val="accent1"/>
                </a:solidFill>
              </a:defRPr>
            </a:lvl1pPr>
          </a:lstStyle>
          <a:p>
            <a:endParaRPr/>
          </a:p>
        </p:txBody>
      </p:sp>
    </p:spTree>
    <p:extLst>
      <p:ext uri="{BB962C8B-B14F-4D97-AF65-F5344CB8AC3E}">
        <p14:creationId xmlns:p14="http://schemas.microsoft.com/office/powerpoint/2010/main" val="30369322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Section Break  mTNBC">
    <p:spTree>
      <p:nvGrpSpPr>
        <p:cNvPr id="1" name=""/>
        <p:cNvGrpSpPr/>
        <p:nvPr/>
      </p:nvGrpSpPr>
      <p:grpSpPr>
        <a:xfrm>
          <a:off x="0" y="0"/>
          <a:ext cx="0" cy="0"/>
          <a:chOff x="0" y="0"/>
          <a:chExt cx="0" cy="0"/>
        </a:xfrm>
      </p:grpSpPr>
      <p:pic>
        <p:nvPicPr>
          <p:cNvPr id="4" name="bg object 16">
            <a:extLst>
              <a:ext uri="{FF2B5EF4-FFF2-40B4-BE49-F238E27FC236}">
                <a16:creationId xmlns:a16="http://schemas.microsoft.com/office/drawing/2014/main" id="{08708238-4FBF-43F1-38FC-556B2F786B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3988" y="509588"/>
            <a:ext cx="4429125" cy="63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a:extLst>
              <a:ext uri="{FF2B5EF4-FFF2-40B4-BE49-F238E27FC236}">
                <a16:creationId xmlns:a16="http://schemas.microsoft.com/office/drawing/2014/main" id="{8B3E126E-225C-68C0-3E18-5A0A02CC2B20}"/>
              </a:ext>
            </a:extLst>
          </p:cNvPr>
          <p:cNvGrpSpPr>
            <a:grpSpLocks/>
          </p:cNvGrpSpPr>
          <p:nvPr userDrawn="1"/>
        </p:nvGrpSpPr>
        <p:grpSpPr bwMode="auto">
          <a:xfrm>
            <a:off x="0" y="-3175"/>
            <a:ext cx="12204700" cy="684213"/>
            <a:chOff x="0" y="-944145"/>
            <a:chExt cx="12204191" cy="685440"/>
          </a:xfrm>
        </p:grpSpPr>
        <p:sp>
          <p:nvSpPr>
            <p:cNvPr id="6" name="Rectangle 5">
              <a:extLst>
                <a:ext uri="{FF2B5EF4-FFF2-40B4-BE49-F238E27FC236}">
                  <a16:creationId xmlns:a16="http://schemas.microsoft.com/office/drawing/2014/main" id="{5D3AC860-7A40-EB3F-D5A2-51E37FA3D40F}"/>
                </a:ext>
              </a:extLst>
            </p:cNvPr>
            <p:cNvSpPr/>
            <p:nvPr userDrawn="1"/>
          </p:nvSpPr>
          <p:spPr>
            <a:xfrm>
              <a:off x="0" y="-944145"/>
              <a:ext cx="12191492" cy="6091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ound Single Corner Rectangle 8">
              <a:extLst>
                <a:ext uri="{FF2B5EF4-FFF2-40B4-BE49-F238E27FC236}">
                  <a16:creationId xmlns:a16="http://schemas.microsoft.com/office/drawing/2014/main" id="{20D9D61D-A7EB-1613-E959-9EAD94A68E6D}"/>
                </a:ext>
              </a:extLst>
            </p:cNvPr>
            <p:cNvSpPr/>
            <p:nvPr userDrawn="1"/>
          </p:nvSpPr>
          <p:spPr>
            <a:xfrm flipH="1">
              <a:off x="9396021" y="-867808"/>
              <a:ext cx="2808170" cy="562983"/>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24" h="564242">
                  <a:moveTo>
                    <a:pt x="0" y="0"/>
                  </a:moveTo>
                  <a:lnTo>
                    <a:pt x="1692726" y="0"/>
                  </a:lnTo>
                  <a:cubicBezTo>
                    <a:pt x="1817989" y="1524"/>
                    <a:pt x="1929469" y="73573"/>
                    <a:pt x="1982809" y="220621"/>
                  </a:cubicBezTo>
                  <a:cubicBezTo>
                    <a:pt x="2098850" y="623378"/>
                    <a:pt x="2534290" y="443194"/>
                    <a:pt x="2808224" y="564242"/>
                  </a:cubicBezTo>
                  <a:lnTo>
                    <a:pt x="0" y="5642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31428D67-DD27-B009-90BD-815A95DF4884}"/>
                </a:ext>
              </a:extLst>
            </p:cNvPr>
            <p:cNvSpPr/>
            <p:nvPr userDrawn="1"/>
          </p:nvSpPr>
          <p:spPr>
            <a:xfrm>
              <a:off x="0" y="-365259"/>
              <a:ext cx="12188317" cy="10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9" name="Picture 7">
            <a:extLst>
              <a:ext uri="{FF2B5EF4-FFF2-40B4-BE49-F238E27FC236}">
                <a16:creationId xmlns:a16="http://schemas.microsoft.com/office/drawing/2014/main" id="{02345EC7-2D07-E8A2-C98C-9E3CE440E7B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300" y="917575"/>
            <a:ext cx="162083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474785" y="1789118"/>
            <a:ext cx="6230815" cy="1815574"/>
          </a:xfrm>
          <a:prstGeom prst="rect">
            <a:avLst/>
          </a:prstGeom>
        </p:spPr>
        <p:txBody>
          <a:bodyPr lIns="0" tIns="0" rIns="0" bIns="0">
            <a:noAutofit/>
          </a:bodyPr>
          <a:lstStyle>
            <a:lvl1pPr>
              <a:defRPr sz="3600" b="1" i="0">
                <a:solidFill>
                  <a:schemeClr val="accent4"/>
                </a:solidFill>
                <a:latin typeface="Arial"/>
                <a:cs typeface="Arial"/>
              </a:defRPr>
            </a:lvl1pPr>
          </a:lstStyle>
          <a:p>
            <a:endParaRPr/>
          </a:p>
        </p:txBody>
      </p:sp>
      <p:sp>
        <p:nvSpPr>
          <p:cNvPr id="3" name="Holder 3"/>
          <p:cNvSpPr>
            <a:spLocks noGrp="1"/>
          </p:cNvSpPr>
          <p:nvPr>
            <p:ph type="subTitle" idx="4"/>
          </p:nvPr>
        </p:nvSpPr>
        <p:spPr>
          <a:xfrm>
            <a:off x="474785" y="3737752"/>
            <a:ext cx="6230815" cy="1296378"/>
          </a:xfrm>
          <a:prstGeom prst="rect">
            <a:avLst/>
          </a:prstGeom>
        </p:spPr>
        <p:txBody>
          <a:bodyPr lIns="0" tIns="0" rIns="0" bIns="0">
            <a:noAutofit/>
          </a:bodyPr>
          <a:lstStyle>
            <a:lvl1pPr algn="l">
              <a:defRPr sz="1800" b="1">
                <a:solidFill>
                  <a:schemeClr val="accent4"/>
                </a:solidFill>
              </a:defRPr>
            </a:lvl1pPr>
          </a:lstStyle>
          <a:p>
            <a:endParaRPr/>
          </a:p>
        </p:txBody>
      </p:sp>
    </p:spTree>
    <p:extLst>
      <p:ext uri="{BB962C8B-B14F-4D97-AF65-F5344CB8AC3E}">
        <p14:creationId xmlns:p14="http://schemas.microsoft.com/office/powerpoint/2010/main" val="9468562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Section Break HR+/HER2-mBC">
    <p:spTree>
      <p:nvGrpSpPr>
        <p:cNvPr id="1" name=""/>
        <p:cNvGrpSpPr/>
        <p:nvPr/>
      </p:nvGrpSpPr>
      <p:grpSpPr>
        <a:xfrm>
          <a:off x="0" y="0"/>
          <a:ext cx="0" cy="0"/>
          <a:chOff x="0" y="0"/>
          <a:chExt cx="0" cy="0"/>
        </a:xfrm>
      </p:grpSpPr>
      <p:pic>
        <p:nvPicPr>
          <p:cNvPr id="4" name="bg object 16">
            <a:extLst>
              <a:ext uri="{FF2B5EF4-FFF2-40B4-BE49-F238E27FC236}">
                <a16:creationId xmlns:a16="http://schemas.microsoft.com/office/drawing/2014/main" id="{3015D8AF-8E76-253D-D092-0B15A14C3C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3988" y="509588"/>
            <a:ext cx="4429125" cy="63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E646C0B0-9213-0043-79B4-1C6244EF76A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0213" y="933450"/>
            <a:ext cx="20891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
            <a:extLst>
              <a:ext uri="{FF2B5EF4-FFF2-40B4-BE49-F238E27FC236}">
                <a16:creationId xmlns:a16="http://schemas.microsoft.com/office/drawing/2014/main" id="{77FEF56F-AD29-7685-BA95-E7AD8E01392C}"/>
              </a:ext>
            </a:extLst>
          </p:cNvPr>
          <p:cNvGrpSpPr>
            <a:grpSpLocks/>
          </p:cNvGrpSpPr>
          <p:nvPr userDrawn="1"/>
        </p:nvGrpSpPr>
        <p:grpSpPr bwMode="auto">
          <a:xfrm>
            <a:off x="0" y="-3175"/>
            <a:ext cx="12204700" cy="684213"/>
            <a:chOff x="0" y="-944145"/>
            <a:chExt cx="12204191" cy="685440"/>
          </a:xfrm>
        </p:grpSpPr>
        <p:sp>
          <p:nvSpPr>
            <p:cNvPr id="7" name="Rectangle 6">
              <a:extLst>
                <a:ext uri="{FF2B5EF4-FFF2-40B4-BE49-F238E27FC236}">
                  <a16:creationId xmlns:a16="http://schemas.microsoft.com/office/drawing/2014/main" id="{8CC1805D-B828-4812-C080-64838644A57A}"/>
                </a:ext>
              </a:extLst>
            </p:cNvPr>
            <p:cNvSpPr/>
            <p:nvPr userDrawn="1"/>
          </p:nvSpPr>
          <p:spPr>
            <a:xfrm>
              <a:off x="0" y="-944145"/>
              <a:ext cx="12191492" cy="6091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ound Single Corner Rectangle 8">
              <a:extLst>
                <a:ext uri="{FF2B5EF4-FFF2-40B4-BE49-F238E27FC236}">
                  <a16:creationId xmlns:a16="http://schemas.microsoft.com/office/drawing/2014/main" id="{0811F010-45DA-8F16-48A4-4A2DC77A3068}"/>
                </a:ext>
              </a:extLst>
            </p:cNvPr>
            <p:cNvSpPr/>
            <p:nvPr userDrawn="1"/>
          </p:nvSpPr>
          <p:spPr>
            <a:xfrm flipH="1">
              <a:off x="9396021" y="-867808"/>
              <a:ext cx="2808170" cy="562983"/>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24" h="564242">
                  <a:moveTo>
                    <a:pt x="0" y="0"/>
                  </a:moveTo>
                  <a:lnTo>
                    <a:pt x="1692726" y="0"/>
                  </a:lnTo>
                  <a:cubicBezTo>
                    <a:pt x="1817989" y="1524"/>
                    <a:pt x="1929469" y="73573"/>
                    <a:pt x="1982809" y="220621"/>
                  </a:cubicBezTo>
                  <a:cubicBezTo>
                    <a:pt x="2098850" y="623378"/>
                    <a:pt x="2534290" y="443194"/>
                    <a:pt x="2808224" y="564242"/>
                  </a:cubicBezTo>
                  <a:lnTo>
                    <a:pt x="0" y="5642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CF5119A4-7506-D008-AFE1-49657862AAAA}"/>
                </a:ext>
              </a:extLst>
            </p:cNvPr>
            <p:cNvSpPr/>
            <p:nvPr userDrawn="1"/>
          </p:nvSpPr>
          <p:spPr>
            <a:xfrm>
              <a:off x="0" y="-365259"/>
              <a:ext cx="12188317" cy="10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10" name="Picture 8">
            <a:extLst>
              <a:ext uri="{FF2B5EF4-FFF2-40B4-BE49-F238E27FC236}">
                <a16:creationId xmlns:a16="http://schemas.microsoft.com/office/drawing/2014/main" id="{266C37B7-954D-CD12-E945-42418A0665E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9">
            <a:extLst>
              <a:ext uri="{FF2B5EF4-FFF2-40B4-BE49-F238E27FC236}">
                <a16:creationId xmlns:a16="http://schemas.microsoft.com/office/drawing/2014/main" id="{028A2810-06BA-C8C9-80E9-2E7E08DBB2A1}"/>
              </a:ext>
            </a:extLst>
          </p:cNvPr>
          <p:cNvGrpSpPr>
            <a:grpSpLocks/>
          </p:cNvGrpSpPr>
          <p:nvPr userDrawn="1"/>
        </p:nvGrpSpPr>
        <p:grpSpPr bwMode="auto">
          <a:xfrm>
            <a:off x="468313" y="6380163"/>
            <a:ext cx="987425" cy="269875"/>
            <a:chOff x="468780" y="6379952"/>
            <a:chExt cx="986780" cy="270305"/>
          </a:xfrm>
        </p:grpSpPr>
        <p:pic>
          <p:nvPicPr>
            <p:cNvPr id="12" name="bg object 21">
              <a:extLst>
                <a:ext uri="{FF2B5EF4-FFF2-40B4-BE49-F238E27FC236}">
                  <a16:creationId xmlns:a16="http://schemas.microsoft.com/office/drawing/2014/main" id="{48157090-F17B-D4B9-218A-CAA4937B8B0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5408"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g object 22">
              <a:extLst>
                <a:ext uri="{FF2B5EF4-FFF2-40B4-BE49-F238E27FC236}">
                  <a16:creationId xmlns:a16="http://schemas.microsoft.com/office/drawing/2014/main" id="{596B434B-8C9B-F982-2EE4-575A9787AEFC}"/>
                </a:ext>
              </a:extLst>
            </p:cNvPr>
            <p:cNvSpPr>
              <a:spLocks/>
            </p:cNvSpPr>
            <p:nvPr userDrawn="1"/>
          </p:nvSpPr>
          <p:spPr bwMode="auto">
            <a:xfrm>
              <a:off x="904461"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4" name="bg object 23">
              <a:extLst>
                <a:ext uri="{FF2B5EF4-FFF2-40B4-BE49-F238E27FC236}">
                  <a16:creationId xmlns:a16="http://schemas.microsoft.com/office/drawing/2014/main" id="{E8D7FCEF-166D-0B26-B803-98231FBDDEA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891"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g object 24">
              <a:extLst>
                <a:ext uri="{FF2B5EF4-FFF2-40B4-BE49-F238E27FC236}">
                  <a16:creationId xmlns:a16="http://schemas.microsoft.com/office/drawing/2014/main" id="{99A867EC-BDD5-204D-3351-0D0D6429A03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87633"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g object 25">
              <a:extLst>
                <a:ext uri="{FF2B5EF4-FFF2-40B4-BE49-F238E27FC236}">
                  <a16:creationId xmlns:a16="http://schemas.microsoft.com/office/drawing/2014/main" id="{A9C2A27B-C22D-B3B0-D21C-29A6CD016862}"/>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335177"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g object 26">
              <a:extLst>
                <a:ext uri="{FF2B5EF4-FFF2-40B4-BE49-F238E27FC236}">
                  <a16:creationId xmlns:a16="http://schemas.microsoft.com/office/drawing/2014/main" id="{57995128-7829-1754-1D2E-B39099466A6A}"/>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68780"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Holder 2"/>
          <p:cNvSpPr>
            <a:spLocks noGrp="1"/>
          </p:cNvSpPr>
          <p:nvPr>
            <p:ph type="ctrTitle"/>
          </p:nvPr>
        </p:nvSpPr>
        <p:spPr>
          <a:xfrm>
            <a:off x="474785" y="1789118"/>
            <a:ext cx="6154615" cy="1815574"/>
          </a:xfrm>
          <a:prstGeom prst="rect">
            <a:avLst/>
          </a:prstGeom>
        </p:spPr>
        <p:txBody>
          <a:bodyPr lIns="0" tIns="0" rIns="0" bIns="0">
            <a:noAutofit/>
          </a:bodyPr>
          <a:lstStyle>
            <a:lvl1pPr>
              <a:defRPr sz="3600" b="1" i="0">
                <a:solidFill>
                  <a:schemeClr val="accent5"/>
                </a:solidFill>
                <a:latin typeface="Arial"/>
                <a:cs typeface="Arial"/>
              </a:defRPr>
            </a:lvl1pPr>
          </a:lstStyle>
          <a:p>
            <a:endParaRPr/>
          </a:p>
        </p:txBody>
      </p:sp>
      <p:sp>
        <p:nvSpPr>
          <p:cNvPr id="3" name="Holder 3"/>
          <p:cNvSpPr>
            <a:spLocks noGrp="1"/>
          </p:cNvSpPr>
          <p:nvPr>
            <p:ph type="subTitle" idx="4"/>
          </p:nvPr>
        </p:nvSpPr>
        <p:spPr>
          <a:xfrm>
            <a:off x="474785" y="3737752"/>
            <a:ext cx="6154615" cy="1296378"/>
          </a:xfrm>
          <a:prstGeom prst="rect">
            <a:avLst/>
          </a:prstGeom>
        </p:spPr>
        <p:txBody>
          <a:bodyPr lIns="0" tIns="0" rIns="0" bIns="0">
            <a:noAutofit/>
          </a:bodyPr>
          <a:lstStyle>
            <a:lvl1pPr algn="l">
              <a:defRPr sz="1800" b="1">
                <a:solidFill>
                  <a:schemeClr val="accent5"/>
                </a:solidFill>
              </a:defRPr>
            </a:lvl1pPr>
          </a:lstStyle>
          <a:p>
            <a:endParaRPr/>
          </a:p>
        </p:txBody>
      </p:sp>
    </p:spTree>
    <p:extLst>
      <p:ext uri="{BB962C8B-B14F-4D97-AF65-F5344CB8AC3E}">
        <p14:creationId xmlns:p14="http://schemas.microsoft.com/office/powerpoint/2010/main" val="33031841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Section Break mUC ">
    <p:spTree>
      <p:nvGrpSpPr>
        <p:cNvPr id="1" name=""/>
        <p:cNvGrpSpPr/>
        <p:nvPr/>
      </p:nvGrpSpPr>
      <p:grpSpPr>
        <a:xfrm>
          <a:off x="0" y="0"/>
          <a:ext cx="0" cy="0"/>
          <a:chOff x="0" y="0"/>
          <a:chExt cx="0" cy="0"/>
        </a:xfrm>
      </p:grpSpPr>
      <p:pic>
        <p:nvPicPr>
          <p:cNvPr id="4" name="bg object 16">
            <a:extLst>
              <a:ext uri="{FF2B5EF4-FFF2-40B4-BE49-F238E27FC236}">
                <a16:creationId xmlns:a16="http://schemas.microsoft.com/office/drawing/2014/main" id="{E5261D74-8DE3-CF2A-68A2-3CBD2F7B98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3988" y="509588"/>
            <a:ext cx="4429125" cy="63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a:extLst>
              <a:ext uri="{FF2B5EF4-FFF2-40B4-BE49-F238E27FC236}">
                <a16:creationId xmlns:a16="http://schemas.microsoft.com/office/drawing/2014/main" id="{9B277BEE-FEA6-CDCC-2E93-4967A5E91B9E}"/>
              </a:ext>
            </a:extLst>
          </p:cNvPr>
          <p:cNvGrpSpPr>
            <a:grpSpLocks/>
          </p:cNvGrpSpPr>
          <p:nvPr userDrawn="1"/>
        </p:nvGrpSpPr>
        <p:grpSpPr bwMode="auto">
          <a:xfrm>
            <a:off x="0" y="-3175"/>
            <a:ext cx="12204700" cy="684213"/>
            <a:chOff x="0" y="-944145"/>
            <a:chExt cx="12204191" cy="685440"/>
          </a:xfrm>
        </p:grpSpPr>
        <p:sp>
          <p:nvSpPr>
            <p:cNvPr id="6" name="Rectangle 5">
              <a:extLst>
                <a:ext uri="{FF2B5EF4-FFF2-40B4-BE49-F238E27FC236}">
                  <a16:creationId xmlns:a16="http://schemas.microsoft.com/office/drawing/2014/main" id="{F0632BE6-C2C1-35FA-9E36-39A195E8F5F3}"/>
                </a:ext>
              </a:extLst>
            </p:cNvPr>
            <p:cNvSpPr/>
            <p:nvPr userDrawn="1"/>
          </p:nvSpPr>
          <p:spPr>
            <a:xfrm>
              <a:off x="0" y="-944145"/>
              <a:ext cx="12191492" cy="6091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ound Single Corner Rectangle 8">
              <a:extLst>
                <a:ext uri="{FF2B5EF4-FFF2-40B4-BE49-F238E27FC236}">
                  <a16:creationId xmlns:a16="http://schemas.microsoft.com/office/drawing/2014/main" id="{9FFB8B61-31FF-0348-09C6-884A151B933C}"/>
                </a:ext>
              </a:extLst>
            </p:cNvPr>
            <p:cNvSpPr/>
            <p:nvPr userDrawn="1"/>
          </p:nvSpPr>
          <p:spPr>
            <a:xfrm flipH="1">
              <a:off x="9396021" y="-867808"/>
              <a:ext cx="2808170" cy="562983"/>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24" h="564242">
                  <a:moveTo>
                    <a:pt x="0" y="0"/>
                  </a:moveTo>
                  <a:lnTo>
                    <a:pt x="1692726" y="0"/>
                  </a:lnTo>
                  <a:cubicBezTo>
                    <a:pt x="1817989" y="1524"/>
                    <a:pt x="1929469" y="73573"/>
                    <a:pt x="1982809" y="220621"/>
                  </a:cubicBezTo>
                  <a:cubicBezTo>
                    <a:pt x="2098850" y="623378"/>
                    <a:pt x="2534290" y="443194"/>
                    <a:pt x="2808224" y="564242"/>
                  </a:cubicBezTo>
                  <a:lnTo>
                    <a:pt x="0" y="5642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DC4540C9-EA16-7A3A-A2A8-749FE277C477}"/>
                </a:ext>
              </a:extLst>
            </p:cNvPr>
            <p:cNvSpPr/>
            <p:nvPr userDrawn="1"/>
          </p:nvSpPr>
          <p:spPr>
            <a:xfrm>
              <a:off x="0" y="-365259"/>
              <a:ext cx="12188317" cy="10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9" name="Picture 7">
            <a:extLst>
              <a:ext uri="{FF2B5EF4-FFF2-40B4-BE49-F238E27FC236}">
                <a16:creationId xmlns:a16="http://schemas.microsoft.com/office/drawing/2014/main" id="{0B4858EB-30EF-6C7F-1CE7-8D0507697C1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b="2158"/>
          <a:stretch>
            <a:fillRect/>
          </a:stretch>
        </p:blipFill>
        <p:spPr bwMode="auto">
          <a:xfrm>
            <a:off x="280988" y="857250"/>
            <a:ext cx="134461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08DBCAFE-46B8-342F-095A-2015DB64B2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9">
            <a:extLst>
              <a:ext uri="{FF2B5EF4-FFF2-40B4-BE49-F238E27FC236}">
                <a16:creationId xmlns:a16="http://schemas.microsoft.com/office/drawing/2014/main" id="{A5303D6B-CDB8-6926-165F-F0F17C5A9F98}"/>
              </a:ext>
            </a:extLst>
          </p:cNvPr>
          <p:cNvGrpSpPr>
            <a:grpSpLocks/>
          </p:cNvGrpSpPr>
          <p:nvPr userDrawn="1"/>
        </p:nvGrpSpPr>
        <p:grpSpPr bwMode="auto">
          <a:xfrm>
            <a:off x="468313" y="6380163"/>
            <a:ext cx="987425" cy="269875"/>
            <a:chOff x="468780" y="6379952"/>
            <a:chExt cx="986780" cy="270305"/>
          </a:xfrm>
        </p:grpSpPr>
        <p:pic>
          <p:nvPicPr>
            <p:cNvPr id="12" name="bg object 21">
              <a:extLst>
                <a:ext uri="{FF2B5EF4-FFF2-40B4-BE49-F238E27FC236}">
                  <a16:creationId xmlns:a16="http://schemas.microsoft.com/office/drawing/2014/main" id="{957A11DB-31AA-4A6E-B47B-6277C65C5CB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5408"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g object 22">
              <a:extLst>
                <a:ext uri="{FF2B5EF4-FFF2-40B4-BE49-F238E27FC236}">
                  <a16:creationId xmlns:a16="http://schemas.microsoft.com/office/drawing/2014/main" id="{45F9E05B-6009-4D4B-682F-2550938A43C5}"/>
                </a:ext>
              </a:extLst>
            </p:cNvPr>
            <p:cNvSpPr>
              <a:spLocks/>
            </p:cNvSpPr>
            <p:nvPr userDrawn="1"/>
          </p:nvSpPr>
          <p:spPr bwMode="auto">
            <a:xfrm>
              <a:off x="904461"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4" name="bg object 23">
              <a:extLst>
                <a:ext uri="{FF2B5EF4-FFF2-40B4-BE49-F238E27FC236}">
                  <a16:creationId xmlns:a16="http://schemas.microsoft.com/office/drawing/2014/main" id="{D7926ABE-BC78-D4FC-4364-D1B72252FE1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891"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g object 24">
              <a:extLst>
                <a:ext uri="{FF2B5EF4-FFF2-40B4-BE49-F238E27FC236}">
                  <a16:creationId xmlns:a16="http://schemas.microsoft.com/office/drawing/2014/main" id="{80F7E022-64B5-DD17-6381-043EB84E59E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87633"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g object 25">
              <a:extLst>
                <a:ext uri="{FF2B5EF4-FFF2-40B4-BE49-F238E27FC236}">
                  <a16:creationId xmlns:a16="http://schemas.microsoft.com/office/drawing/2014/main" id="{F7DEF778-7E4E-BD30-F81F-5E65B4FCAA6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335177"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g object 26">
              <a:extLst>
                <a:ext uri="{FF2B5EF4-FFF2-40B4-BE49-F238E27FC236}">
                  <a16:creationId xmlns:a16="http://schemas.microsoft.com/office/drawing/2014/main" id="{1604AC98-366F-917B-B8E3-7F76B99013CD}"/>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68780"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Holder 2"/>
          <p:cNvSpPr>
            <a:spLocks noGrp="1"/>
          </p:cNvSpPr>
          <p:nvPr>
            <p:ph type="ctrTitle"/>
          </p:nvPr>
        </p:nvSpPr>
        <p:spPr>
          <a:xfrm>
            <a:off x="474785" y="1789118"/>
            <a:ext cx="6307015" cy="1815574"/>
          </a:xfrm>
          <a:prstGeom prst="rect">
            <a:avLst/>
          </a:prstGeom>
        </p:spPr>
        <p:txBody>
          <a:bodyPr lIns="0" tIns="0" rIns="0" bIns="0">
            <a:noAutofit/>
          </a:bodyPr>
          <a:lstStyle>
            <a:lvl1pPr>
              <a:defRPr sz="3600" b="1" i="0">
                <a:solidFill>
                  <a:schemeClr val="accent2"/>
                </a:solidFill>
                <a:latin typeface="Arial"/>
                <a:cs typeface="Arial"/>
              </a:defRPr>
            </a:lvl1pPr>
          </a:lstStyle>
          <a:p>
            <a:endParaRPr/>
          </a:p>
        </p:txBody>
      </p:sp>
      <p:sp>
        <p:nvSpPr>
          <p:cNvPr id="3" name="Holder 3"/>
          <p:cNvSpPr>
            <a:spLocks noGrp="1"/>
          </p:cNvSpPr>
          <p:nvPr>
            <p:ph type="subTitle" idx="4"/>
          </p:nvPr>
        </p:nvSpPr>
        <p:spPr>
          <a:xfrm>
            <a:off x="474785" y="3737752"/>
            <a:ext cx="6307015" cy="1296378"/>
          </a:xfrm>
          <a:prstGeom prst="rect">
            <a:avLst/>
          </a:prstGeom>
        </p:spPr>
        <p:txBody>
          <a:bodyPr lIns="0" tIns="0" rIns="0" bIns="0">
            <a:noAutofit/>
          </a:bodyPr>
          <a:lstStyle>
            <a:lvl1pPr algn="l">
              <a:defRPr sz="1800" b="1">
                <a:solidFill>
                  <a:schemeClr val="accent2"/>
                </a:solidFill>
              </a:defRPr>
            </a:lvl1pPr>
          </a:lstStyle>
          <a:p>
            <a:endParaRPr/>
          </a:p>
        </p:txBody>
      </p:sp>
    </p:spTree>
    <p:extLst>
      <p:ext uri="{BB962C8B-B14F-4D97-AF65-F5344CB8AC3E}">
        <p14:creationId xmlns:p14="http://schemas.microsoft.com/office/powerpoint/2010/main" val="23694793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381000" y="1447800"/>
            <a:ext cx="11188700" cy="4427816"/>
          </a:xfrm>
        </p:spPr>
        <p:txBody>
          <a:bodyPr/>
          <a:lstStyle>
            <a:lvl1pPr>
              <a:defRPr sz="2200"/>
            </a:lvl1pPr>
            <a:lvl2pPr>
              <a:spcBef>
                <a:spcPts val="1000"/>
              </a:spcBef>
              <a:defRPr/>
            </a:lvl2pPr>
          </a:lstStyle>
          <a:p>
            <a:pPr lvl="0"/>
            <a:r>
              <a:rPr lang="en-US"/>
              <a:t>Edit Master text styles</a:t>
            </a:r>
          </a:p>
          <a:p>
            <a:pPr lvl="1"/>
            <a:r>
              <a:rPr lang="en-US"/>
              <a:t>Second level</a:t>
            </a:r>
          </a:p>
        </p:txBody>
      </p:sp>
      <p:sp>
        <p:nvSpPr>
          <p:cNvPr id="14" name="Title 13"/>
          <p:cNvSpPr>
            <a:spLocks noGrp="1"/>
          </p:cNvSpPr>
          <p:nvPr>
            <p:ph type="title"/>
          </p:nvPr>
        </p:nvSpPr>
        <p:spPr/>
        <p:txBody>
          <a:bodyPr/>
          <a:lstStyle/>
          <a:p>
            <a:r>
              <a:rPr lang="en-US"/>
              <a:t>Click to edit Master title style</a:t>
            </a:r>
          </a:p>
        </p:txBody>
      </p:sp>
      <p:sp>
        <p:nvSpPr>
          <p:cNvPr id="2" name="Holder 6">
            <a:extLst>
              <a:ext uri="{FF2B5EF4-FFF2-40B4-BE49-F238E27FC236}">
                <a16:creationId xmlns:a16="http://schemas.microsoft.com/office/drawing/2014/main" id="{D4C09F9E-CAD8-E07B-D605-FFFF68F75C7A}"/>
              </a:ext>
            </a:extLst>
          </p:cNvPr>
          <p:cNvSpPr>
            <a:spLocks noGrp="1"/>
          </p:cNvSpPr>
          <p:nvPr>
            <p:ph type="sldNum" sz="quarter" idx="11"/>
          </p:nvPr>
        </p:nvSpPr>
        <p:spPr/>
        <p:txBody>
          <a:bodyPr/>
          <a:lstStyle>
            <a:lvl1pPr>
              <a:defRPr/>
            </a:lvl1pPr>
          </a:lstStyle>
          <a:p>
            <a:pPr>
              <a:defRPr/>
            </a:pPr>
            <a:fld id="{F191B994-5D82-4478-8C22-F5D29D102236}" type="slidenum">
              <a:rPr lang="en-US"/>
              <a:pPr>
                <a:defRPr/>
              </a:pPr>
              <a:t>‹#›</a:t>
            </a:fld>
            <a:endParaRPr lang="en-US"/>
          </a:p>
        </p:txBody>
      </p:sp>
    </p:spTree>
    <p:extLst>
      <p:ext uri="{BB962C8B-B14F-4D97-AF65-F5344CB8AC3E}">
        <p14:creationId xmlns:p14="http://schemas.microsoft.com/office/powerpoint/2010/main" val="42357646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11"/>
          <p:cNvSpPr>
            <a:spLocks noGrp="1"/>
          </p:cNvSpPr>
          <p:nvPr>
            <p:ph type="body" sz="quarter" idx="12"/>
          </p:nvPr>
        </p:nvSpPr>
        <p:spPr>
          <a:xfrm>
            <a:off x="393700" y="6085840"/>
            <a:ext cx="9475004"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2" name="Holder 6">
            <a:extLst>
              <a:ext uri="{FF2B5EF4-FFF2-40B4-BE49-F238E27FC236}">
                <a16:creationId xmlns:a16="http://schemas.microsoft.com/office/drawing/2014/main" id="{7D94F255-8913-9677-ECCD-E4CCDCFAF66F}"/>
              </a:ext>
            </a:extLst>
          </p:cNvPr>
          <p:cNvSpPr>
            <a:spLocks noGrp="1"/>
          </p:cNvSpPr>
          <p:nvPr>
            <p:ph type="sldNum" sz="quarter" idx="13"/>
          </p:nvPr>
        </p:nvSpPr>
        <p:spPr/>
        <p:txBody>
          <a:bodyPr/>
          <a:lstStyle>
            <a:lvl1pPr>
              <a:defRPr/>
            </a:lvl1pPr>
          </a:lstStyle>
          <a:p>
            <a:pPr>
              <a:defRPr/>
            </a:pPr>
            <a:fld id="{8C2539ED-810F-4258-9FAB-CA5575B2ED6F}" type="slidenum">
              <a:rPr lang="en-US"/>
              <a:pPr>
                <a:defRPr/>
              </a:pPr>
              <a:t>‹#›</a:t>
            </a:fld>
            <a:endParaRPr lang="en-US"/>
          </a:p>
        </p:txBody>
      </p:sp>
    </p:spTree>
    <p:extLst>
      <p:ext uri="{BB962C8B-B14F-4D97-AF65-F5344CB8AC3E}">
        <p14:creationId xmlns:p14="http://schemas.microsoft.com/office/powerpoint/2010/main" val="6487104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Text Placeholder 11"/>
          <p:cNvSpPr>
            <a:spLocks noGrp="1"/>
          </p:cNvSpPr>
          <p:nvPr>
            <p:ph type="body" sz="quarter" idx="12"/>
          </p:nvPr>
        </p:nvSpPr>
        <p:spPr>
          <a:xfrm>
            <a:off x="398145" y="6085904"/>
            <a:ext cx="9544452"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2" name="Holder 6">
            <a:extLst>
              <a:ext uri="{FF2B5EF4-FFF2-40B4-BE49-F238E27FC236}">
                <a16:creationId xmlns:a16="http://schemas.microsoft.com/office/drawing/2014/main" id="{C2C4FF66-B744-B2B9-9790-4D15A23C2E64}"/>
              </a:ext>
            </a:extLst>
          </p:cNvPr>
          <p:cNvSpPr>
            <a:spLocks noGrp="1"/>
          </p:cNvSpPr>
          <p:nvPr>
            <p:ph type="sldNum" sz="quarter" idx="13"/>
          </p:nvPr>
        </p:nvSpPr>
        <p:spPr/>
        <p:txBody>
          <a:bodyPr/>
          <a:lstStyle>
            <a:lvl1pPr>
              <a:defRPr/>
            </a:lvl1pPr>
          </a:lstStyle>
          <a:p>
            <a:pPr>
              <a:defRPr/>
            </a:pPr>
            <a:fld id="{E52BC07E-2906-4260-9521-19196BD7A395}" type="slidenum">
              <a:rPr lang="en-US"/>
              <a:pPr>
                <a:defRPr/>
              </a:pPr>
              <a:t>‹#›</a:t>
            </a:fld>
            <a:endParaRPr lang="en-US"/>
          </a:p>
        </p:txBody>
      </p:sp>
    </p:spTree>
    <p:extLst>
      <p:ext uri="{BB962C8B-B14F-4D97-AF65-F5344CB8AC3E}">
        <p14:creationId xmlns:p14="http://schemas.microsoft.com/office/powerpoint/2010/main" val="14820050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Only with Eyebrow">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1000" y="96520"/>
            <a:ext cx="9982200" cy="28448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Click to edit Master text styles</a:t>
            </a:r>
          </a:p>
        </p:txBody>
      </p:sp>
      <p:sp>
        <p:nvSpPr>
          <p:cNvPr id="6" name="Title 5"/>
          <p:cNvSpPr>
            <a:spLocks noGrp="1"/>
          </p:cNvSpPr>
          <p:nvPr>
            <p:ph type="title"/>
          </p:nvPr>
        </p:nvSpPr>
        <p:spPr>
          <a:xfrm>
            <a:off x="381000" y="381000"/>
            <a:ext cx="10134600" cy="746760"/>
          </a:xfrm>
        </p:spPr>
        <p:txBody>
          <a:bodyPr/>
          <a:lstStyle/>
          <a:p>
            <a:r>
              <a:rPr lang="en-US"/>
              <a:t>Click to edit Master title style</a:t>
            </a:r>
          </a:p>
        </p:txBody>
      </p:sp>
      <p:sp>
        <p:nvSpPr>
          <p:cNvPr id="7" name="Text Placeholder 11"/>
          <p:cNvSpPr>
            <a:spLocks noGrp="1"/>
          </p:cNvSpPr>
          <p:nvPr>
            <p:ph type="body" sz="quarter" idx="12"/>
          </p:nvPr>
        </p:nvSpPr>
        <p:spPr>
          <a:xfrm>
            <a:off x="401320" y="6085904"/>
            <a:ext cx="9475004"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2" name="Holder 6">
            <a:extLst>
              <a:ext uri="{FF2B5EF4-FFF2-40B4-BE49-F238E27FC236}">
                <a16:creationId xmlns:a16="http://schemas.microsoft.com/office/drawing/2014/main" id="{BCA73D04-732F-0E14-5A4D-F670789983D0}"/>
              </a:ext>
            </a:extLst>
          </p:cNvPr>
          <p:cNvSpPr>
            <a:spLocks noGrp="1"/>
          </p:cNvSpPr>
          <p:nvPr>
            <p:ph type="sldNum" sz="quarter" idx="13"/>
          </p:nvPr>
        </p:nvSpPr>
        <p:spPr/>
        <p:txBody>
          <a:bodyPr/>
          <a:lstStyle>
            <a:lvl1pPr>
              <a:defRPr/>
            </a:lvl1pPr>
          </a:lstStyle>
          <a:p>
            <a:pPr>
              <a:defRPr/>
            </a:pPr>
            <a:fld id="{9A17E0D5-C034-4F06-A9F9-314492E868A4}" type="slidenum">
              <a:rPr lang="en-US"/>
              <a:pPr>
                <a:defRPr/>
              </a:pPr>
              <a:t>‹#›</a:t>
            </a:fld>
            <a:endParaRPr lang="en-US"/>
          </a:p>
        </p:txBody>
      </p:sp>
    </p:spTree>
    <p:extLst>
      <p:ext uri="{BB962C8B-B14F-4D97-AF65-F5344CB8AC3E}">
        <p14:creationId xmlns:p14="http://schemas.microsoft.com/office/powerpoint/2010/main" val="35359375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111252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6" name="Text Placeholder 11"/>
          <p:cNvSpPr>
            <a:spLocks noGrp="1"/>
          </p:cNvSpPr>
          <p:nvPr>
            <p:ph type="body" sz="quarter" idx="12"/>
          </p:nvPr>
        </p:nvSpPr>
        <p:spPr>
          <a:xfrm>
            <a:off x="401320" y="6085904"/>
            <a:ext cx="96139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Holder 6">
            <a:extLst>
              <a:ext uri="{FF2B5EF4-FFF2-40B4-BE49-F238E27FC236}">
                <a16:creationId xmlns:a16="http://schemas.microsoft.com/office/drawing/2014/main" id="{637C76A7-0B8C-A665-58A2-95848D729359}"/>
              </a:ext>
            </a:extLst>
          </p:cNvPr>
          <p:cNvSpPr>
            <a:spLocks noGrp="1"/>
          </p:cNvSpPr>
          <p:nvPr>
            <p:ph type="sldNum" sz="quarter" idx="13"/>
          </p:nvPr>
        </p:nvSpPr>
        <p:spPr/>
        <p:txBody>
          <a:bodyPr/>
          <a:lstStyle>
            <a:lvl1pPr>
              <a:defRPr/>
            </a:lvl1pPr>
          </a:lstStyle>
          <a:p>
            <a:pPr>
              <a:defRPr/>
            </a:pPr>
            <a:fld id="{12A686DB-67AE-4153-99B2-467A9513E062}" type="slidenum">
              <a:rPr lang="en-US"/>
              <a:pPr>
                <a:defRPr/>
              </a:pPr>
              <a:t>‹#›</a:t>
            </a:fld>
            <a:endParaRPr lang="en-US"/>
          </a:p>
        </p:txBody>
      </p:sp>
    </p:spTree>
    <p:extLst>
      <p:ext uri="{BB962C8B-B14F-4D97-AF65-F5344CB8AC3E}">
        <p14:creationId xmlns:p14="http://schemas.microsoft.com/office/powerpoint/2010/main" val="15619667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with eybrow and Content ">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111252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6" name="Text Placeholder 11"/>
          <p:cNvSpPr>
            <a:spLocks noGrp="1"/>
          </p:cNvSpPr>
          <p:nvPr>
            <p:ph type="body" sz="quarter" idx="12"/>
          </p:nvPr>
        </p:nvSpPr>
        <p:spPr>
          <a:xfrm>
            <a:off x="401320" y="6085904"/>
            <a:ext cx="924351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2" name="Title 1"/>
          <p:cNvSpPr>
            <a:spLocks noGrp="1"/>
          </p:cNvSpPr>
          <p:nvPr>
            <p:ph type="title"/>
          </p:nvPr>
        </p:nvSpPr>
        <p:spPr>
          <a:xfrm>
            <a:off x="381000" y="314960"/>
            <a:ext cx="10134600" cy="830258"/>
          </a:xfrm>
        </p:spPr>
        <p:txBody>
          <a:bodyPr/>
          <a:lstStyle/>
          <a:p>
            <a:r>
              <a:rPr lang="en-US"/>
              <a:t>Click to edit Master title style</a:t>
            </a:r>
          </a:p>
        </p:txBody>
      </p:sp>
      <p:sp>
        <p:nvSpPr>
          <p:cNvPr id="7" name="Text Placeholder 3"/>
          <p:cNvSpPr>
            <a:spLocks noGrp="1"/>
          </p:cNvSpPr>
          <p:nvPr>
            <p:ph type="body" sz="quarter" idx="13"/>
          </p:nvPr>
        </p:nvSpPr>
        <p:spPr>
          <a:xfrm>
            <a:off x="381000" y="10160"/>
            <a:ext cx="9982200" cy="29464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Click to edit Master text styles</a:t>
            </a:r>
          </a:p>
        </p:txBody>
      </p:sp>
      <p:sp>
        <p:nvSpPr>
          <p:cNvPr id="3" name="Holder 6">
            <a:extLst>
              <a:ext uri="{FF2B5EF4-FFF2-40B4-BE49-F238E27FC236}">
                <a16:creationId xmlns:a16="http://schemas.microsoft.com/office/drawing/2014/main" id="{6817C7C5-BD7F-C0DE-C95B-1D8BFD591023}"/>
              </a:ext>
            </a:extLst>
          </p:cNvPr>
          <p:cNvSpPr>
            <a:spLocks noGrp="1"/>
          </p:cNvSpPr>
          <p:nvPr>
            <p:ph type="sldNum" sz="quarter" idx="14"/>
          </p:nvPr>
        </p:nvSpPr>
        <p:spPr/>
        <p:txBody>
          <a:bodyPr/>
          <a:lstStyle>
            <a:lvl1pPr>
              <a:defRPr/>
            </a:lvl1pPr>
          </a:lstStyle>
          <a:p>
            <a:pPr>
              <a:defRPr/>
            </a:pPr>
            <a:fld id="{EAEE3588-2B61-470A-BB8A-FAB4A2C7B71A}" type="slidenum">
              <a:rPr lang="en-US"/>
              <a:pPr>
                <a:defRPr/>
              </a:pPr>
              <a:t>‹#›</a:t>
            </a:fld>
            <a:endParaRPr lang="en-US"/>
          </a:p>
        </p:txBody>
      </p:sp>
    </p:spTree>
    <p:extLst>
      <p:ext uri="{BB962C8B-B14F-4D97-AF65-F5344CB8AC3E}">
        <p14:creationId xmlns:p14="http://schemas.microsoft.com/office/powerpoint/2010/main" val="3490431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Spli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FDAF8B-2CEC-E951-FC5C-6D3DAB55B392}"/>
              </a:ext>
            </a:extLst>
          </p:cNvPr>
          <p:cNvSpPr/>
          <p:nvPr userDrawn="1"/>
        </p:nvSpPr>
        <p:spPr>
          <a:xfrm>
            <a:off x="0" y="0"/>
            <a:ext cx="6096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Proxima Nova Regular" panose="02000506030000020004" pitchFamily="2" charset="0"/>
            </a:endParaRPr>
          </a:p>
        </p:txBody>
      </p:sp>
      <p:sp>
        <p:nvSpPr>
          <p:cNvPr id="3" name="Slide Number Placeholder 5">
            <a:extLst>
              <a:ext uri="{FF2B5EF4-FFF2-40B4-BE49-F238E27FC236}">
                <a16:creationId xmlns:a16="http://schemas.microsoft.com/office/drawing/2014/main" id="{A3EBB3AE-C153-B8B8-2208-A382747F82EA}"/>
              </a:ext>
            </a:extLst>
          </p:cNvPr>
          <p:cNvSpPr txBox="1">
            <a:spLocks/>
          </p:cNvSpPr>
          <p:nvPr userDrawn="1"/>
        </p:nvSpPr>
        <p:spPr>
          <a:xfrm>
            <a:off x="1708150"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a:latin typeface="Trebuchet MS" panose="020B0703020202090204" pitchFamily="34" charset="0"/>
              </a:rPr>
              <a:t>Confidential – Internal Use Only</a:t>
            </a:r>
          </a:p>
        </p:txBody>
      </p:sp>
      <p:pic>
        <p:nvPicPr>
          <p:cNvPr id="4" name="Picture 6">
            <a:extLst>
              <a:ext uri="{FF2B5EF4-FFF2-40B4-BE49-F238E27FC236}">
                <a16:creationId xmlns:a16="http://schemas.microsoft.com/office/drawing/2014/main" id="{6FA8B47D-ED9E-ED12-C6D9-1F39E00A3D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4350" y="6408738"/>
            <a:ext cx="206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6095999" y="0"/>
            <a:ext cx="6095999" cy="6858000"/>
          </a:xfrm>
        </p:spPr>
        <p:txBody>
          <a:bodyPr/>
          <a:lstStyle/>
          <a:p>
            <a:pPr lvl="0"/>
            <a:endParaRPr lang="en-US" noProof="0" dirty="0"/>
          </a:p>
        </p:txBody>
      </p:sp>
      <p:sp>
        <p:nvSpPr>
          <p:cNvPr id="8" name="Content Placeholder 2"/>
          <p:cNvSpPr>
            <a:spLocks noGrp="1"/>
          </p:cNvSpPr>
          <p:nvPr>
            <p:ph sz="half" idx="1"/>
          </p:nvPr>
        </p:nvSpPr>
        <p:spPr>
          <a:xfrm>
            <a:off x="495300" y="1189899"/>
            <a:ext cx="5081891" cy="4351338"/>
          </a:xfrm>
        </p:spPr>
        <p:txBody>
          <a:bodyPr anchor="ctr">
            <a:normAutofit/>
          </a:bodyPr>
          <a:lstStyle>
            <a:lvl1pPr algn="l">
              <a:lnSpc>
                <a:spcPct val="80000"/>
              </a:lnSpc>
              <a:defRPr sz="3200" b="1" i="0">
                <a:solidFill>
                  <a:schemeClr val="accent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1E443264-B0AC-7697-A959-60114863DFF5}"/>
              </a:ext>
            </a:extLst>
          </p:cNvPr>
          <p:cNvSpPr>
            <a:spLocks noGrp="1"/>
          </p:cNvSpPr>
          <p:nvPr>
            <p:ph type="sldNum" sz="quarter" idx="11"/>
          </p:nvPr>
        </p:nvSpPr>
        <p:spPr>
          <a:xfrm>
            <a:off x="211138" y="6400800"/>
            <a:ext cx="746125" cy="292100"/>
          </a:xfrm>
        </p:spPr>
        <p:txBody>
          <a:bodyPr/>
          <a:lstStyle>
            <a:lvl1pPr algn="l">
              <a:defRPr sz="800">
                <a:solidFill>
                  <a:schemeClr val="bg2"/>
                </a:solidFill>
              </a:defRPr>
            </a:lvl1pPr>
          </a:lstStyle>
          <a:p>
            <a:pPr>
              <a:defRPr/>
            </a:pPr>
            <a:fld id="{11F33F32-5E8F-4A9F-96E4-6978029FD40B}" type="slidenum">
              <a:rPr lang="en-US"/>
              <a:pPr>
                <a:defRPr/>
              </a:pPr>
              <a:t>‹#›</a:t>
            </a:fld>
            <a:endParaRPr lang="en-US" dirty="0"/>
          </a:p>
        </p:txBody>
      </p:sp>
    </p:spTree>
    <p:extLst>
      <p:ext uri="{BB962C8B-B14F-4D97-AF65-F5344CB8AC3E}">
        <p14:creationId xmlns:p14="http://schemas.microsoft.com/office/powerpoint/2010/main" val="39096106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two Content ">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51181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6" name="Text Placeholder 11"/>
          <p:cNvSpPr>
            <a:spLocks noGrp="1"/>
          </p:cNvSpPr>
          <p:nvPr>
            <p:ph type="body" sz="quarter" idx="12"/>
          </p:nvPr>
        </p:nvSpPr>
        <p:spPr>
          <a:xfrm>
            <a:off x="403860" y="6085904"/>
            <a:ext cx="9567601"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8"/>
          <p:cNvSpPr>
            <a:spLocks noGrp="1"/>
          </p:cNvSpPr>
          <p:nvPr>
            <p:ph type="body" sz="quarter" idx="13"/>
          </p:nvPr>
        </p:nvSpPr>
        <p:spPr>
          <a:xfrm>
            <a:off x="6065520" y="1447800"/>
            <a:ext cx="5181600" cy="4427816"/>
          </a:xfrm>
        </p:spPr>
        <p:txBody>
          <a:bodyPr/>
          <a:lstStyle>
            <a:lvl2pPr marL="0" indent="0">
              <a:buFontTx/>
              <a:buNone/>
              <a:tabLst/>
              <a:defRPr sz="1800"/>
            </a:lvl2pPr>
            <a:lvl3pPr marL="0" indent="0">
              <a:buFontTx/>
              <a:buNone/>
              <a:tabLst/>
              <a:defRPr sz="1800"/>
            </a:lvl3pPr>
            <a:lvl4pPr marL="0" indent="0">
              <a:buFontTx/>
              <a:buNone/>
              <a:tabLst/>
              <a:defRPr sz="1800"/>
            </a:lvl4pPr>
            <a:lvl5pPr marL="0" indent="0">
              <a:buFontTx/>
              <a:buNone/>
              <a:tabLst/>
              <a:defRPr sz="1800"/>
            </a:lvl5pPr>
          </a:lstStyle>
          <a:p>
            <a:pPr lvl="0"/>
            <a:r>
              <a:rPr lang="en-US"/>
              <a:t>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
        <p:nvSpPr>
          <p:cNvPr id="3" name="Holder 6">
            <a:extLst>
              <a:ext uri="{FF2B5EF4-FFF2-40B4-BE49-F238E27FC236}">
                <a16:creationId xmlns:a16="http://schemas.microsoft.com/office/drawing/2014/main" id="{FE99E5D6-3F54-C195-EF93-9FC14055A033}"/>
              </a:ext>
            </a:extLst>
          </p:cNvPr>
          <p:cNvSpPr>
            <a:spLocks noGrp="1"/>
          </p:cNvSpPr>
          <p:nvPr>
            <p:ph type="sldNum" sz="quarter" idx="14"/>
          </p:nvPr>
        </p:nvSpPr>
        <p:spPr/>
        <p:txBody>
          <a:bodyPr/>
          <a:lstStyle>
            <a:lvl1pPr>
              <a:defRPr/>
            </a:lvl1pPr>
          </a:lstStyle>
          <a:p>
            <a:pPr>
              <a:defRPr/>
            </a:pPr>
            <a:fld id="{A58AC546-DDEC-4FF3-B0BC-700F6FADACDF}" type="slidenum">
              <a:rPr lang="en-US"/>
              <a:pPr>
                <a:defRPr/>
              </a:pPr>
              <a:t>‹#›</a:t>
            </a:fld>
            <a:endParaRPr lang="en-US"/>
          </a:p>
        </p:txBody>
      </p:sp>
    </p:spTree>
    <p:extLst>
      <p:ext uri="{BB962C8B-B14F-4D97-AF65-F5344CB8AC3E}">
        <p14:creationId xmlns:p14="http://schemas.microsoft.com/office/powerpoint/2010/main" val="23099277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with Eyebrow and two Content ">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5118100" cy="4427816"/>
          </a:xfrm>
        </p:spPr>
        <p:txBody>
          <a:bodyPr/>
          <a:lstStyle>
            <a:lvl2pPr marL="0" indent="0">
              <a:buFontTx/>
              <a:buNone/>
              <a:defRPr/>
            </a:lvl2pPr>
            <a:lvl3pPr marL="403225" indent="0">
              <a:buFontTx/>
              <a:buNone/>
              <a:defRPr/>
            </a:lvl3pPr>
            <a:lvl4pPr marL="742950" indent="0">
              <a:buFontTx/>
              <a:buNone/>
              <a:defRPr/>
            </a:lvl4pPr>
            <a:lvl5pPr marL="1139825" indent="0">
              <a:buFontTx/>
              <a:buNone/>
              <a:defRPr/>
            </a:lvl5pPr>
          </a:lstStyle>
          <a:p>
            <a:pPr lvl="0"/>
            <a:r>
              <a:rPr lang="en-US"/>
              <a:t>Edit Master text styles</a:t>
            </a:r>
          </a:p>
          <a:p>
            <a:pPr lvl="1"/>
            <a:r>
              <a:rPr lang="en-US"/>
              <a:t>Second level</a:t>
            </a:r>
          </a:p>
        </p:txBody>
      </p:sp>
      <p:sp>
        <p:nvSpPr>
          <p:cNvPr id="6" name="Text Placeholder 11"/>
          <p:cNvSpPr>
            <a:spLocks noGrp="1"/>
          </p:cNvSpPr>
          <p:nvPr>
            <p:ph type="body" sz="quarter" idx="12"/>
          </p:nvPr>
        </p:nvSpPr>
        <p:spPr>
          <a:xfrm>
            <a:off x="401320" y="6088698"/>
            <a:ext cx="9509728"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8"/>
          <p:cNvSpPr>
            <a:spLocks noGrp="1"/>
          </p:cNvSpPr>
          <p:nvPr>
            <p:ph type="body" sz="quarter" idx="13"/>
          </p:nvPr>
        </p:nvSpPr>
        <p:spPr>
          <a:xfrm>
            <a:off x="6065520" y="1447800"/>
            <a:ext cx="51816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2" name="Title 1"/>
          <p:cNvSpPr>
            <a:spLocks noGrp="1"/>
          </p:cNvSpPr>
          <p:nvPr>
            <p:ph type="title"/>
          </p:nvPr>
        </p:nvSpPr>
        <p:spPr>
          <a:xfrm>
            <a:off x="381000" y="314960"/>
            <a:ext cx="10134600" cy="830258"/>
          </a:xfrm>
        </p:spPr>
        <p:txBody>
          <a:bodyPr/>
          <a:lstStyle/>
          <a:p>
            <a:r>
              <a:rPr lang="en-US"/>
              <a:t>Click to edit Master title style</a:t>
            </a:r>
          </a:p>
        </p:txBody>
      </p:sp>
      <p:sp>
        <p:nvSpPr>
          <p:cNvPr id="7" name="Text Placeholder 3"/>
          <p:cNvSpPr>
            <a:spLocks noGrp="1"/>
          </p:cNvSpPr>
          <p:nvPr>
            <p:ph type="body" sz="quarter" idx="14"/>
          </p:nvPr>
        </p:nvSpPr>
        <p:spPr>
          <a:xfrm>
            <a:off x="381000" y="35560"/>
            <a:ext cx="9956800" cy="208280"/>
          </a:xfrm>
        </p:spPr>
        <p:txBody>
          <a:bodyPr/>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Edit Master text styles</a:t>
            </a:r>
          </a:p>
        </p:txBody>
      </p:sp>
      <p:sp>
        <p:nvSpPr>
          <p:cNvPr id="3" name="Holder 6">
            <a:extLst>
              <a:ext uri="{FF2B5EF4-FFF2-40B4-BE49-F238E27FC236}">
                <a16:creationId xmlns:a16="http://schemas.microsoft.com/office/drawing/2014/main" id="{41A291DA-7227-53F2-3F48-BDA2224BE11D}"/>
              </a:ext>
            </a:extLst>
          </p:cNvPr>
          <p:cNvSpPr>
            <a:spLocks noGrp="1"/>
          </p:cNvSpPr>
          <p:nvPr>
            <p:ph type="sldNum" sz="quarter" idx="15"/>
          </p:nvPr>
        </p:nvSpPr>
        <p:spPr/>
        <p:txBody>
          <a:bodyPr/>
          <a:lstStyle>
            <a:lvl1pPr>
              <a:defRPr/>
            </a:lvl1pPr>
          </a:lstStyle>
          <a:p>
            <a:pPr>
              <a:defRPr/>
            </a:pPr>
            <a:fld id="{602C0961-9FD8-434C-99A1-94C7BCC3ACDF}" type="slidenum">
              <a:rPr lang="en-US"/>
              <a:pPr>
                <a:defRPr/>
              </a:pPr>
              <a:t>‹#›</a:t>
            </a:fld>
            <a:endParaRPr lang="en-US"/>
          </a:p>
        </p:txBody>
      </p:sp>
    </p:spTree>
    <p:extLst>
      <p:ext uri="{BB962C8B-B14F-4D97-AF65-F5344CB8AC3E}">
        <p14:creationId xmlns:p14="http://schemas.microsoft.com/office/powerpoint/2010/main" val="23914045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three Content ">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3321622"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6" name="Text Placeholder 11"/>
          <p:cNvSpPr>
            <a:spLocks noGrp="1"/>
          </p:cNvSpPr>
          <p:nvPr>
            <p:ph type="body" sz="quarter" idx="12"/>
          </p:nvPr>
        </p:nvSpPr>
        <p:spPr>
          <a:xfrm>
            <a:off x="403860" y="6085904"/>
            <a:ext cx="9463429"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8"/>
          <p:cNvSpPr>
            <a:spLocks noGrp="1"/>
          </p:cNvSpPr>
          <p:nvPr>
            <p:ph type="body" sz="quarter" idx="13"/>
          </p:nvPr>
        </p:nvSpPr>
        <p:spPr>
          <a:xfrm>
            <a:off x="7696200" y="1447800"/>
            <a:ext cx="33528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
        <p:nvSpPr>
          <p:cNvPr id="7" name="Text Placeholder 8"/>
          <p:cNvSpPr>
            <a:spLocks noGrp="1"/>
          </p:cNvSpPr>
          <p:nvPr>
            <p:ph type="body" sz="quarter" idx="14"/>
          </p:nvPr>
        </p:nvSpPr>
        <p:spPr>
          <a:xfrm>
            <a:off x="4071620" y="1447800"/>
            <a:ext cx="3321622"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3" name="Holder 6">
            <a:extLst>
              <a:ext uri="{FF2B5EF4-FFF2-40B4-BE49-F238E27FC236}">
                <a16:creationId xmlns:a16="http://schemas.microsoft.com/office/drawing/2014/main" id="{8446ECB8-7601-89B2-1D41-339F47066EA9}"/>
              </a:ext>
            </a:extLst>
          </p:cNvPr>
          <p:cNvSpPr>
            <a:spLocks noGrp="1"/>
          </p:cNvSpPr>
          <p:nvPr>
            <p:ph type="sldNum" sz="quarter" idx="15"/>
          </p:nvPr>
        </p:nvSpPr>
        <p:spPr/>
        <p:txBody>
          <a:bodyPr/>
          <a:lstStyle>
            <a:lvl1pPr>
              <a:defRPr/>
            </a:lvl1pPr>
          </a:lstStyle>
          <a:p>
            <a:pPr>
              <a:defRPr/>
            </a:pPr>
            <a:fld id="{290F06E3-2D7C-428B-8070-04BCA73620EB}" type="slidenum">
              <a:rPr lang="en-US"/>
              <a:pPr>
                <a:defRPr/>
              </a:pPr>
              <a:t>‹#›</a:t>
            </a:fld>
            <a:endParaRPr lang="en-US"/>
          </a:p>
        </p:txBody>
      </p:sp>
    </p:spTree>
    <p:extLst>
      <p:ext uri="{BB962C8B-B14F-4D97-AF65-F5344CB8AC3E}">
        <p14:creationId xmlns:p14="http://schemas.microsoft.com/office/powerpoint/2010/main" val="11451670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tle with eyebrow and three Content ">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3321622"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6" name="Text Placeholder 11"/>
          <p:cNvSpPr>
            <a:spLocks noGrp="1"/>
          </p:cNvSpPr>
          <p:nvPr>
            <p:ph type="body" sz="quarter" idx="12"/>
          </p:nvPr>
        </p:nvSpPr>
        <p:spPr>
          <a:xfrm>
            <a:off x="403860" y="6086500"/>
            <a:ext cx="9208786"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8"/>
          <p:cNvSpPr>
            <a:spLocks noGrp="1"/>
          </p:cNvSpPr>
          <p:nvPr>
            <p:ph type="body" sz="quarter" idx="13"/>
          </p:nvPr>
        </p:nvSpPr>
        <p:spPr>
          <a:xfrm>
            <a:off x="7696200" y="1447800"/>
            <a:ext cx="33528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2" name="Title 1"/>
          <p:cNvSpPr>
            <a:spLocks noGrp="1"/>
          </p:cNvSpPr>
          <p:nvPr>
            <p:ph type="title"/>
          </p:nvPr>
        </p:nvSpPr>
        <p:spPr>
          <a:xfrm>
            <a:off x="381000" y="335280"/>
            <a:ext cx="10134600" cy="830258"/>
          </a:xfrm>
        </p:spPr>
        <p:txBody>
          <a:bodyPr/>
          <a:lstStyle/>
          <a:p>
            <a:r>
              <a:rPr lang="en-US"/>
              <a:t>Click to edit Master title style</a:t>
            </a:r>
          </a:p>
        </p:txBody>
      </p:sp>
      <p:sp>
        <p:nvSpPr>
          <p:cNvPr id="7" name="Text Placeholder 8"/>
          <p:cNvSpPr>
            <a:spLocks noGrp="1"/>
          </p:cNvSpPr>
          <p:nvPr>
            <p:ph type="body" sz="quarter" idx="14"/>
          </p:nvPr>
        </p:nvSpPr>
        <p:spPr>
          <a:xfrm>
            <a:off x="4071620" y="1447800"/>
            <a:ext cx="3321622"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11" name="Text Placeholder 3"/>
          <p:cNvSpPr>
            <a:spLocks noGrp="1"/>
          </p:cNvSpPr>
          <p:nvPr>
            <p:ph type="body" sz="quarter" idx="15"/>
          </p:nvPr>
        </p:nvSpPr>
        <p:spPr>
          <a:xfrm>
            <a:off x="370840" y="14268"/>
            <a:ext cx="9956800" cy="20828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Click to edit Master text styles</a:t>
            </a:r>
          </a:p>
        </p:txBody>
      </p:sp>
      <p:sp>
        <p:nvSpPr>
          <p:cNvPr id="3" name="Holder 6">
            <a:extLst>
              <a:ext uri="{FF2B5EF4-FFF2-40B4-BE49-F238E27FC236}">
                <a16:creationId xmlns:a16="http://schemas.microsoft.com/office/drawing/2014/main" id="{5AA691AC-B278-672D-D4DD-64A8F8D5FCDA}"/>
              </a:ext>
            </a:extLst>
          </p:cNvPr>
          <p:cNvSpPr>
            <a:spLocks noGrp="1"/>
          </p:cNvSpPr>
          <p:nvPr>
            <p:ph type="sldNum" sz="quarter" idx="16"/>
          </p:nvPr>
        </p:nvSpPr>
        <p:spPr/>
        <p:txBody>
          <a:bodyPr/>
          <a:lstStyle>
            <a:lvl1pPr>
              <a:defRPr/>
            </a:lvl1pPr>
          </a:lstStyle>
          <a:p>
            <a:pPr>
              <a:defRPr/>
            </a:pPr>
            <a:fld id="{D1617234-7A21-4376-88BF-B496E36A846F}" type="slidenum">
              <a:rPr lang="en-US"/>
              <a:pPr>
                <a:defRPr/>
              </a:pPr>
              <a:t>‹#›</a:t>
            </a:fld>
            <a:endParaRPr lang="en-US"/>
          </a:p>
        </p:txBody>
      </p:sp>
    </p:spTree>
    <p:extLst>
      <p:ext uri="{BB962C8B-B14F-4D97-AF65-F5344CB8AC3E}">
        <p14:creationId xmlns:p14="http://schemas.microsoft.com/office/powerpoint/2010/main" val="14644918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with eyebrow and three Content ">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3321622" cy="4427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p:cNvSpPr>
            <a:spLocks noGrp="1"/>
          </p:cNvSpPr>
          <p:nvPr>
            <p:ph type="body" sz="quarter" idx="12"/>
          </p:nvPr>
        </p:nvSpPr>
        <p:spPr>
          <a:xfrm>
            <a:off x="403860" y="6085904"/>
            <a:ext cx="9347682"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8"/>
          <p:cNvSpPr>
            <a:spLocks noGrp="1"/>
          </p:cNvSpPr>
          <p:nvPr>
            <p:ph type="body" sz="quarter" idx="13"/>
          </p:nvPr>
        </p:nvSpPr>
        <p:spPr>
          <a:xfrm>
            <a:off x="7696200" y="1447800"/>
            <a:ext cx="3352800" cy="4427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7" name="Text Placeholder 8"/>
          <p:cNvSpPr>
            <a:spLocks noGrp="1"/>
          </p:cNvSpPr>
          <p:nvPr>
            <p:ph type="body" sz="quarter" idx="14"/>
          </p:nvPr>
        </p:nvSpPr>
        <p:spPr>
          <a:xfrm>
            <a:off x="4071620" y="1447800"/>
            <a:ext cx="3321622" cy="4427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p:cNvSpPr>
            <a:spLocks noGrp="1"/>
          </p:cNvSpPr>
          <p:nvPr>
            <p:ph type="body" sz="quarter" idx="15"/>
          </p:nvPr>
        </p:nvSpPr>
        <p:spPr>
          <a:xfrm>
            <a:off x="370840" y="14268"/>
            <a:ext cx="9956800" cy="20828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Click to edit Master text styles</a:t>
            </a:r>
          </a:p>
        </p:txBody>
      </p:sp>
      <p:sp>
        <p:nvSpPr>
          <p:cNvPr id="3" name="Holder 6">
            <a:extLst>
              <a:ext uri="{FF2B5EF4-FFF2-40B4-BE49-F238E27FC236}">
                <a16:creationId xmlns:a16="http://schemas.microsoft.com/office/drawing/2014/main" id="{EA8F6EBF-2808-F8F6-A39A-21C355D4C45C}"/>
              </a:ext>
            </a:extLst>
          </p:cNvPr>
          <p:cNvSpPr>
            <a:spLocks noGrp="1"/>
          </p:cNvSpPr>
          <p:nvPr>
            <p:ph type="sldNum" sz="quarter" idx="16"/>
          </p:nvPr>
        </p:nvSpPr>
        <p:spPr/>
        <p:txBody>
          <a:bodyPr/>
          <a:lstStyle>
            <a:lvl1pPr>
              <a:defRPr/>
            </a:lvl1pPr>
          </a:lstStyle>
          <a:p>
            <a:pPr>
              <a:defRPr/>
            </a:pPr>
            <a:fld id="{E111784F-7CA9-4B7F-9050-D0B293736218}" type="slidenum">
              <a:rPr lang="en-US"/>
              <a:pPr>
                <a:defRPr/>
              </a:pPr>
              <a:t>‹#›</a:t>
            </a:fld>
            <a:endParaRPr lang="en-US"/>
          </a:p>
        </p:txBody>
      </p:sp>
    </p:spTree>
    <p:extLst>
      <p:ext uri="{BB962C8B-B14F-4D97-AF65-F5344CB8AC3E}">
        <p14:creationId xmlns:p14="http://schemas.microsoft.com/office/powerpoint/2010/main" val="30934891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381000" y="1447800"/>
            <a:ext cx="11353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p:cNvSpPr>
            <a:spLocks noGrp="1"/>
          </p:cNvSpPr>
          <p:nvPr>
            <p:ph type="body" sz="quarter" idx="12"/>
          </p:nvPr>
        </p:nvSpPr>
        <p:spPr>
          <a:xfrm>
            <a:off x="403860" y="6085840"/>
            <a:ext cx="9475004"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3" name="Holder 6">
            <a:extLst>
              <a:ext uri="{FF2B5EF4-FFF2-40B4-BE49-F238E27FC236}">
                <a16:creationId xmlns:a16="http://schemas.microsoft.com/office/drawing/2014/main" id="{D9F966C6-309E-F748-6CD4-100A43428150}"/>
              </a:ext>
            </a:extLst>
          </p:cNvPr>
          <p:cNvSpPr>
            <a:spLocks noGrp="1"/>
          </p:cNvSpPr>
          <p:nvPr>
            <p:ph type="sldNum" sz="quarter" idx="13"/>
          </p:nvPr>
        </p:nvSpPr>
        <p:spPr/>
        <p:txBody>
          <a:bodyPr/>
          <a:lstStyle>
            <a:lvl1pPr>
              <a:defRPr/>
            </a:lvl1pPr>
          </a:lstStyle>
          <a:p>
            <a:pPr>
              <a:defRPr/>
            </a:pPr>
            <a:fld id="{164C9A12-643F-499D-BA81-C2DBDC2493A8}" type="slidenum">
              <a:rPr lang="en-US"/>
              <a:pPr>
                <a:defRPr/>
              </a:pPr>
              <a:t>‹#›</a:t>
            </a:fld>
            <a:endParaRPr lang="en-US"/>
          </a:p>
        </p:txBody>
      </p:sp>
    </p:spTree>
    <p:extLst>
      <p:ext uri="{BB962C8B-B14F-4D97-AF65-F5344CB8AC3E}">
        <p14:creationId xmlns:p14="http://schemas.microsoft.com/office/powerpoint/2010/main" val="24233797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with eyebrow and 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381000" y="1448758"/>
            <a:ext cx="11353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quarter" idx="14"/>
          </p:nvPr>
        </p:nvSpPr>
        <p:spPr>
          <a:xfrm>
            <a:off x="370840" y="5080"/>
            <a:ext cx="9956800" cy="20828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Click to edit Master text styles</a:t>
            </a:r>
          </a:p>
        </p:txBody>
      </p:sp>
      <p:sp>
        <p:nvSpPr>
          <p:cNvPr id="7" name="Text Placeholder 11"/>
          <p:cNvSpPr>
            <a:spLocks noGrp="1"/>
          </p:cNvSpPr>
          <p:nvPr>
            <p:ph type="body" sz="quarter" idx="12"/>
          </p:nvPr>
        </p:nvSpPr>
        <p:spPr>
          <a:xfrm>
            <a:off x="403860" y="6085840"/>
            <a:ext cx="96139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3" name="Holder 6">
            <a:extLst>
              <a:ext uri="{FF2B5EF4-FFF2-40B4-BE49-F238E27FC236}">
                <a16:creationId xmlns:a16="http://schemas.microsoft.com/office/drawing/2014/main" id="{0FC0ED1C-7DF8-23C4-44AC-D153000FCE74}"/>
              </a:ext>
            </a:extLst>
          </p:cNvPr>
          <p:cNvSpPr>
            <a:spLocks noGrp="1"/>
          </p:cNvSpPr>
          <p:nvPr>
            <p:ph type="sldNum" sz="quarter" idx="15"/>
          </p:nvPr>
        </p:nvSpPr>
        <p:spPr/>
        <p:txBody>
          <a:bodyPr/>
          <a:lstStyle>
            <a:lvl1pPr>
              <a:defRPr/>
            </a:lvl1pPr>
          </a:lstStyle>
          <a:p>
            <a:pPr>
              <a:defRPr/>
            </a:pPr>
            <a:fld id="{6B15BFEB-47E7-4BC1-8F46-EB10C78ACD74}" type="slidenum">
              <a:rPr lang="en-US"/>
              <a:pPr>
                <a:defRPr/>
              </a:pPr>
              <a:t>‹#›</a:t>
            </a:fld>
            <a:endParaRPr lang="en-US"/>
          </a:p>
        </p:txBody>
      </p:sp>
    </p:spTree>
    <p:extLst>
      <p:ext uri="{BB962C8B-B14F-4D97-AF65-F5344CB8AC3E}">
        <p14:creationId xmlns:p14="http://schemas.microsoft.com/office/powerpoint/2010/main" val="8056609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Two 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381000" y="1447800"/>
            <a:ext cx="5257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p:cNvSpPr>
            <a:spLocks noGrp="1"/>
          </p:cNvSpPr>
          <p:nvPr>
            <p:ph type="body" sz="quarter" idx="12"/>
          </p:nvPr>
        </p:nvSpPr>
        <p:spPr>
          <a:xfrm>
            <a:off x="408305" y="6085904"/>
            <a:ext cx="9544452"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7" name="Text Placeholder 4"/>
          <p:cNvSpPr>
            <a:spLocks noGrp="1"/>
          </p:cNvSpPr>
          <p:nvPr>
            <p:ph type="body" sz="quarter" idx="13"/>
          </p:nvPr>
        </p:nvSpPr>
        <p:spPr>
          <a:xfrm>
            <a:off x="6019800" y="1447800"/>
            <a:ext cx="5257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Holder 6">
            <a:extLst>
              <a:ext uri="{FF2B5EF4-FFF2-40B4-BE49-F238E27FC236}">
                <a16:creationId xmlns:a16="http://schemas.microsoft.com/office/drawing/2014/main" id="{61C0DCB6-BCCB-4807-61F9-9B2DC8A99F75}"/>
              </a:ext>
            </a:extLst>
          </p:cNvPr>
          <p:cNvSpPr>
            <a:spLocks noGrp="1"/>
          </p:cNvSpPr>
          <p:nvPr>
            <p:ph type="sldNum" sz="quarter" idx="14"/>
          </p:nvPr>
        </p:nvSpPr>
        <p:spPr/>
        <p:txBody>
          <a:bodyPr/>
          <a:lstStyle>
            <a:lvl1pPr>
              <a:defRPr/>
            </a:lvl1pPr>
          </a:lstStyle>
          <a:p>
            <a:pPr>
              <a:defRPr/>
            </a:pPr>
            <a:fld id="{362027E2-B7B0-4104-9780-5F222A4A6533}" type="slidenum">
              <a:rPr lang="en-US"/>
              <a:pPr>
                <a:defRPr/>
              </a:pPr>
              <a:t>‹#›</a:t>
            </a:fld>
            <a:endParaRPr lang="en-US"/>
          </a:p>
        </p:txBody>
      </p:sp>
    </p:spTree>
    <p:extLst>
      <p:ext uri="{BB962C8B-B14F-4D97-AF65-F5344CB8AC3E}">
        <p14:creationId xmlns:p14="http://schemas.microsoft.com/office/powerpoint/2010/main" val="27219575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with eyebrow and Two 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381000" y="1447800"/>
            <a:ext cx="5257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p:cNvSpPr>
            <a:spLocks noGrp="1"/>
          </p:cNvSpPr>
          <p:nvPr>
            <p:ph type="body" sz="quarter" idx="12"/>
          </p:nvPr>
        </p:nvSpPr>
        <p:spPr>
          <a:xfrm>
            <a:off x="408305" y="6085904"/>
            <a:ext cx="9729647"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7" name="Text Placeholder 4"/>
          <p:cNvSpPr>
            <a:spLocks noGrp="1"/>
          </p:cNvSpPr>
          <p:nvPr>
            <p:ph type="body" sz="quarter" idx="13"/>
          </p:nvPr>
        </p:nvSpPr>
        <p:spPr>
          <a:xfrm>
            <a:off x="6019800" y="1447800"/>
            <a:ext cx="5257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4"/>
          </p:nvPr>
        </p:nvSpPr>
        <p:spPr>
          <a:xfrm>
            <a:off x="375920" y="26358"/>
            <a:ext cx="9956800" cy="20828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Click to edit Master text styles</a:t>
            </a:r>
          </a:p>
        </p:txBody>
      </p:sp>
      <p:sp>
        <p:nvSpPr>
          <p:cNvPr id="3" name="Holder 6">
            <a:extLst>
              <a:ext uri="{FF2B5EF4-FFF2-40B4-BE49-F238E27FC236}">
                <a16:creationId xmlns:a16="http://schemas.microsoft.com/office/drawing/2014/main" id="{6BB41687-4930-4491-DBCC-550D3EEE745B}"/>
              </a:ext>
            </a:extLst>
          </p:cNvPr>
          <p:cNvSpPr>
            <a:spLocks noGrp="1"/>
          </p:cNvSpPr>
          <p:nvPr>
            <p:ph type="sldNum" sz="quarter" idx="15"/>
          </p:nvPr>
        </p:nvSpPr>
        <p:spPr/>
        <p:txBody>
          <a:bodyPr/>
          <a:lstStyle>
            <a:lvl1pPr>
              <a:defRPr/>
            </a:lvl1pPr>
          </a:lstStyle>
          <a:p>
            <a:pPr>
              <a:defRPr/>
            </a:pPr>
            <a:fld id="{7C5EFC0A-9B2A-4CF3-B9C5-19EED4501456}" type="slidenum">
              <a:rPr lang="en-US"/>
              <a:pPr>
                <a:defRPr/>
              </a:pPr>
              <a:t>‹#›</a:t>
            </a:fld>
            <a:endParaRPr lang="en-US"/>
          </a:p>
        </p:txBody>
      </p:sp>
    </p:spTree>
    <p:extLst>
      <p:ext uri="{BB962C8B-B14F-4D97-AF65-F5344CB8AC3E}">
        <p14:creationId xmlns:p14="http://schemas.microsoft.com/office/powerpoint/2010/main" val="28771190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and  Three 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381000" y="1447800"/>
            <a:ext cx="326136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p:cNvSpPr>
            <a:spLocks noGrp="1"/>
          </p:cNvSpPr>
          <p:nvPr>
            <p:ph type="body" sz="quarter" idx="12"/>
          </p:nvPr>
        </p:nvSpPr>
        <p:spPr>
          <a:xfrm>
            <a:off x="403860" y="6085840"/>
            <a:ext cx="9718072"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7" name="Text Placeholder 4"/>
          <p:cNvSpPr>
            <a:spLocks noGrp="1"/>
          </p:cNvSpPr>
          <p:nvPr>
            <p:ph type="body" sz="quarter" idx="13"/>
          </p:nvPr>
        </p:nvSpPr>
        <p:spPr>
          <a:xfrm>
            <a:off x="4114800" y="1447800"/>
            <a:ext cx="326136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p:cNvSpPr>
            <a:spLocks noGrp="1"/>
          </p:cNvSpPr>
          <p:nvPr>
            <p:ph type="body" sz="quarter" idx="14"/>
          </p:nvPr>
        </p:nvSpPr>
        <p:spPr>
          <a:xfrm>
            <a:off x="7818120" y="1447800"/>
            <a:ext cx="326136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Holder 6">
            <a:extLst>
              <a:ext uri="{FF2B5EF4-FFF2-40B4-BE49-F238E27FC236}">
                <a16:creationId xmlns:a16="http://schemas.microsoft.com/office/drawing/2014/main" id="{3AF7FBD3-BBF0-D59D-47C7-744DE6AE6369}"/>
              </a:ext>
            </a:extLst>
          </p:cNvPr>
          <p:cNvSpPr>
            <a:spLocks noGrp="1"/>
          </p:cNvSpPr>
          <p:nvPr>
            <p:ph type="sldNum" sz="quarter" idx="15"/>
          </p:nvPr>
        </p:nvSpPr>
        <p:spPr/>
        <p:txBody>
          <a:bodyPr/>
          <a:lstStyle>
            <a:lvl1pPr>
              <a:defRPr/>
            </a:lvl1pPr>
          </a:lstStyle>
          <a:p>
            <a:pPr>
              <a:defRPr/>
            </a:pPr>
            <a:fld id="{3FABB75E-CBD5-4811-AD3A-67907F3486BE}" type="slidenum">
              <a:rPr lang="en-US"/>
              <a:pPr>
                <a:defRPr/>
              </a:pPr>
              <a:t>‹#›</a:t>
            </a:fld>
            <a:endParaRPr lang="en-US"/>
          </a:p>
        </p:txBody>
      </p:sp>
    </p:spTree>
    <p:extLst>
      <p:ext uri="{BB962C8B-B14F-4D97-AF65-F5344CB8AC3E}">
        <p14:creationId xmlns:p14="http://schemas.microsoft.com/office/powerpoint/2010/main" val="1309616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AD0FE3-E9C0-535B-A419-534A125F651A}"/>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Slide Number Placeholder 5">
            <a:extLst>
              <a:ext uri="{FF2B5EF4-FFF2-40B4-BE49-F238E27FC236}">
                <a16:creationId xmlns:a16="http://schemas.microsoft.com/office/drawing/2014/main" id="{289B6E05-CC29-4752-93A3-EF191CF8D5CC}"/>
              </a:ext>
            </a:extLst>
          </p:cNvPr>
          <p:cNvSpPr txBox="1">
            <a:spLocks/>
          </p:cNvSpPr>
          <p:nvPr userDrawn="1"/>
        </p:nvSpPr>
        <p:spPr>
          <a:xfrm>
            <a:off x="4700588"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a:latin typeface="Trebuchet MS" panose="020B0703020202090204" pitchFamily="34" charset="0"/>
              </a:rPr>
              <a:t>Confidential – Internal Use Only</a:t>
            </a:r>
          </a:p>
        </p:txBody>
      </p:sp>
      <p:sp>
        <p:nvSpPr>
          <p:cNvPr id="2" name="Title 1"/>
          <p:cNvSpPr>
            <a:spLocks noGrp="1"/>
          </p:cNvSpPr>
          <p:nvPr>
            <p:ph type="title"/>
          </p:nvPr>
        </p:nvSpPr>
        <p:spPr>
          <a:xfrm>
            <a:off x="577516" y="365125"/>
            <a:ext cx="10972800" cy="987019"/>
          </a:xfrm>
        </p:spPr>
        <p:txBody>
          <a:bodyPr/>
          <a:lstStyle>
            <a:lvl1pPr algn="l">
              <a:lnSpc>
                <a:spcPct val="80000"/>
              </a:lnSpc>
              <a:defRPr b="1" i="0">
                <a:solidFill>
                  <a:schemeClr val="accent1"/>
                </a:solidFill>
                <a:latin typeface="Trebuchet MS" panose="020B0703020202090204" pitchFamily="34" charset="0"/>
              </a:defRPr>
            </a:lvl1pPr>
          </a:lstStyle>
          <a:p>
            <a:r>
              <a:rPr lang="en-US"/>
              <a:t>Click to edit Master title style</a:t>
            </a:r>
          </a:p>
        </p:txBody>
      </p:sp>
      <p:sp>
        <p:nvSpPr>
          <p:cNvPr id="8" name="Content Placeholder 7"/>
          <p:cNvSpPr>
            <a:spLocks noGrp="1"/>
          </p:cNvSpPr>
          <p:nvPr>
            <p:ph sz="quarter" idx="13"/>
          </p:nvPr>
        </p:nvSpPr>
        <p:spPr>
          <a:xfrm>
            <a:off x="577516" y="1942677"/>
            <a:ext cx="10972800"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Slide Number Placeholder 5">
            <a:extLst>
              <a:ext uri="{FF2B5EF4-FFF2-40B4-BE49-F238E27FC236}">
                <a16:creationId xmlns:a16="http://schemas.microsoft.com/office/drawing/2014/main" id="{A5290668-F50E-B102-24DF-7F47E2574904}"/>
              </a:ext>
            </a:extLst>
          </p:cNvPr>
          <p:cNvSpPr>
            <a:spLocks noGrp="1"/>
          </p:cNvSpPr>
          <p:nvPr>
            <p:ph type="sldNum" sz="quarter" idx="14"/>
          </p:nvPr>
        </p:nvSpPr>
        <p:spPr/>
        <p:txBody>
          <a:bodyPr/>
          <a:lstStyle>
            <a:lvl1pPr algn="l">
              <a:defRPr sz="800">
                <a:solidFill>
                  <a:schemeClr val="bg2"/>
                </a:solidFill>
              </a:defRPr>
            </a:lvl1pPr>
          </a:lstStyle>
          <a:p>
            <a:pPr>
              <a:defRPr/>
            </a:pPr>
            <a:fld id="{14BA6C64-DE8D-40B6-B185-7F0B5E69C215}" type="slidenum">
              <a:rPr lang="en-US"/>
              <a:pPr>
                <a:defRPr/>
              </a:pPr>
              <a:t>‹#›</a:t>
            </a:fld>
            <a:endParaRPr lang="en-US" dirty="0"/>
          </a:p>
        </p:txBody>
      </p:sp>
    </p:spTree>
    <p:extLst>
      <p:ext uri="{BB962C8B-B14F-4D97-AF65-F5344CB8AC3E}">
        <p14:creationId xmlns:p14="http://schemas.microsoft.com/office/powerpoint/2010/main" val="16178743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with Eyebrow and  Three 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381000" y="1447800"/>
            <a:ext cx="326136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p:cNvSpPr>
            <a:spLocks noGrp="1"/>
          </p:cNvSpPr>
          <p:nvPr>
            <p:ph type="body" sz="quarter" idx="12"/>
          </p:nvPr>
        </p:nvSpPr>
        <p:spPr>
          <a:xfrm>
            <a:off x="408305" y="6085904"/>
            <a:ext cx="9579176"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7" name="Text Placeholder 4"/>
          <p:cNvSpPr>
            <a:spLocks noGrp="1"/>
          </p:cNvSpPr>
          <p:nvPr>
            <p:ph type="body" sz="quarter" idx="13"/>
          </p:nvPr>
        </p:nvSpPr>
        <p:spPr>
          <a:xfrm>
            <a:off x="4114800" y="1447800"/>
            <a:ext cx="326136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p:cNvSpPr>
            <a:spLocks noGrp="1"/>
          </p:cNvSpPr>
          <p:nvPr>
            <p:ph type="body" sz="quarter" idx="14"/>
          </p:nvPr>
        </p:nvSpPr>
        <p:spPr>
          <a:xfrm>
            <a:off x="7818120" y="1447800"/>
            <a:ext cx="326136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quarter" idx="15"/>
          </p:nvPr>
        </p:nvSpPr>
        <p:spPr>
          <a:xfrm>
            <a:off x="381000" y="0"/>
            <a:ext cx="9880600" cy="20828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Click to edit Master text styles</a:t>
            </a:r>
          </a:p>
        </p:txBody>
      </p:sp>
      <p:sp>
        <p:nvSpPr>
          <p:cNvPr id="3" name="Holder 6">
            <a:extLst>
              <a:ext uri="{FF2B5EF4-FFF2-40B4-BE49-F238E27FC236}">
                <a16:creationId xmlns:a16="http://schemas.microsoft.com/office/drawing/2014/main" id="{009143EB-12E0-7E68-B538-D7B2679D38BF}"/>
              </a:ext>
            </a:extLst>
          </p:cNvPr>
          <p:cNvSpPr>
            <a:spLocks noGrp="1"/>
          </p:cNvSpPr>
          <p:nvPr>
            <p:ph type="sldNum" sz="quarter" idx="16"/>
          </p:nvPr>
        </p:nvSpPr>
        <p:spPr/>
        <p:txBody>
          <a:bodyPr/>
          <a:lstStyle>
            <a:lvl1pPr>
              <a:defRPr/>
            </a:lvl1pPr>
          </a:lstStyle>
          <a:p>
            <a:pPr>
              <a:defRPr/>
            </a:pPr>
            <a:fld id="{47B5C01F-EB65-44A6-96A6-1229C8F5EE1B}" type="slidenum">
              <a:rPr lang="en-US"/>
              <a:pPr>
                <a:defRPr/>
              </a:pPr>
              <a:t>‹#›</a:t>
            </a:fld>
            <a:endParaRPr lang="en-US"/>
          </a:p>
        </p:txBody>
      </p:sp>
    </p:spTree>
    <p:extLst>
      <p:ext uri="{BB962C8B-B14F-4D97-AF65-F5344CB8AC3E}">
        <p14:creationId xmlns:p14="http://schemas.microsoft.com/office/powerpoint/2010/main" val="21987383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Key Point Tumor Agnostic">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780E100C-DD24-5F1E-A499-130975B083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57400"/>
            <a:ext cx="9525000" cy="1723078"/>
          </a:xfrm>
        </p:spPr>
        <p:txBody>
          <a:bodyPr/>
          <a:lstStyle>
            <a:lvl1pPr>
              <a:defRPr sz="5200" b="1">
                <a:solidFill>
                  <a:schemeClr val="accent1"/>
                </a:solidFill>
              </a:defRPr>
            </a:lvl1pPr>
          </a:lstStyle>
          <a:p>
            <a:r>
              <a:rPr lang="en-US"/>
              <a:t>Click to edit Master title style</a:t>
            </a:r>
          </a:p>
        </p:txBody>
      </p:sp>
      <p:sp>
        <p:nvSpPr>
          <p:cNvPr id="5" name="Text Placeholder 11"/>
          <p:cNvSpPr>
            <a:spLocks noGrp="1"/>
          </p:cNvSpPr>
          <p:nvPr>
            <p:ph type="body" sz="quarter" idx="12"/>
          </p:nvPr>
        </p:nvSpPr>
        <p:spPr>
          <a:xfrm>
            <a:off x="408305" y="6085904"/>
            <a:ext cx="108331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7"/>
          <p:cNvSpPr>
            <a:spLocks noGrp="1"/>
          </p:cNvSpPr>
          <p:nvPr>
            <p:ph type="body" sz="quarter" idx="13"/>
          </p:nvPr>
        </p:nvSpPr>
        <p:spPr>
          <a:xfrm>
            <a:off x="838200" y="3962400"/>
            <a:ext cx="9525000" cy="1524000"/>
          </a:xfrm>
        </p:spPr>
        <p:txBody>
          <a:bodyPr/>
          <a:lstStyle>
            <a:lvl1pPr marL="0" indent="0">
              <a:buFontTx/>
              <a:buNone/>
              <a:defRPr sz="2600" b="0">
                <a:solidFill>
                  <a:schemeClr val="accent3"/>
                </a:solidFill>
              </a:defRPr>
            </a:lvl1pPr>
            <a:lvl2pPr marL="0" indent="0">
              <a:buFontTx/>
              <a:buNone/>
              <a:defRPr sz="2600" b="0">
                <a:solidFill>
                  <a:schemeClr val="accent3"/>
                </a:solidFill>
              </a:defRPr>
            </a:lvl2pPr>
            <a:lvl3pPr marL="0" indent="0">
              <a:buFontTx/>
              <a:buNone/>
              <a:defRPr sz="2600" b="0">
                <a:solidFill>
                  <a:schemeClr val="accent3"/>
                </a:solidFill>
              </a:defRPr>
            </a:lvl3pPr>
            <a:lvl4pPr marL="0" indent="0">
              <a:buFontTx/>
              <a:buNone/>
              <a:defRPr sz="2600" b="0">
                <a:solidFill>
                  <a:schemeClr val="accent3"/>
                </a:solidFill>
              </a:defRPr>
            </a:lvl4pPr>
            <a:lvl5pPr marL="0" indent="0">
              <a:buFontTx/>
              <a:buNone/>
              <a:defRPr sz="2600" b="0">
                <a:solidFill>
                  <a:schemeClr val="accent3"/>
                </a:solidFill>
              </a:defRPr>
            </a:lvl5pPr>
          </a:lstStyle>
          <a:p>
            <a:pPr lvl="0"/>
            <a:r>
              <a:rPr lang="en-US"/>
              <a:t>Edit Master text styles</a:t>
            </a:r>
          </a:p>
        </p:txBody>
      </p:sp>
      <p:sp>
        <p:nvSpPr>
          <p:cNvPr id="4" name="Slide Number Placeholder 2">
            <a:extLst>
              <a:ext uri="{FF2B5EF4-FFF2-40B4-BE49-F238E27FC236}">
                <a16:creationId xmlns:a16="http://schemas.microsoft.com/office/drawing/2014/main" id="{216289A7-2B88-FD96-9CA3-23BBEE2D8658}"/>
              </a:ext>
            </a:extLst>
          </p:cNvPr>
          <p:cNvSpPr>
            <a:spLocks noGrp="1"/>
          </p:cNvSpPr>
          <p:nvPr>
            <p:ph type="sldNum" sz="quarter" idx="14"/>
          </p:nvPr>
        </p:nvSpPr>
        <p:spPr/>
        <p:txBody>
          <a:bodyPr/>
          <a:lstStyle>
            <a:lvl1pPr>
              <a:defRPr/>
            </a:lvl1pPr>
          </a:lstStyle>
          <a:p>
            <a:pPr>
              <a:defRPr/>
            </a:pPr>
            <a:fld id="{157359CC-1F0E-409C-803F-470707D58A6D}" type="slidenum">
              <a:rPr lang="en-US"/>
              <a:pPr>
                <a:defRPr/>
              </a:pPr>
              <a:t>‹#›</a:t>
            </a:fld>
            <a:endParaRPr lang="en-US"/>
          </a:p>
        </p:txBody>
      </p:sp>
    </p:spTree>
    <p:extLst>
      <p:ext uri="{BB962C8B-B14F-4D97-AF65-F5344CB8AC3E}">
        <p14:creationId xmlns:p14="http://schemas.microsoft.com/office/powerpoint/2010/main" val="34718307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Key Point Slide mTNBC">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0AE8D9CD-3CD6-AD59-EAE0-F94A2848A2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 y="1219200"/>
            <a:ext cx="162083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4EC022A3-00E3-3553-8491-4A4614AB951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57400"/>
            <a:ext cx="9525000" cy="1723078"/>
          </a:xfrm>
        </p:spPr>
        <p:txBody>
          <a:bodyPr/>
          <a:lstStyle>
            <a:lvl1pPr>
              <a:defRPr sz="5200" b="1">
                <a:solidFill>
                  <a:schemeClr val="accent4"/>
                </a:solidFill>
              </a:defRPr>
            </a:lvl1pPr>
          </a:lstStyle>
          <a:p>
            <a:r>
              <a:rPr lang="en-US"/>
              <a:t>Click to edit Master title style</a:t>
            </a:r>
          </a:p>
        </p:txBody>
      </p:sp>
      <p:sp>
        <p:nvSpPr>
          <p:cNvPr id="5" name="Text Placeholder 11"/>
          <p:cNvSpPr>
            <a:spLocks noGrp="1"/>
          </p:cNvSpPr>
          <p:nvPr>
            <p:ph type="body" sz="quarter" idx="12"/>
          </p:nvPr>
        </p:nvSpPr>
        <p:spPr>
          <a:xfrm>
            <a:off x="413385" y="6085904"/>
            <a:ext cx="108331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7"/>
          <p:cNvSpPr>
            <a:spLocks noGrp="1"/>
          </p:cNvSpPr>
          <p:nvPr>
            <p:ph type="body" sz="quarter" idx="13"/>
          </p:nvPr>
        </p:nvSpPr>
        <p:spPr>
          <a:xfrm>
            <a:off x="838200" y="3962400"/>
            <a:ext cx="9525000" cy="1524000"/>
          </a:xfrm>
        </p:spPr>
        <p:txBody>
          <a:bodyPr/>
          <a:lstStyle>
            <a:lvl1pPr marL="0" indent="0">
              <a:buFontTx/>
              <a:buNone/>
              <a:defRPr sz="2600" b="0">
                <a:solidFill>
                  <a:schemeClr val="accent3"/>
                </a:solidFill>
              </a:defRPr>
            </a:lvl1pPr>
            <a:lvl2pPr marL="0" indent="0">
              <a:buFontTx/>
              <a:buNone/>
              <a:defRPr sz="2600" b="0">
                <a:solidFill>
                  <a:schemeClr val="accent3"/>
                </a:solidFill>
              </a:defRPr>
            </a:lvl2pPr>
            <a:lvl3pPr marL="0" indent="0">
              <a:buFontTx/>
              <a:buNone/>
              <a:defRPr sz="2600" b="0">
                <a:solidFill>
                  <a:schemeClr val="accent3"/>
                </a:solidFill>
              </a:defRPr>
            </a:lvl3pPr>
            <a:lvl4pPr marL="0" indent="0">
              <a:buFontTx/>
              <a:buNone/>
              <a:defRPr sz="2600" b="0">
                <a:solidFill>
                  <a:schemeClr val="accent3"/>
                </a:solidFill>
              </a:defRPr>
            </a:lvl4pPr>
            <a:lvl5pPr marL="0" indent="0">
              <a:buFontTx/>
              <a:buNone/>
              <a:defRPr sz="2600" b="0">
                <a:solidFill>
                  <a:schemeClr val="accent3"/>
                </a:solidFill>
              </a:defRPr>
            </a:lvl5pPr>
          </a:lstStyle>
          <a:p>
            <a:pPr lvl="0"/>
            <a:r>
              <a:rPr lang="en-US"/>
              <a:t>Edit Master text styles</a:t>
            </a:r>
          </a:p>
        </p:txBody>
      </p:sp>
      <p:sp>
        <p:nvSpPr>
          <p:cNvPr id="6" name="Slide Number Placeholder 2">
            <a:extLst>
              <a:ext uri="{FF2B5EF4-FFF2-40B4-BE49-F238E27FC236}">
                <a16:creationId xmlns:a16="http://schemas.microsoft.com/office/drawing/2014/main" id="{BC849223-CAC9-499C-3A1E-93E983239ABB}"/>
              </a:ext>
            </a:extLst>
          </p:cNvPr>
          <p:cNvSpPr>
            <a:spLocks noGrp="1"/>
          </p:cNvSpPr>
          <p:nvPr>
            <p:ph type="sldNum" sz="quarter" idx="14"/>
          </p:nvPr>
        </p:nvSpPr>
        <p:spPr/>
        <p:txBody>
          <a:bodyPr/>
          <a:lstStyle>
            <a:lvl1pPr>
              <a:defRPr/>
            </a:lvl1pPr>
          </a:lstStyle>
          <a:p>
            <a:pPr>
              <a:defRPr/>
            </a:pPr>
            <a:fld id="{B7B2BF09-08BF-45F6-944B-59F24276905C}" type="slidenum">
              <a:rPr lang="en-US"/>
              <a:pPr>
                <a:defRPr/>
              </a:pPr>
              <a:t>‹#›</a:t>
            </a:fld>
            <a:endParaRPr lang="en-US"/>
          </a:p>
        </p:txBody>
      </p:sp>
    </p:spTree>
    <p:extLst>
      <p:ext uri="{BB962C8B-B14F-4D97-AF65-F5344CB8AC3E}">
        <p14:creationId xmlns:p14="http://schemas.microsoft.com/office/powerpoint/2010/main" val="15247092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Key Point Slide HR+/HER2-mBC">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EDEC8780-74E6-3F05-8A27-E22BF46279B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1241425"/>
            <a:ext cx="20891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19B70A6A-11AA-C046-F351-A424F0C7C02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57400"/>
            <a:ext cx="9525000" cy="1723078"/>
          </a:xfrm>
        </p:spPr>
        <p:txBody>
          <a:bodyPr/>
          <a:lstStyle>
            <a:lvl1pPr>
              <a:defRPr sz="5200" b="1">
                <a:solidFill>
                  <a:schemeClr val="accent5"/>
                </a:solidFill>
              </a:defRPr>
            </a:lvl1pPr>
          </a:lstStyle>
          <a:p>
            <a:r>
              <a:rPr lang="en-US"/>
              <a:t>Click to edit Master title style</a:t>
            </a:r>
          </a:p>
        </p:txBody>
      </p:sp>
      <p:sp>
        <p:nvSpPr>
          <p:cNvPr id="5" name="Text Placeholder 11"/>
          <p:cNvSpPr>
            <a:spLocks noGrp="1"/>
          </p:cNvSpPr>
          <p:nvPr>
            <p:ph type="body" sz="quarter" idx="12"/>
          </p:nvPr>
        </p:nvSpPr>
        <p:spPr>
          <a:xfrm>
            <a:off x="408305" y="6085904"/>
            <a:ext cx="108331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7"/>
          <p:cNvSpPr>
            <a:spLocks noGrp="1"/>
          </p:cNvSpPr>
          <p:nvPr>
            <p:ph type="body" sz="quarter" idx="13"/>
          </p:nvPr>
        </p:nvSpPr>
        <p:spPr>
          <a:xfrm>
            <a:off x="838200" y="3962400"/>
            <a:ext cx="9525000" cy="1524000"/>
          </a:xfrm>
        </p:spPr>
        <p:txBody>
          <a:bodyPr/>
          <a:lstStyle>
            <a:lvl1pPr marL="0" indent="0">
              <a:buFontTx/>
              <a:buNone/>
              <a:defRPr sz="2600" b="0">
                <a:solidFill>
                  <a:schemeClr val="accent3"/>
                </a:solidFill>
              </a:defRPr>
            </a:lvl1pPr>
            <a:lvl2pPr marL="0" indent="0">
              <a:buFontTx/>
              <a:buNone/>
              <a:defRPr sz="2600" b="0">
                <a:solidFill>
                  <a:schemeClr val="accent3"/>
                </a:solidFill>
              </a:defRPr>
            </a:lvl2pPr>
            <a:lvl3pPr marL="0" indent="0">
              <a:buFontTx/>
              <a:buNone/>
              <a:defRPr sz="2600" b="0">
                <a:solidFill>
                  <a:schemeClr val="accent3"/>
                </a:solidFill>
              </a:defRPr>
            </a:lvl3pPr>
            <a:lvl4pPr marL="0" indent="0">
              <a:buFontTx/>
              <a:buNone/>
              <a:defRPr sz="2600" b="0">
                <a:solidFill>
                  <a:schemeClr val="accent3"/>
                </a:solidFill>
              </a:defRPr>
            </a:lvl4pPr>
            <a:lvl5pPr marL="0" indent="0">
              <a:buFontTx/>
              <a:buNone/>
              <a:defRPr sz="2600" b="0">
                <a:solidFill>
                  <a:schemeClr val="accent3"/>
                </a:solidFill>
              </a:defRPr>
            </a:lvl5pPr>
          </a:lstStyle>
          <a:p>
            <a:pPr lvl="0"/>
            <a:r>
              <a:rPr lang="en-US"/>
              <a:t>Edit Master text styles</a:t>
            </a:r>
          </a:p>
        </p:txBody>
      </p:sp>
      <p:sp>
        <p:nvSpPr>
          <p:cNvPr id="6" name="Slide Number Placeholder 2">
            <a:extLst>
              <a:ext uri="{FF2B5EF4-FFF2-40B4-BE49-F238E27FC236}">
                <a16:creationId xmlns:a16="http://schemas.microsoft.com/office/drawing/2014/main" id="{0798C8C6-42CC-D7B2-81AD-F273A023A886}"/>
              </a:ext>
            </a:extLst>
          </p:cNvPr>
          <p:cNvSpPr>
            <a:spLocks noGrp="1"/>
          </p:cNvSpPr>
          <p:nvPr>
            <p:ph type="sldNum" sz="quarter" idx="14"/>
          </p:nvPr>
        </p:nvSpPr>
        <p:spPr/>
        <p:txBody>
          <a:bodyPr/>
          <a:lstStyle>
            <a:lvl1pPr>
              <a:defRPr/>
            </a:lvl1pPr>
          </a:lstStyle>
          <a:p>
            <a:pPr>
              <a:defRPr/>
            </a:pPr>
            <a:fld id="{11F26EB0-CAB6-4B65-A3EE-E2FB06AB4499}" type="slidenum">
              <a:rPr lang="en-US"/>
              <a:pPr>
                <a:defRPr/>
              </a:pPr>
              <a:t>‹#›</a:t>
            </a:fld>
            <a:endParaRPr lang="en-US"/>
          </a:p>
        </p:txBody>
      </p:sp>
    </p:spTree>
    <p:extLst>
      <p:ext uri="{BB962C8B-B14F-4D97-AF65-F5344CB8AC3E}">
        <p14:creationId xmlns:p14="http://schemas.microsoft.com/office/powerpoint/2010/main" val="6185148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Key Point Slide mUC">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88E93F0C-D79E-2E84-FDE5-0474E1DC9D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510"/>
          <a:stretch>
            <a:fillRect/>
          </a:stretch>
        </p:blipFill>
        <p:spPr bwMode="auto">
          <a:xfrm>
            <a:off x="604838" y="1168400"/>
            <a:ext cx="1344612"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98818E93-3268-192E-B5E3-C983138BBA2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57400"/>
            <a:ext cx="9525000" cy="1723078"/>
          </a:xfrm>
        </p:spPr>
        <p:txBody>
          <a:bodyPr/>
          <a:lstStyle>
            <a:lvl1pPr>
              <a:defRPr sz="5200" b="1">
                <a:solidFill>
                  <a:schemeClr val="accent2"/>
                </a:solidFill>
              </a:defRPr>
            </a:lvl1pPr>
          </a:lstStyle>
          <a:p>
            <a:r>
              <a:rPr lang="en-US"/>
              <a:t>Click to edit Master title style</a:t>
            </a:r>
          </a:p>
        </p:txBody>
      </p:sp>
      <p:sp>
        <p:nvSpPr>
          <p:cNvPr id="5" name="Text Placeholder 11"/>
          <p:cNvSpPr>
            <a:spLocks noGrp="1"/>
          </p:cNvSpPr>
          <p:nvPr>
            <p:ph type="body" sz="quarter" idx="12"/>
          </p:nvPr>
        </p:nvSpPr>
        <p:spPr>
          <a:xfrm>
            <a:off x="408305" y="6085904"/>
            <a:ext cx="108331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7"/>
          <p:cNvSpPr>
            <a:spLocks noGrp="1"/>
          </p:cNvSpPr>
          <p:nvPr>
            <p:ph type="body" sz="quarter" idx="13"/>
          </p:nvPr>
        </p:nvSpPr>
        <p:spPr>
          <a:xfrm>
            <a:off x="838200" y="3962400"/>
            <a:ext cx="9525000" cy="1524000"/>
          </a:xfrm>
        </p:spPr>
        <p:txBody>
          <a:bodyPr/>
          <a:lstStyle>
            <a:lvl1pPr marL="0" indent="0">
              <a:buFontTx/>
              <a:buNone/>
              <a:defRPr sz="2600" b="0">
                <a:solidFill>
                  <a:schemeClr val="accent3"/>
                </a:solidFill>
              </a:defRPr>
            </a:lvl1pPr>
            <a:lvl2pPr marL="0" indent="0">
              <a:buFontTx/>
              <a:buNone/>
              <a:defRPr sz="2600" b="0">
                <a:solidFill>
                  <a:schemeClr val="accent3"/>
                </a:solidFill>
              </a:defRPr>
            </a:lvl2pPr>
            <a:lvl3pPr marL="0" indent="0">
              <a:buFontTx/>
              <a:buNone/>
              <a:defRPr sz="2600" b="0">
                <a:solidFill>
                  <a:schemeClr val="accent3"/>
                </a:solidFill>
              </a:defRPr>
            </a:lvl3pPr>
            <a:lvl4pPr marL="0" indent="0">
              <a:buFontTx/>
              <a:buNone/>
              <a:defRPr sz="2600" b="0">
                <a:solidFill>
                  <a:schemeClr val="accent3"/>
                </a:solidFill>
              </a:defRPr>
            </a:lvl4pPr>
            <a:lvl5pPr marL="0" indent="0">
              <a:buFontTx/>
              <a:buNone/>
              <a:defRPr sz="2600" b="0">
                <a:solidFill>
                  <a:schemeClr val="accent3"/>
                </a:solidFill>
              </a:defRPr>
            </a:lvl5pPr>
          </a:lstStyle>
          <a:p>
            <a:pPr lvl="0"/>
            <a:r>
              <a:rPr lang="en-US"/>
              <a:t>Edit Master text styles</a:t>
            </a:r>
          </a:p>
        </p:txBody>
      </p:sp>
      <p:sp>
        <p:nvSpPr>
          <p:cNvPr id="6" name="Slide Number Placeholder 2">
            <a:extLst>
              <a:ext uri="{FF2B5EF4-FFF2-40B4-BE49-F238E27FC236}">
                <a16:creationId xmlns:a16="http://schemas.microsoft.com/office/drawing/2014/main" id="{36D970FE-AD49-B332-A847-0622E3469185}"/>
              </a:ext>
            </a:extLst>
          </p:cNvPr>
          <p:cNvSpPr>
            <a:spLocks noGrp="1"/>
          </p:cNvSpPr>
          <p:nvPr>
            <p:ph type="sldNum" sz="quarter" idx="14"/>
          </p:nvPr>
        </p:nvSpPr>
        <p:spPr/>
        <p:txBody>
          <a:bodyPr/>
          <a:lstStyle>
            <a:lvl1pPr>
              <a:defRPr/>
            </a:lvl1pPr>
          </a:lstStyle>
          <a:p>
            <a:pPr>
              <a:defRPr/>
            </a:pPr>
            <a:fld id="{F12DF64B-D3AC-48C7-83CE-964A0E28C69B}" type="slidenum">
              <a:rPr lang="en-US"/>
              <a:pPr>
                <a:defRPr/>
              </a:pPr>
              <a:t>‹#›</a:t>
            </a:fld>
            <a:endParaRPr lang="en-US"/>
          </a:p>
        </p:txBody>
      </p:sp>
    </p:spTree>
    <p:extLst>
      <p:ext uri="{BB962C8B-B14F-4D97-AF65-F5344CB8AC3E}">
        <p14:creationId xmlns:p14="http://schemas.microsoft.com/office/powerpoint/2010/main" val="8403781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ie And Bar Charts">
    <p:spTree>
      <p:nvGrpSpPr>
        <p:cNvPr id="1" name=""/>
        <p:cNvGrpSpPr/>
        <p:nvPr/>
      </p:nvGrpSpPr>
      <p:grpSpPr>
        <a:xfrm>
          <a:off x="0" y="0"/>
          <a:ext cx="0" cy="0"/>
          <a:chOff x="0" y="0"/>
          <a:chExt cx="0" cy="0"/>
        </a:xfrm>
      </p:grpSpPr>
      <p:sp>
        <p:nvSpPr>
          <p:cNvPr id="2" name="Round Single Corner Rectangle 10">
            <a:extLst>
              <a:ext uri="{FF2B5EF4-FFF2-40B4-BE49-F238E27FC236}">
                <a16:creationId xmlns:a16="http://schemas.microsoft.com/office/drawing/2014/main" id="{AF3A4803-43EE-1D5C-0403-889D714EB172}"/>
              </a:ext>
            </a:extLst>
          </p:cNvPr>
          <p:cNvSpPr/>
          <p:nvPr userDrawn="1"/>
        </p:nvSpPr>
        <p:spPr>
          <a:xfrm>
            <a:off x="-12700" y="0"/>
            <a:ext cx="3441700" cy="6858000"/>
          </a:xfrm>
          <a:prstGeom prst="round1Rect">
            <a:avLst>
              <a:gd name="adj" fmla="val 0"/>
            </a:avLst>
          </a:prstGeom>
          <a:gradFill flip="none" rotWithShape="1">
            <a:gsLst>
              <a:gs pos="0">
                <a:schemeClr val="accent2"/>
              </a:gs>
              <a:gs pos="23000">
                <a:schemeClr val="accent6"/>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80871770-835E-2838-7413-089C07FC66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381000" y="107007"/>
            <a:ext cx="2895600" cy="1764797"/>
          </a:xfrm>
        </p:spPr>
        <p:txBody>
          <a:bodyPr/>
          <a:lstStyle>
            <a:lvl1pPr>
              <a:defRPr sz="24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365760" y="2024204"/>
            <a:ext cx="2910840" cy="3352800"/>
          </a:xfrm>
        </p:spPr>
        <p:txBody>
          <a:bodyPr/>
          <a:lstStyle>
            <a:lvl1pPr>
              <a:spcBef>
                <a:spcPts val="400"/>
              </a:spcBef>
              <a:buFontTx/>
              <a:buNone/>
              <a:defRPr sz="1600" b="0">
                <a:solidFill>
                  <a:schemeClr val="bg1"/>
                </a:solidFill>
              </a:defRPr>
            </a:lvl1pPr>
            <a:lvl2pPr marL="0" indent="0">
              <a:buFontTx/>
              <a:buNone/>
              <a:defRPr sz="1600" b="0">
                <a:solidFill>
                  <a:schemeClr val="bg1"/>
                </a:solidFill>
              </a:defRPr>
            </a:lvl2pPr>
            <a:lvl3pPr marL="0" indent="0">
              <a:buFontTx/>
              <a:buNone/>
              <a:defRPr sz="1600" b="0">
                <a:solidFill>
                  <a:schemeClr val="bg1"/>
                </a:solidFill>
              </a:defRPr>
            </a:lvl3pPr>
            <a:lvl4pPr marL="0" indent="0">
              <a:buFontTx/>
              <a:buNone/>
              <a:defRPr sz="1600" b="0">
                <a:solidFill>
                  <a:schemeClr val="bg1"/>
                </a:solidFill>
              </a:defRPr>
            </a:lvl4pPr>
            <a:lvl5pPr marL="0" indent="0">
              <a:buFontTx/>
              <a:buNone/>
              <a:defRPr sz="1600" b="0">
                <a:solidFill>
                  <a:schemeClr val="bg1"/>
                </a:solidFill>
              </a:defRPr>
            </a:lvl5pPr>
          </a:lstStyle>
          <a:p>
            <a:pPr lvl="0"/>
            <a:r>
              <a:rPr lang="en-US"/>
              <a:t>Edit Master text styles</a:t>
            </a:r>
          </a:p>
        </p:txBody>
      </p:sp>
      <p:sp>
        <p:nvSpPr>
          <p:cNvPr id="17" name="Text Placeholder 11"/>
          <p:cNvSpPr>
            <a:spLocks noGrp="1"/>
          </p:cNvSpPr>
          <p:nvPr>
            <p:ph type="body" sz="quarter" idx="12"/>
          </p:nvPr>
        </p:nvSpPr>
        <p:spPr>
          <a:xfrm>
            <a:off x="3657600" y="6085840"/>
            <a:ext cx="76200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4" name="Slide Number Placeholder 8">
            <a:extLst>
              <a:ext uri="{FF2B5EF4-FFF2-40B4-BE49-F238E27FC236}">
                <a16:creationId xmlns:a16="http://schemas.microsoft.com/office/drawing/2014/main" id="{8A24AFC0-1198-0AE2-3028-292403AFE5E1}"/>
              </a:ext>
            </a:extLst>
          </p:cNvPr>
          <p:cNvSpPr>
            <a:spLocks noGrp="1"/>
          </p:cNvSpPr>
          <p:nvPr>
            <p:ph type="sldNum" sz="quarter" idx="13"/>
          </p:nvPr>
        </p:nvSpPr>
        <p:spPr/>
        <p:txBody>
          <a:bodyPr/>
          <a:lstStyle>
            <a:lvl1pPr>
              <a:defRPr/>
            </a:lvl1pPr>
          </a:lstStyle>
          <a:p>
            <a:pPr>
              <a:defRPr/>
            </a:pPr>
            <a:fld id="{A176B63C-7997-4188-914F-2A1AAEBE8FE9}" type="slidenum">
              <a:rPr lang="en-US"/>
              <a:pPr>
                <a:defRPr/>
              </a:pPr>
              <a:t>‹#›</a:t>
            </a:fld>
            <a:endParaRPr lang="en-US"/>
          </a:p>
        </p:txBody>
      </p:sp>
    </p:spTree>
    <p:extLst>
      <p:ext uri="{BB962C8B-B14F-4D97-AF65-F5344CB8AC3E}">
        <p14:creationId xmlns:p14="http://schemas.microsoft.com/office/powerpoint/2010/main" val="19945289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Visual Imagery">
    <p:spTree>
      <p:nvGrpSpPr>
        <p:cNvPr id="1" name=""/>
        <p:cNvGrpSpPr/>
        <p:nvPr/>
      </p:nvGrpSpPr>
      <p:grpSpPr>
        <a:xfrm>
          <a:off x="0" y="0"/>
          <a:ext cx="0" cy="0"/>
          <a:chOff x="0" y="0"/>
          <a:chExt cx="0" cy="0"/>
        </a:xfrm>
      </p:grpSpPr>
      <p:sp>
        <p:nvSpPr>
          <p:cNvPr id="2" name="Round Single Corner Rectangle 10">
            <a:extLst>
              <a:ext uri="{FF2B5EF4-FFF2-40B4-BE49-F238E27FC236}">
                <a16:creationId xmlns:a16="http://schemas.microsoft.com/office/drawing/2014/main" id="{766F3A2B-9366-6D24-AFAD-970F1961F632}"/>
              </a:ext>
            </a:extLst>
          </p:cNvPr>
          <p:cNvSpPr/>
          <p:nvPr userDrawn="1"/>
        </p:nvSpPr>
        <p:spPr>
          <a:xfrm>
            <a:off x="-12700" y="0"/>
            <a:ext cx="3441700" cy="6858000"/>
          </a:xfrm>
          <a:prstGeom prst="round1Rect">
            <a:avLst>
              <a:gd name="adj" fmla="val 0"/>
            </a:avLst>
          </a:prstGeom>
          <a:gradFill flip="none" rotWithShape="1">
            <a:gsLst>
              <a:gs pos="0">
                <a:schemeClr val="accent2"/>
              </a:gs>
              <a:gs pos="23000">
                <a:schemeClr val="accent6"/>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2">
            <a:extLst>
              <a:ext uri="{FF2B5EF4-FFF2-40B4-BE49-F238E27FC236}">
                <a16:creationId xmlns:a16="http://schemas.microsoft.com/office/drawing/2014/main" id="{2D0596D9-EEBF-F089-F894-5D432936F3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381000" y="597403"/>
            <a:ext cx="2895600" cy="1764797"/>
          </a:xfrm>
        </p:spPr>
        <p:txBody>
          <a:bodyPr/>
          <a:lstStyle>
            <a:lvl1pPr>
              <a:defRPr sz="28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365760" y="2514600"/>
            <a:ext cx="2910840" cy="3352800"/>
          </a:xfrm>
        </p:spPr>
        <p:txBody>
          <a:bodyPr/>
          <a:lstStyle>
            <a:lvl1pPr>
              <a:spcBef>
                <a:spcPts val="400"/>
              </a:spcBef>
              <a:buFontTx/>
              <a:buNone/>
              <a:defRPr sz="1600" b="0">
                <a:solidFill>
                  <a:schemeClr val="bg1"/>
                </a:solidFill>
              </a:defRPr>
            </a:lvl1pPr>
            <a:lvl2pPr marL="0" indent="0">
              <a:buFontTx/>
              <a:buNone/>
              <a:defRPr sz="1600" b="0">
                <a:solidFill>
                  <a:schemeClr val="bg1"/>
                </a:solidFill>
              </a:defRPr>
            </a:lvl2pPr>
            <a:lvl3pPr marL="0" indent="0">
              <a:buFontTx/>
              <a:buNone/>
              <a:defRPr sz="1600" b="0">
                <a:solidFill>
                  <a:schemeClr val="bg1"/>
                </a:solidFill>
              </a:defRPr>
            </a:lvl3pPr>
            <a:lvl4pPr marL="0" indent="0">
              <a:buFontTx/>
              <a:buNone/>
              <a:defRPr sz="1600" b="0">
                <a:solidFill>
                  <a:schemeClr val="bg1"/>
                </a:solidFill>
              </a:defRPr>
            </a:lvl4pPr>
            <a:lvl5pPr marL="0" indent="0">
              <a:buFontTx/>
              <a:buNone/>
              <a:defRPr sz="1600" b="0">
                <a:solidFill>
                  <a:schemeClr val="bg1"/>
                </a:solidFill>
              </a:defRPr>
            </a:lvl5pPr>
          </a:lstStyle>
          <a:p>
            <a:pPr lvl="0"/>
            <a:r>
              <a:rPr lang="en-US"/>
              <a:t>Edit Master text styles</a:t>
            </a:r>
          </a:p>
        </p:txBody>
      </p:sp>
      <p:sp>
        <p:nvSpPr>
          <p:cNvPr id="3" name="Text Placeholder 2"/>
          <p:cNvSpPr>
            <a:spLocks noGrp="1"/>
          </p:cNvSpPr>
          <p:nvPr>
            <p:ph type="body" sz="quarter" idx="12"/>
          </p:nvPr>
        </p:nvSpPr>
        <p:spPr>
          <a:xfrm>
            <a:off x="4191000" y="1600200"/>
            <a:ext cx="5791200" cy="609600"/>
          </a:xfrm>
        </p:spPr>
        <p:txBody>
          <a:bodyPr/>
          <a:lstStyle>
            <a:lvl1pPr>
              <a:defRPr sz="1800"/>
            </a:lvl1pPr>
            <a:lvl2pPr marL="0" indent="0">
              <a:buNone/>
              <a:defRPr sz="1400"/>
            </a:lvl2pPr>
            <a:lvl3pPr marL="0" indent="0">
              <a:buFontTx/>
              <a:buNone/>
              <a:defRPr sz="1400"/>
            </a:lvl3pPr>
            <a:lvl4pPr marL="0" indent="0">
              <a:buFontTx/>
              <a:buNone/>
              <a:defRPr sz="1400"/>
            </a:lvl4pPr>
            <a:lvl5pPr marL="0" indent="0">
              <a:buFontTx/>
              <a:buNone/>
              <a:defRPr sz="1400"/>
            </a:lvl5pPr>
          </a:lstStyle>
          <a:p>
            <a:pPr lvl="0"/>
            <a:r>
              <a:rPr lang="en-US"/>
              <a:t>Edit Master text styles</a:t>
            </a:r>
          </a:p>
          <a:p>
            <a:pPr lvl="1"/>
            <a:r>
              <a:rPr lang="en-US"/>
              <a:t>Second level</a:t>
            </a:r>
          </a:p>
        </p:txBody>
      </p:sp>
      <p:sp>
        <p:nvSpPr>
          <p:cNvPr id="13" name="Text Placeholder 11"/>
          <p:cNvSpPr>
            <a:spLocks noGrp="1"/>
          </p:cNvSpPr>
          <p:nvPr>
            <p:ph type="body" sz="quarter" idx="13"/>
          </p:nvPr>
        </p:nvSpPr>
        <p:spPr>
          <a:xfrm>
            <a:off x="3657600" y="6085840"/>
            <a:ext cx="76200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5" name="Slide Number Placeholder 8">
            <a:extLst>
              <a:ext uri="{FF2B5EF4-FFF2-40B4-BE49-F238E27FC236}">
                <a16:creationId xmlns:a16="http://schemas.microsoft.com/office/drawing/2014/main" id="{7A3FABCD-CCC5-5105-A1A6-6E20107B240B}"/>
              </a:ext>
            </a:extLst>
          </p:cNvPr>
          <p:cNvSpPr>
            <a:spLocks noGrp="1"/>
          </p:cNvSpPr>
          <p:nvPr>
            <p:ph type="sldNum" sz="quarter" idx="14"/>
          </p:nvPr>
        </p:nvSpPr>
        <p:spPr/>
        <p:txBody>
          <a:bodyPr/>
          <a:lstStyle>
            <a:lvl1pPr>
              <a:defRPr/>
            </a:lvl1pPr>
          </a:lstStyle>
          <a:p>
            <a:pPr>
              <a:defRPr/>
            </a:pPr>
            <a:fld id="{6D87B8EB-E520-430F-B425-AD5ABF40C118}" type="slidenum">
              <a:rPr lang="en-US"/>
              <a:pPr>
                <a:defRPr/>
              </a:pPr>
              <a:t>‹#›</a:t>
            </a:fld>
            <a:endParaRPr lang="en-US"/>
          </a:p>
        </p:txBody>
      </p:sp>
    </p:spTree>
    <p:extLst>
      <p:ext uri="{BB962C8B-B14F-4D97-AF65-F5344CB8AC3E}">
        <p14:creationId xmlns:p14="http://schemas.microsoft.com/office/powerpoint/2010/main" val="19004870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hankyou Tumor Agnostic">
    <p:spTree>
      <p:nvGrpSpPr>
        <p:cNvPr id="1" name=""/>
        <p:cNvGrpSpPr/>
        <p:nvPr/>
      </p:nvGrpSpPr>
      <p:grpSpPr>
        <a:xfrm>
          <a:off x="0" y="0"/>
          <a:ext cx="0" cy="0"/>
          <a:chOff x="0" y="0"/>
          <a:chExt cx="0" cy="0"/>
        </a:xfrm>
      </p:grpSpPr>
      <p:pic>
        <p:nvPicPr>
          <p:cNvPr id="4" name="bg object 16">
            <a:extLst>
              <a:ext uri="{FF2B5EF4-FFF2-40B4-BE49-F238E27FC236}">
                <a16:creationId xmlns:a16="http://schemas.microsoft.com/office/drawing/2014/main" id="{BF24BB45-0A92-5043-BB6B-03B0B3D6FA3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70475" y="133350"/>
            <a:ext cx="711835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a:extLst>
              <a:ext uri="{FF2B5EF4-FFF2-40B4-BE49-F238E27FC236}">
                <a16:creationId xmlns:a16="http://schemas.microsoft.com/office/drawing/2014/main" id="{373827C7-1295-9330-F5C8-1EB3E289508E}"/>
              </a:ext>
            </a:extLst>
          </p:cNvPr>
          <p:cNvGrpSpPr>
            <a:grpSpLocks/>
          </p:cNvGrpSpPr>
          <p:nvPr userDrawn="1"/>
        </p:nvGrpSpPr>
        <p:grpSpPr bwMode="auto">
          <a:xfrm>
            <a:off x="0" y="-3175"/>
            <a:ext cx="12204700" cy="684213"/>
            <a:chOff x="0" y="-944145"/>
            <a:chExt cx="12204191" cy="685440"/>
          </a:xfrm>
        </p:grpSpPr>
        <p:sp>
          <p:nvSpPr>
            <p:cNvPr id="6" name="Rectangle 5">
              <a:extLst>
                <a:ext uri="{FF2B5EF4-FFF2-40B4-BE49-F238E27FC236}">
                  <a16:creationId xmlns:a16="http://schemas.microsoft.com/office/drawing/2014/main" id="{2E6C36C1-671B-D07E-9158-41ACCC377F70}"/>
                </a:ext>
              </a:extLst>
            </p:cNvPr>
            <p:cNvSpPr/>
            <p:nvPr userDrawn="1"/>
          </p:nvSpPr>
          <p:spPr>
            <a:xfrm>
              <a:off x="0" y="-944145"/>
              <a:ext cx="12191492" cy="6091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ound Single Corner Rectangle 8">
              <a:extLst>
                <a:ext uri="{FF2B5EF4-FFF2-40B4-BE49-F238E27FC236}">
                  <a16:creationId xmlns:a16="http://schemas.microsoft.com/office/drawing/2014/main" id="{A460362E-8CA5-B451-4DA0-6C274E33030D}"/>
                </a:ext>
              </a:extLst>
            </p:cNvPr>
            <p:cNvSpPr/>
            <p:nvPr userDrawn="1"/>
          </p:nvSpPr>
          <p:spPr>
            <a:xfrm flipH="1">
              <a:off x="9396021" y="-867808"/>
              <a:ext cx="2808170" cy="562983"/>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24" h="564242">
                  <a:moveTo>
                    <a:pt x="0" y="0"/>
                  </a:moveTo>
                  <a:lnTo>
                    <a:pt x="1692726" y="0"/>
                  </a:lnTo>
                  <a:cubicBezTo>
                    <a:pt x="1817989" y="1524"/>
                    <a:pt x="1929469" y="73573"/>
                    <a:pt x="1982809" y="220621"/>
                  </a:cubicBezTo>
                  <a:cubicBezTo>
                    <a:pt x="2098850" y="623378"/>
                    <a:pt x="2534290" y="443194"/>
                    <a:pt x="2808224" y="564242"/>
                  </a:cubicBezTo>
                  <a:lnTo>
                    <a:pt x="0" y="5642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3333B45-6F1D-9813-B573-DC49C91888C4}"/>
                </a:ext>
              </a:extLst>
            </p:cNvPr>
            <p:cNvSpPr/>
            <p:nvPr userDrawn="1"/>
          </p:nvSpPr>
          <p:spPr>
            <a:xfrm>
              <a:off x="15874" y="-365259"/>
              <a:ext cx="12188317" cy="10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9" name="Group 7">
            <a:extLst>
              <a:ext uri="{FF2B5EF4-FFF2-40B4-BE49-F238E27FC236}">
                <a16:creationId xmlns:a16="http://schemas.microsoft.com/office/drawing/2014/main" id="{5A599CF5-4BCA-7407-1DB9-5684122D42B9}"/>
              </a:ext>
            </a:extLst>
          </p:cNvPr>
          <p:cNvGrpSpPr>
            <a:grpSpLocks/>
          </p:cNvGrpSpPr>
          <p:nvPr userDrawn="1"/>
        </p:nvGrpSpPr>
        <p:grpSpPr bwMode="auto">
          <a:xfrm>
            <a:off x="0" y="6180138"/>
            <a:ext cx="12215813" cy="685800"/>
            <a:chOff x="-33020" y="6180055"/>
            <a:chExt cx="12237851" cy="685800"/>
          </a:xfrm>
        </p:grpSpPr>
        <p:sp>
          <p:nvSpPr>
            <p:cNvPr id="10" name="bg object 20">
              <a:extLst>
                <a:ext uri="{FF2B5EF4-FFF2-40B4-BE49-F238E27FC236}">
                  <a16:creationId xmlns:a16="http://schemas.microsoft.com/office/drawing/2014/main" id="{31CDF219-318A-5BEA-167B-AE14AFFBA127}"/>
                </a:ext>
              </a:extLst>
            </p:cNvPr>
            <p:cNvSpPr>
              <a:spLocks/>
            </p:cNvSpPr>
            <p:nvPr/>
          </p:nvSpPr>
          <p:spPr bwMode="auto">
            <a:xfrm>
              <a:off x="-33020" y="6180055"/>
              <a:ext cx="12237851" cy="685800"/>
            </a:xfrm>
            <a:custGeom>
              <a:avLst/>
              <a:gdLst>
                <a:gd name="T0" fmla="*/ 12237341 w 12189460"/>
                <a:gd name="T1" fmla="*/ 0 h 685800"/>
                <a:gd name="T2" fmla="*/ 0 w 12189460"/>
                <a:gd name="T3" fmla="*/ 0 h 685800"/>
                <a:gd name="T4" fmla="*/ 0 w 12189460"/>
                <a:gd name="T5" fmla="*/ 685800 h 685800"/>
                <a:gd name="T6" fmla="*/ 12237341 w 12189460"/>
                <a:gd name="T7" fmla="*/ 685800 h 685800"/>
                <a:gd name="T8" fmla="*/ 12237341 w 12189460"/>
                <a:gd name="T9" fmla="*/ 0 h 685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685800">
                  <a:moveTo>
                    <a:pt x="12188952" y="0"/>
                  </a:moveTo>
                  <a:lnTo>
                    <a:pt x="0" y="0"/>
                  </a:lnTo>
                  <a:lnTo>
                    <a:pt x="0" y="685800"/>
                  </a:lnTo>
                  <a:lnTo>
                    <a:pt x="12188952" y="685800"/>
                  </a:lnTo>
                  <a:lnTo>
                    <a:pt x="12188952" y="0"/>
                  </a:lnTo>
                  <a:close/>
                </a:path>
              </a:pathLst>
            </a:custGeom>
            <a:solidFill>
              <a:srgbClr val="FFFFFF">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1" name="bg object 21">
              <a:extLst>
                <a:ext uri="{FF2B5EF4-FFF2-40B4-BE49-F238E27FC236}">
                  <a16:creationId xmlns:a16="http://schemas.microsoft.com/office/drawing/2014/main" id="{32A95FFA-F4B2-74D5-E241-8323CEE92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833"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bg object 22">
              <a:extLst>
                <a:ext uri="{FF2B5EF4-FFF2-40B4-BE49-F238E27FC236}">
                  <a16:creationId xmlns:a16="http://schemas.microsoft.com/office/drawing/2014/main" id="{D2309D56-E787-9ADE-7BFB-8639083A71E9}"/>
                </a:ext>
              </a:extLst>
            </p:cNvPr>
            <p:cNvSpPr>
              <a:spLocks/>
            </p:cNvSpPr>
            <p:nvPr/>
          </p:nvSpPr>
          <p:spPr bwMode="auto">
            <a:xfrm>
              <a:off x="892886"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3" name="bg object 23">
              <a:extLst>
                <a:ext uri="{FF2B5EF4-FFF2-40B4-BE49-F238E27FC236}">
                  <a16:creationId xmlns:a16="http://schemas.microsoft.com/office/drawing/2014/main" id="{0F5849C6-219E-2E21-68BE-B983B03B6F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316"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g object 24">
              <a:extLst>
                <a:ext uri="{FF2B5EF4-FFF2-40B4-BE49-F238E27FC236}">
                  <a16:creationId xmlns:a16="http://schemas.microsoft.com/office/drawing/2014/main" id="{A2D5B70B-BD6F-2F7D-020A-F11E1ACB21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58"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g object 25">
              <a:extLst>
                <a:ext uri="{FF2B5EF4-FFF2-40B4-BE49-F238E27FC236}">
                  <a16:creationId xmlns:a16="http://schemas.microsoft.com/office/drawing/2014/main" id="{C68FA6A7-2E0A-5AE4-8C2E-1565D5FC4E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3602"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g object 26">
              <a:extLst>
                <a:ext uri="{FF2B5EF4-FFF2-40B4-BE49-F238E27FC236}">
                  <a16:creationId xmlns:a16="http://schemas.microsoft.com/office/drawing/2014/main" id="{AEC1DA45-9B49-5536-F230-A125D64FA2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5"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7">
            <a:extLst>
              <a:ext uri="{FF2B5EF4-FFF2-40B4-BE49-F238E27FC236}">
                <a16:creationId xmlns:a16="http://schemas.microsoft.com/office/drawing/2014/main" id="{B0B7C6BF-928D-DD56-83BD-068D4E0FFCB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474785" y="1789118"/>
            <a:ext cx="4580323" cy="1815574"/>
          </a:xfrm>
          <a:prstGeom prst="rect">
            <a:avLst/>
          </a:prstGeom>
        </p:spPr>
        <p:txBody>
          <a:bodyPr lIns="0" tIns="0" rIns="0" bIns="0">
            <a:noAutofit/>
          </a:bodyPr>
          <a:lstStyle>
            <a:lvl1pPr>
              <a:defRPr sz="4800" b="1" i="0">
                <a:solidFill>
                  <a:schemeClr val="accent1"/>
                </a:solidFill>
                <a:latin typeface="Arial"/>
                <a:cs typeface="Arial"/>
              </a:defRPr>
            </a:lvl1pPr>
          </a:lstStyle>
          <a:p>
            <a:endParaRPr/>
          </a:p>
        </p:txBody>
      </p:sp>
      <p:sp>
        <p:nvSpPr>
          <p:cNvPr id="3" name="Holder 3"/>
          <p:cNvSpPr>
            <a:spLocks noGrp="1"/>
          </p:cNvSpPr>
          <p:nvPr>
            <p:ph type="subTitle" idx="4"/>
          </p:nvPr>
        </p:nvSpPr>
        <p:spPr>
          <a:xfrm>
            <a:off x="474785" y="3737752"/>
            <a:ext cx="4580323" cy="1296378"/>
          </a:xfrm>
          <a:prstGeom prst="rect">
            <a:avLst/>
          </a:prstGeom>
        </p:spPr>
        <p:txBody>
          <a:bodyPr lIns="0" tIns="0" rIns="0" bIns="0">
            <a:noAutofit/>
          </a:bodyPr>
          <a:lstStyle>
            <a:lvl1pPr algn="l">
              <a:defRPr sz="2200" b="1">
                <a:solidFill>
                  <a:schemeClr val="accent3"/>
                </a:solidFill>
              </a:defRPr>
            </a:lvl1pPr>
          </a:lstStyle>
          <a:p>
            <a:endParaRPr/>
          </a:p>
        </p:txBody>
      </p:sp>
    </p:spTree>
    <p:extLst>
      <p:ext uri="{BB962C8B-B14F-4D97-AF65-F5344CB8AC3E}">
        <p14:creationId xmlns:p14="http://schemas.microsoft.com/office/powerpoint/2010/main" val="235350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hankyou  mTNBC">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AED2FE33-0792-2C89-21FD-C490CCB8C0C8}"/>
              </a:ext>
            </a:extLst>
          </p:cNvPr>
          <p:cNvGrpSpPr>
            <a:grpSpLocks/>
          </p:cNvGrpSpPr>
          <p:nvPr userDrawn="1"/>
        </p:nvGrpSpPr>
        <p:grpSpPr bwMode="auto">
          <a:xfrm>
            <a:off x="0" y="6180138"/>
            <a:ext cx="12215813" cy="685800"/>
            <a:chOff x="-33020" y="6180055"/>
            <a:chExt cx="12237851" cy="685800"/>
          </a:xfrm>
        </p:grpSpPr>
        <p:sp>
          <p:nvSpPr>
            <p:cNvPr id="5" name="bg object 20">
              <a:extLst>
                <a:ext uri="{FF2B5EF4-FFF2-40B4-BE49-F238E27FC236}">
                  <a16:creationId xmlns:a16="http://schemas.microsoft.com/office/drawing/2014/main" id="{5271DC9B-1866-5627-F0DB-8473504BA98A}"/>
                </a:ext>
              </a:extLst>
            </p:cNvPr>
            <p:cNvSpPr>
              <a:spLocks/>
            </p:cNvSpPr>
            <p:nvPr/>
          </p:nvSpPr>
          <p:spPr bwMode="auto">
            <a:xfrm>
              <a:off x="-33020" y="6180055"/>
              <a:ext cx="12237851" cy="685800"/>
            </a:xfrm>
            <a:custGeom>
              <a:avLst/>
              <a:gdLst>
                <a:gd name="T0" fmla="*/ 12237341 w 12189460"/>
                <a:gd name="T1" fmla="*/ 0 h 685800"/>
                <a:gd name="T2" fmla="*/ 0 w 12189460"/>
                <a:gd name="T3" fmla="*/ 0 h 685800"/>
                <a:gd name="T4" fmla="*/ 0 w 12189460"/>
                <a:gd name="T5" fmla="*/ 685800 h 685800"/>
                <a:gd name="T6" fmla="*/ 12237341 w 12189460"/>
                <a:gd name="T7" fmla="*/ 685800 h 685800"/>
                <a:gd name="T8" fmla="*/ 12237341 w 12189460"/>
                <a:gd name="T9" fmla="*/ 0 h 685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685800">
                  <a:moveTo>
                    <a:pt x="12188952" y="0"/>
                  </a:moveTo>
                  <a:lnTo>
                    <a:pt x="0" y="0"/>
                  </a:lnTo>
                  <a:lnTo>
                    <a:pt x="0" y="685800"/>
                  </a:lnTo>
                  <a:lnTo>
                    <a:pt x="12188952" y="685800"/>
                  </a:lnTo>
                  <a:lnTo>
                    <a:pt x="12188952" y="0"/>
                  </a:lnTo>
                  <a:close/>
                </a:path>
              </a:pathLst>
            </a:custGeom>
            <a:solidFill>
              <a:srgbClr val="FFFFFF">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6" name="bg object 21">
              <a:extLst>
                <a:ext uri="{FF2B5EF4-FFF2-40B4-BE49-F238E27FC236}">
                  <a16:creationId xmlns:a16="http://schemas.microsoft.com/office/drawing/2014/main" id="{94DBFC06-45E2-AED1-830D-2CEFAC99B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833"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g object 22">
              <a:extLst>
                <a:ext uri="{FF2B5EF4-FFF2-40B4-BE49-F238E27FC236}">
                  <a16:creationId xmlns:a16="http://schemas.microsoft.com/office/drawing/2014/main" id="{A7FD7B61-5584-BF50-DAE1-186CDDE71063}"/>
                </a:ext>
              </a:extLst>
            </p:cNvPr>
            <p:cNvSpPr>
              <a:spLocks/>
            </p:cNvSpPr>
            <p:nvPr/>
          </p:nvSpPr>
          <p:spPr bwMode="auto">
            <a:xfrm>
              <a:off x="892886"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8" name="bg object 23">
              <a:extLst>
                <a:ext uri="{FF2B5EF4-FFF2-40B4-BE49-F238E27FC236}">
                  <a16:creationId xmlns:a16="http://schemas.microsoft.com/office/drawing/2014/main" id="{A2DDC104-9C11-9CB5-AB18-6F5328072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16"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g object 24">
              <a:extLst>
                <a:ext uri="{FF2B5EF4-FFF2-40B4-BE49-F238E27FC236}">
                  <a16:creationId xmlns:a16="http://schemas.microsoft.com/office/drawing/2014/main" id="{2E662821-0634-AB3B-163C-93BF02B388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58"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g object 25">
              <a:extLst>
                <a:ext uri="{FF2B5EF4-FFF2-40B4-BE49-F238E27FC236}">
                  <a16:creationId xmlns:a16="http://schemas.microsoft.com/office/drawing/2014/main" id="{B644B50F-01C8-0796-75D9-CA8326B22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602"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g object 26">
              <a:extLst>
                <a:ext uri="{FF2B5EF4-FFF2-40B4-BE49-F238E27FC236}">
                  <a16:creationId xmlns:a16="http://schemas.microsoft.com/office/drawing/2014/main" id="{4B877572-6E77-38BC-434B-F6E4F92306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5"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0">
            <a:extLst>
              <a:ext uri="{FF2B5EF4-FFF2-40B4-BE49-F238E27FC236}">
                <a16:creationId xmlns:a16="http://schemas.microsoft.com/office/drawing/2014/main" id="{F513AA11-C6A8-07DD-0124-6EAE116257C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0" y="106363"/>
            <a:ext cx="13589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bject 3">
            <a:extLst>
              <a:ext uri="{FF2B5EF4-FFF2-40B4-BE49-F238E27FC236}">
                <a16:creationId xmlns:a16="http://schemas.microsoft.com/office/drawing/2014/main" id="{02641BB2-9856-E036-43DF-2BEB7A3C5F9D}"/>
              </a:ext>
            </a:extLst>
          </p:cNvPr>
          <p:cNvSpPr>
            <a:spLocks/>
          </p:cNvSpPr>
          <p:nvPr/>
        </p:nvSpPr>
        <p:spPr bwMode="auto">
          <a:xfrm>
            <a:off x="3175" y="3175"/>
            <a:ext cx="12185650" cy="665163"/>
          </a:xfrm>
          <a:custGeom>
            <a:avLst/>
            <a:gdLst>
              <a:gd name="T0" fmla="*/ 12185091 w 12186285"/>
              <a:gd name="T1" fmla="*/ 0 h 664845"/>
              <a:gd name="T2" fmla="*/ 0 w 12186285"/>
              <a:gd name="T3" fmla="*/ 0 h 664845"/>
              <a:gd name="T4" fmla="*/ 0 w 12186285"/>
              <a:gd name="T5" fmla="*/ 664997 h 664845"/>
              <a:gd name="T6" fmla="*/ 12185091 w 12186285"/>
              <a:gd name="T7" fmla="*/ 664997 h 664845"/>
              <a:gd name="T8" fmla="*/ 12185091 w 12186285"/>
              <a:gd name="T9" fmla="*/ 0 h 6648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6285" h="664845">
                <a:moveTo>
                  <a:pt x="12185726" y="0"/>
                </a:moveTo>
                <a:lnTo>
                  <a:pt x="0" y="0"/>
                </a:lnTo>
                <a:lnTo>
                  <a:pt x="0" y="664679"/>
                </a:lnTo>
                <a:lnTo>
                  <a:pt x="12185726" y="664679"/>
                </a:lnTo>
                <a:lnTo>
                  <a:pt x="121857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4" name="object 13">
            <a:extLst>
              <a:ext uri="{FF2B5EF4-FFF2-40B4-BE49-F238E27FC236}">
                <a16:creationId xmlns:a16="http://schemas.microsoft.com/office/drawing/2014/main" id="{D2B85587-897F-7EA8-8B2F-393CAC64917B}"/>
              </a:ext>
            </a:extLst>
          </p:cNvPr>
          <p:cNvSpPr txBox="1"/>
          <p:nvPr userDrawn="1"/>
        </p:nvSpPr>
        <p:spPr>
          <a:xfrm>
            <a:off x="11471275" y="306388"/>
            <a:ext cx="415925" cy="169862"/>
          </a:xfrm>
          <a:prstGeom prst="rect">
            <a:avLst/>
          </a:prstGeom>
        </p:spPr>
        <p:txBody>
          <a:bodyPr lIns="0" tIns="12065" rIns="0" bIns="0">
            <a:spAutoFit/>
          </a:bodyPr>
          <a:lstStyle/>
          <a:p>
            <a:pPr marL="12700" eaLnBrk="1" fontAlgn="auto" hangingPunct="1">
              <a:spcBef>
                <a:spcPts val="95"/>
              </a:spcBef>
              <a:spcAft>
                <a:spcPts val="0"/>
              </a:spcAft>
              <a:defRPr/>
            </a:pPr>
            <a:r>
              <a:rPr sz="950" b="1" spc="-10" dirty="0">
                <a:solidFill>
                  <a:srgbClr val="57585B"/>
                </a:solidFill>
                <a:latin typeface="Neue Kabel"/>
                <a:cs typeface="Neue Kabel"/>
              </a:rPr>
              <a:t>mTNBC</a:t>
            </a:r>
            <a:endParaRPr sz="950" dirty="0">
              <a:latin typeface="Neue Kabel"/>
              <a:cs typeface="Neue Kabel"/>
            </a:endParaRPr>
          </a:p>
        </p:txBody>
      </p:sp>
      <p:pic>
        <p:nvPicPr>
          <p:cNvPr id="15" name="object 15">
            <a:extLst>
              <a:ext uri="{FF2B5EF4-FFF2-40B4-BE49-F238E27FC236}">
                <a16:creationId xmlns:a16="http://schemas.microsoft.com/office/drawing/2014/main" id="{72E5AEF5-9F50-10D6-25F6-7A058389C5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28363" y="268288"/>
            <a:ext cx="17938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ject 16">
            <a:extLst>
              <a:ext uri="{FF2B5EF4-FFF2-40B4-BE49-F238E27FC236}">
                <a16:creationId xmlns:a16="http://schemas.microsoft.com/office/drawing/2014/main" id="{49527278-FF9F-A0D1-3CF0-FBE5843B69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80775" y="161925"/>
            <a:ext cx="1397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bject 17">
            <a:extLst>
              <a:ext uri="{FF2B5EF4-FFF2-40B4-BE49-F238E27FC236}">
                <a16:creationId xmlns:a16="http://schemas.microsoft.com/office/drawing/2014/main" id="{E6DDE0DC-0F51-16CB-BB4F-D9C93F3F2BF3}"/>
              </a:ext>
            </a:extLst>
          </p:cNvPr>
          <p:cNvSpPr>
            <a:spLocks/>
          </p:cNvSpPr>
          <p:nvPr/>
        </p:nvSpPr>
        <p:spPr bwMode="auto">
          <a:xfrm>
            <a:off x="11142663" y="165100"/>
            <a:ext cx="225425" cy="481013"/>
          </a:xfrm>
          <a:custGeom>
            <a:avLst/>
            <a:gdLst>
              <a:gd name="T0" fmla="*/ 21294 w 225425"/>
              <a:gd name="T1" fmla="*/ 103221 h 481330"/>
              <a:gd name="T2" fmla="*/ 24431 w 225425"/>
              <a:gd name="T3" fmla="*/ 111153 h 481330"/>
              <a:gd name="T4" fmla="*/ 31732 w 225425"/>
              <a:gd name="T5" fmla="*/ 121197 h 481330"/>
              <a:gd name="T6" fmla="*/ 42540 w 225425"/>
              <a:gd name="T7" fmla="*/ 129504 h 481330"/>
              <a:gd name="T8" fmla="*/ 52169 w 225425"/>
              <a:gd name="T9" fmla="*/ 136249 h 481330"/>
              <a:gd name="T10" fmla="*/ 63286 w 225425"/>
              <a:gd name="T11" fmla="*/ 145991 h 481330"/>
              <a:gd name="T12" fmla="*/ 57756 w 225425"/>
              <a:gd name="T13" fmla="*/ 186020 h 481330"/>
              <a:gd name="T14" fmla="*/ 35317 w 225425"/>
              <a:gd name="T15" fmla="*/ 216544 h 481330"/>
              <a:gd name="T16" fmla="*/ 0 w 225425"/>
              <a:gd name="T17" fmla="*/ 305694 h 481330"/>
              <a:gd name="T18" fmla="*/ 3754 w 225425"/>
              <a:gd name="T19" fmla="*/ 357629 h 481330"/>
              <a:gd name="T20" fmla="*/ 10123 w 225425"/>
              <a:gd name="T21" fmla="*/ 427254 h 481330"/>
              <a:gd name="T22" fmla="*/ 47360 w 225425"/>
              <a:gd name="T23" fmla="*/ 467419 h 481330"/>
              <a:gd name="T24" fmla="*/ 105692 w 225425"/>
              <a:gd name="T25" fmla="*/ 479586 h 481330"/>
              <a:gd name="T26" fmla="*/ 130235 w 225425"/>
              <a:gd name="T27" fmla="*/ 480581 h 481330"/>
              <a:gd name="T28" fmla="*/ 136407 w 225425"/>
              <a:gd name="T29" fmla="*/ 479616 h 481330"/>
              <a:gd name="T30" fmla="*/ 164887 w 225425"/>
              <a:gd name="T31" fmla="*/ 478306 h 481330"/>
              <a:gd name="T32" fmla="*/ 184515 w 225425"/>
              <a:gd name="T33" fmla="*/ 468409 h 481330"/>
              <a:gd name="T34" fmla="*/ 189557 w 225425"/>
              <a:gd name="T35" fmla="*/ 444587 h 481330"/>
              <a:gd name="T36" fmla="*/ 214966 w 225425"/>
              <a:gd name="T37" fmla="*/ 408532 h 481330"/>
              <a:gd name="T38" fmla="*/ 217286 w 225425"/>
              <a:gd name="T39" fmla="*/ 383668 h 481330"/>
              <a:gd name="T40" fmla="*/ 190203 w 225425"/>
              <a:gd name="T41" fmla="*/ 331708 h 481330"/>
              <a:gd name="T42" fmla="*/ 145604 w 225425"/>
              <a:gd name="T43" fmla="*/ 251385 h 481330"/>
              <a:gd name="T44" fmla="*/ 141594 w 225425"/>
              <a:gd name="T45" fmla="*/ 223056 h 481330"/>
              <a:gd name="T46" fmla="*/ 159947 w 225425"/>
              <a:gd name="T47" fmla="*/ 179264 h 481330"/>
              <a:gd name="T48" fmla="*/ 202988 w 225425"/>
              <a:gd name="T49" fmla="*/ 169636 h 481330"/>
              <a:gd name="T50" fmla="*/ 211845 w 225425"/>
              <a:gd name="T51" fmla="*/ 156449 h 481330"/>
              <a:gd name="T52" fmla="*/ 209229 w 225425"/>
              <a:gd name="T53" fmla="*/ 141677 h 481330"/>
              <a:gd name="T54" fmla="*/ 214499 w 225425"/>
              <a:gd name="T55" fmla="*/ 131130 h 481330"/>
              <a:gd name="T56" fmla="*/ 214499 w 225425"/>
              <a:gd name="T57" fmla="*/ 125329 h 481330"/>
              <a:gd name="T58" fmla="*/ 82013 w 225425"/>
              <a:gd name="T59" fmla="*/ 123857 h 481330"/>
              <a:gd name="T60" fmla="*/ 50220 w 225425"/>
              <a:gd name="T61" fmla="*/ 104277 h 481330"/>
              <a:gd name="T62" fmla="*/ 158599 w 225425"/>
              <a:gd name="T63" fmla="*/ 479616 h 481330"/>
              <a:gd name="T64" fmla="*/ 138617 w 225425"/>
              <a:gd name="T65" fmla="*/ 479997 h 481330"/>
              <a:gd name="T66" fmla="*/ 142922 w 225425"/>
              <a:gd name="T67" fmla="*/ 480226 h 481330"/>
              <a:gd name="T68" fmla="*/ 144802 w 225425"/>
              <a:gd name="T69" fmla="*/ 480454 h 481330"/>
              <a:gd name="T70" fmla="*/ 158599 w 225425"/>
              <a:gd name="T71" fmla="*/ 479616 h 481330"/>
              <a:gd name="T72" fmla="*/ 188629 w 225425"/>
              <a:gd name="T73" fmla="*/ 169636 h 481330"/>
              <a:gd name="T74" fmla="*/ 202988 w 225425"/>
              <a:gd name="T75" fmla="*/ 169636 h 481330"/>
              <a:gd name="T76" fmla="*/ 146709 w 225425"/>
              <a:gd name="T77" fmla="*/ 14114 h 481330"/>
              <a:gd name="T78" fmla="*/ 100282 w 225425"/>
              <a:gd name="T79" fmla="*/ 77724 h 481330"/>
              <a:gd name="T80" fmla="*/ 215834 w 225425"/>
              <a:gd name="T81" fmla="*/ 123857 h 481330"/>
              <a:gd name="T82" fmla="*/ 215541 w 225425"/>
              <a:gd name="T83" fmla="*/ 118997 h 481330"/>
              <a:gd name="T84" fmla="*/ 210270 w 225425"/>
              <a:gd name="T85" fmla="*/ 111609 h 481330"/>
              <a:gd name="T86" fmla="*/ 217141 w 225425"/>
              <a:gd name="T87" fmla="*/ 108576 h 481330"/>
              <a:gd name="T88" fmla="*/ 223453 w 225425"/>
              <a:gd name="T89" fmla="*/ 104058 h 481330"/>
              <a:gd name="T90" fmla="*/ 216544 w 225425"/>
              <a:gd name="T91" fmla="*/ 91037 h 481330"/>
              <a:gd name="T92" fmla="*/ 203412 w 225425"/>
              <a:gd name="T93" fmla="*/ 73623 h 481330"/>
              <a:gd name="T94" fmla="*/ 200771 w 225425"/>
              <a:gd name="T95" fmla="*/ 64143 h 481330"/>
              <a:gd name="T96" fmla="*/ 201231 w 225425"/>
              <a:gd name="T97" fmla="*/ 52137 h 481330"/>
              <a:gd name="T98" fmla="*/ 198129 w 225425"/>
              <a:gd name="T99" fmla="*/ 37770 h 481330"/>
              <a:gd name="T100" fmla="*/ 192620 w 225425"/>
              <a:gd name="T101" fmla="*/ 21036 h 481330"/>
              <a:gd name="T102" fmla="*/ 172958 w 225425"/>
              <a:gd name="T103" fmla="*/ 0 h 4813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25425" h="481330">
                <a:moveTo>
                  <a:pt x="35245" y="101332"/>
                </a:moveTo>
                <a:lnTo>
                  <a:pt x="21294" y="103289"/>
                </a:lnTo>
                <a:lnTo>
                  <a:pt x="22717" y="107403"/>
                </a:lnTo>
                <a:lnTo>
                  <a:pt x="24431" y="111226"/>
                </a:lnTo>
                <a:lnTo>
                  <a:pt x="26349" y="114325"/>
                </a:lnTo>
                <a:lnTo>
                  <a:pt x="31732" y="121277"/>
                </a:lnTo>
                <a:lnTo>
                  <a:pt x="37284" y="126077"/>
                </a:lnTo>
                <a:lnTo>
                  <a:pt x="42540" y="129589"/>
                </a:lnTo>
                <a:lnTo>
                  <a:pt x="47037" y="132676"/>
                </a:lnTo>
                <a:lnTo>
                  <a:pt x="52169" y="136339"/>
                </a:lnTo>
                <a:lnTo>
                  <a:pt x="58270" y="140866"/>
                </a:lnTo>
                <a:lnTo>
                  <a:pt x="63286" y="146087"/>
                </a:lnTo>
                <a:lnTo>
                  <a:pt x="65160" y="151828"/>
                </a:lnTo>
                <a:lnTo>
                  <a:pt x="57756" y="186143"/>
                </a:lnTo>
                <a:lnTo>
                  <a:pt x="48472" y="198346"/>
                </a:lnTo>
                <a:lnTo>
                  <a:pt x="35317" y="216687"/>
                </a:lnTo>
                <a:lnTo>
                  <a:pt x="6353" y="266088"/>
                </a:lnTo>
                <a:lnTo>
                  <a:pt x="0" y="305895"/>
                </a:lnTo>
                <a:lnTo>
                  <a:pt x="809" y="326224"/>
                </a:lnTo>
                <a:lnTo>
                  <a:pt x="3754" y="357865"/>
                </a:lnTo>
                <a:lnTo>
                  <a:pt x="6967" y="392728"/>
                </a:lnTo>
                <a:lnTo>
                  <a:pt x="10123" y="427536"/>
                </a:lnTo>
                <a:lnTo>
                  <a:pt x="12696" y="456717"/>
                </a:lnTo>
                <a:lnTo>
                  <a:pt x="47360" y="467727"/>
                </a:lnTo>
                <a:lnTo>
                  <a:pt x="78820" y="475519"/>
                </a:lnTo>
                <a:lnTo>
                  <a:pt x="105692" y="479902"/>
                </a:lnTo>
                <a:lnTo>
                  <a:pt x="126590" y="480682"/>
                </a:lnTo>
                <a:lnTo>
                  <a:pt x="130235" y="480898"/>
                </a:lnTo>
                <a:lnTo>
                  <a:pt x="133562" y="480644"/>
                </a:lnTo>
                <a:lnTo>
                  <a:pt x="136407" y="479932"/>
                </a:lnTo>
                <a:lnTo>
                  <a:pt x="158599" y="479932"/>
                </a:lnTo>
                <a:lnTo>
                  <a:pt x="164887" y="478621"/>
                </a:lnTo>
                <a:lnTo>
                  <a:pt x="174784" y="474595"/>
                </a:lnTo>
                <a:lnTo>
                  <a:pt x="184515" y="468718"/>
                </a:lnTo>
                <a:lnTo>
                  <a:pt x="187499" y="454215"/>
                </a:lnTo>
                <a:lnTo>
                  <a:pt x="189557" y="444880"/>
                </a:lnTo>
                <a:lnTo>
                  <a:pt x="208251" y="419836"/>
                </a:lnTo>
                <a:lnTo>
                  <a:pt x="214966" y="408801"/>
                </a:lnTo>
                <a:lnTo>
                  <a:pt x="218006" y="396535"/>
                </a:lnTo>
                <a:lnTo>
                  <a:pt x="217286" y="383921"/>
                </a:lnTo>
                <a:lnTo>
                  <a:pt x="212721" y="371843"/>
                </a:lnTo>
                <a:lnTo>
                  <a:pt x="190203" y="331927"/>
                </a:lnTo>
                <a:lnTo>
                  <a:pt x="165514" y="287808"/>
                </a:lnTo>
                <a:lnTo>
                  <a:pt x="145604" y="251551"/>
                </a:lnTo>
                <a:lnTo>
                  <a:pt x="137423" y="235216"/>
                </a:lnTo>
                <a:lnTo>
                  <a:pt x="141594" y="223203"/>
                </a:lnTo>
                <a:lnTo>
                  <a:pt x="150771" y="200896"/>
                </a:lnTo>
                <a:lnTo>
                  <a:pt x="159947" y="179382"/>
                </a:lnTo>
                <a:lnTo>
                  <a:pt x="164118" y="169748"/>
                </a:lnTo>
                <a:lnTo>
                  <a:pt x="202988" y="169748"/>
                </a:lnTo>
                <a:lnTo>
                  <a:pt x="211388" y="163575"/>
                </a:lnTo>
                <a:lnTo>
                  <a:pt x="211845" y="156552"/>
                </a:lnTo>
                <a:lnTo>
                  <a:pt x="209737" y="147040"/>
                </a:lnTo>
                <a:lnTo>
                  <a:pt x="209229" y="141770"/>
                </a:lnTo>
                <a:lnTo>
                  <a:pt x="214499" y="138607"/>
                </a:lnTo>
                <a:lnTo>
                  <a:pt x="214499" y="131216"/>
                </a:lnTo>
                <a:lnTo>
                  <a:pt x="212137" y="127965"/>
                </a:lnTo>
                <a:lnTo>
                  <a:pt x="214499" y="125412"/>
                </a:lnTo>
                <a:lnTo>
                  <a:pt x="215834" y="123939"/>
                </a:lnTo>
                <a:lnTo>
                  <a:pt x="82013" y="123939"/>
                </a:lnTo>
                <a:lnTo>
                  <a:pt x="65912" y="111993"/>
                </a:lnTo>
                <a:lnTo>
                  <a:pt x="50220" y="104346"/>
                </a:lnTo>
                <a:lnTo>
                  <a:pt x="35245" y="101332"/>
                </a:lnTo>
                <a:close/>
              </a:path>
              <a:path w="225425" h="481330">
                <a:moveTo>
                  <a:pt x="158599" y="479932"/>
                </a:moveTo>
                <a:lnTo>
                  <a:pt x="136407" y="479932"/>
                </a:lnTo>
                <a:lnTo>
                  <a:pt x="138617" y="480313"/>
                </a:lnTo>
                <a:lnTo>
                  <a:pt x="140776" y="480517"/>
                </a:lnTo>
                <a:lnTo>
                  <a:pt x="142922" y="480542"/>
                </a:lnTo>
                <a:lnTo>
                  <a:pt x="143670" y="480656"/>
                </a:lnTo>
                <a:lnTo>
                  <a:pt x="144802" y="480771"/>
                </a:lnTo>
                <a:lnTo>
                  <a:pt x="154875" y="480709"/>
                </a:lnTo>
                <a:lnTo>
                  <a:pt x="158599" y="479932"/>
                </a:lnTo>
                <a:close/>
              </a:path>
              <a:path w="225425" h="481330">
                <a:moveTo>
                  <a:pt x="202988" y="169748"/>
                </a:moveTo>
                <a:lnTo>
                  <a:pt x="188629" y="169748"/>
                </a:lnTo>
                <a:lnTo>
                  <a:pt x="202384" y="170192"/>
                </a:lnTo>
                <a:lnTo>
                  <a:pt x="202988" y="169748"/>
                </a:lnTo>
                <a:close/>
              </a:path>
              <a:path w="225425" h="481330">
                <a:moveTo>
                  <a:pt x="172958" y="0"/>
                </a:moveTo>
                <a:lnTo>
                  <a:pt x="146709" y="14123"/>
                </a:lnTo>
                <a:lnTo>
                  <a:pt x="122166" y="40609"/>
                </a:lnTo>
                <a:lnTo>
                  <a:pt x="100282" y="77775"/>
                </a:lnTo>
                <a:lnTo>
                  <a:pt x="82013" y="123939"/>
                </a:lnTo>
                <a:lnTo>
                  <a:pt x="215834" y="123939"/>
                </a:lnTo>
                <a:lnTo>
                  <a:pt x="216087" y="123659"/>
                </a:lnTo>
                <a:lnTo>
                  <a:pt x="215541" y="119075"/>
                </a:lnTo>
                <a:lnTo>
                  <a:pt x="213433" y="115912"/>
                </a:lnTo>
                <a:lnTo>
                  <a:pt x="210270" y="111683"/>
                </a:lnTo>
                <a:lnTo>
                  <a:pt x="215541" y="109562"/>
                </a:lnTo>
                <a:lnTo>
                  <a:pt x="217141" y="108648"/>
                </a:lnTo>
                <a:lnTo>
                  <a:pt x="220837" y="106019"/>
                </a:lnTo>
                <a:lnTo>
                  <a:pt x="223453" y="104127"/>
                </a:lnTo>
                <a:lnTo>
                  <a:pt x="225180" y="99606"/>
                </a:lnTo>
                <a:lnTo>
                  <a:pt x="216544" y="91097"/>
                </a:lnTo>
                <a:lnTo>
                  <a:pt x="211845" y="86347"/>
                </a:lnTo>
                <a:lnTo>
                  <a:pt x="203412" y="73672"/>
                </a:lnTo>
                <a:lnTo>
                  <a:pt x="199717" y="69456"/>
                </a:lnTo>
                <a:lnTo>
                  <a:pt x="200771" y="64185"/>
                </a:lnTo>
                <a:lnTo>
                  <a:pt x="201322" y="59019"/>
                </a:lnTo>
                <a:lnTo>
                  <a:pt x="201231" y="52171"/>
                </a:lnTo>
                <a:lnTo>
                  <a:pt x="200249" y="44733"/>
                </a:lnTo>
                <a:lnTo>
                  <a:pt x="198129" y="37795"/>
                </a:lnTo>
                <a:lnTo>
                  <a:pt x="195828" y="30360"/>
                </a:lnTo>
                <a:lnTo>
                  <a:pt x="192620" y="21050"/>
                </a:lnTo>
                <a:lnTo>
                  <a:pt x="185874" y="10663"/>
                </a:lnTo>
                <a:lnTo>
                  <a:pt x="1729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8" name="object 18">
            <a:extLst>
              <a:ext uri="{FF2B5EF4-FFF2-40B4-BE49-F238E27FC236}">
                <a16:creationId xmlns:a16="http://schemas.microsoft.com/office/drawing/2014/main" id="{D9F85276-369E-83BE-04E9-F31A4785DE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76013" y="523875"/>
            <a:ext cx="68262"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descr="A close-up of a cactus&#10;&#10;Description automatically generated with low confidence">
            <a:extLst>
              <a:ext uri="{FF2B5EF4-FFF2-40B4-BE49-F238E27FC236}">
                <a16:creationId xmlns:a16="http://schemas.microsoft.com/office/drawing/2014/main" id="{3B772D84-C3BF-D61E-0681-727DC6102BE8}"/>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370513" y="1181100"/>
            <a:ext cx="6821487"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a:extLst>
              <a:ext uri="{FF2B5EF4-FFF2-40B4-BE49-F238E27FC236}">
                <a16:creationId xmlns:a16="http://schemas.microsoft.com/office/drawing/2014/main" id="{84D445E6-C479-C447-BD37-EE2768D4F684}"/>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3175"/>
            <a:ext cx="2762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61252F80-2908-CAF0-1C13-0C24F8190EAB}"/>
              </a:ext>
            </a:extLst>
          </p:cNvPr>
          <p:cNvCxnSpPr>
            <a:cxnSpLocks/>
          </p:cNvCxnSpPr>
          <p:nvPr userDrawn="1"/>
        </p:nvCxnSpPr>
        <p:spPr>
          <a:xfrm flipV="1">
            <a:off x="0" y="862013"/>
            <a:ext cx="12192000" cy="5556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Holder 2"/>
          <p:cNvSpPr>
            <a:spLocks noGrp="1"/>
          </p:cNvSpPr>
          <p:nvPr>
            <p:ph type="ctrTitle"/>
          </p:nvPr>
        </p:nvSpPr>
        <p:spPr>
          <a:xfrm>
            <a:off x="474786" y="1789118"/>
            <a:ext cx="4568130" cy="1815574"/>
          </a:xfrm>
          <a:prstGeom prst="rect">
            <a:avLst/>
          </a:prstGeom>
        </p:spPr>
        <p:txBody>
          <a:bodyPr lIns="0" tIns="0" rIns="0" bIns="0">
            <a:noAutofit/>
          </a:bodyPr>
          <a:lstStyle>
            <a:lvl1pPr>
              <a:defRPr sz="4800" b="1" i="0">
                <a:solidFill>
                  <a:schemeClr val="accent4"/>
                </a:solidFill>
                <a:latin typeface="Arial"/>
                <a:cs typeface="Arial"/>
              </a:defRPr>
            </a:lvl1pPr>
          </a:lstStyle>
          <a:p>
            <a:endParaRPr/>
          </a:p>
        </p:txBody>
      </p:sp>
      <p:sp>
        <p:nvSpPr>
          <p:cNvPr id="3" name="Holder 3"/>
          <p:cNvSpPr>
            <a:spLocks noGrp="1"/>
          </p:cNvSpPr>
          <p:nvPr>
            <p:ph type="subTitle" idx="4"/>
          </p:nvPr>
        </p:nvSpPr>
        <p:spPr>
          <a:xfrm>
            <a:off x="474786" y="3737752"/>
            <a:ext cx="4568130" cy="1296378"/>
          </a:xfrm>
          <a:prstGeom prst="rect">
            <a:avLst/>
          </a:prstGeom>
        </p:spPr>
        <p:txBody>
          <a:bodyPr lIns="0" tIns="0" rIns="0" bIns="0">
            <a:noAutofit/>
          </a:bodyPr>
          <a:lstStyle>
            <a:lvl1pPr algn="l">
              <a:defRPr sz="2200" b="1">
                <a:solidFill>
                  <a:schemeClr val="accent3"/>
                </a:solidFill>
              </a:defRPr>
            </a:lvl1pPr>
          </a:lstStyle>
          <a:p>
            <a:endParaRPr/>
          </a:p>
        </p:txBody>
      </p:sp>
    </p:spTree>
    <p:extLst>
      <p:ext uri="{BB962C8B-B14F-4D97-AF65-F5344CB8AC3E}">
        <p14:creationId xmlns:p14="http://schemas.microsoft.com/office/powerpoint/2010/main" val="29232473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hankyou HR+/HER2-mBC ">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4903F988-1D93-BA8C-E2F4-78E4AD70B3B5}"/>
              </a:ext>
            </a:extLst>
          </p:cNvPr>
          <p:cNvGrpSpPr>
            <a:grpSpLocks/>
          </p:cNvGrpSpPr>
          <p:nvPr userDrawn="1"/>
        </p:nvGrpSpPr>
        <p:grpSpPr bwMode="auto">
          <a:xfrm>
            <a:off x="0" y="6180138"/>
            <a:ext cx="12215813" cy="685800"/>
            <a:chOff x="-33020" y="6180055"/>
            <a:chExt cx="12237851" cy="685800"/>
          </a:xfrm>
        </p:grpSpPr>
        <p:sp>
          <p:nvSpPr>
            <p:cNvPr id="5" name="bg object 20">
              <a:extLst>
                <a:ext uri="{FF2B5EF4-FFF2-40B4-BE49-F238E27FC236}">
                  <a16:creationId xmlns:a16="http://schemas.microsoft.com/office/drawing/2014/main" id="{CBAB2FFC-B108-97AB-572C-F740CA766A4F}"/>
                </a:ext>
              </a:extLst>
            </p:cNvPr>
            <p:cNvSpPr>
              <a:spLocks/>
            </p:cNvSpPr>
            <p:nvPr/>
          </p:nvSpPr>
          <p:spPr bwMode="auto">
            <a:xfrm>
              <a:off x="-33020" y="6180055"/>
              <a:ext cx="12237851" cy="685800"/>
            </a:xfrm>
            <a:custGeom>
              <a:avLst/>
              <a:gdLst>
                <a:gd name="T0" fmla="*/ 12237341 w 12189460"/>
                <a:gd name="T1" fmla="*/ 0 h 685800"/>
                <a:gd name="T2" fmla="*/ 0 w 12189460"/>
                <a:gd name="T3" fmla="*/ 0 h 685800"/>
                <a:gd name="T4" fmla="*/ 0 w 12189460"/>
                <a:gd name="T5" fmla="*/ 685800 h 685800"/>
                <a:gd name="T6" fmla="*/ 12237341 w 12189460"/>
                <a:gd name="T7" fmla="*/ 685800 h 685800"/>
                <a:gd name="T8" fmla="*/ 12237341 w 12189460"/>
                <a:gd name="T9" fmla="*/ 0 h 685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685800">
                  <a:moveTo>
                    <a:pt x="12188952" y="0"/>
                  </a:moveTo>
                  <a:lnTo>
                    <a:pt x="0" y="0"/>
                  </a:lnTo>
                  <a:lnTo>
                    <a:pt x="0" y="685800"/>
                  </a:lnTo>
                  <a:lnTo>
                    <a:pt x="12188952" y="685800"/>
                  </a:lnTo>
                  <a:lnTo>
                    <a:pt x="12188952" y="0"/>
                  </a:lnTo>
                  <a:close/>
                </a:path>
              </a:pathLst>
            </a:custGeom>
            <a:solidFill>
              <a:srgbClr val="FFFFFF">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6" name="bg object 21">
              <a:extLst>
                <a:ext uri="{FF2B5EF4-FFF2-40B4-BE49-F238E27FC236}">
                  <a16:creationId xmlns:a16="http://schemas.microsoft.com/office/drawing/2014/main" id="{F871F6D4-F1FF-6061-1669-707C4A626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833"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g object 22">
              <a:extLst>
                <a:ext uri="{FF2B5EF4-FFF2-40B4-BE49-F238E27FC236}">
                  <a16:creationId xmlns:a16="http://schemas.microsoft.com/office/drawing/2014/main" id="{AD7DA983-7205-F89B-BBF8-0A3AA3B22311}"/>
                </a:ext>
              </a:extLst>
            </p:cNvPr>
            <p:cNvSpPr>
              <a:spLocks/>
            </p:cNvSpPr>
            <p:nvPr/>
          </p:nvSpPr>
          <p:spPr bwMode="auto">
            <a:xfrm>
              <a:off x="892886"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8" name="bg object 23">
              <a:extLst>
                <a:ext uri="{FF2B5EF4-FFF2-40B4-BE49-F238E27FC236}">
                  <a16:creationId xmlns:a16="http://schemas.microsoft.com/office/drawing/2014/main" id="{31273D32-2DE5-A069-BF1D-AE3ED64F8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16"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g object 24">
              <a:extLst>
                <a:ext uri="{FF2B5EF4-FFF2-40B4-BE49-F238E27FC236}">
                  <a16:creationId xmlns:a16="http://schemas.microsoft.com/office/drawing/2014/main" id="{D7A60503-8864-6D0D-0461-175CAB845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58"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g object 25">
              <a:extLst>
                <a:ext uri="{FF2B5EF4-FFF2-40B4-BE49-F238E27FC236}">
                  <a16:creationId xmlns:a16="http://schemas.microsoft.com/office/drawing/2014/main" id="{6D8F6BF8-FBE6-68A8-5175-0D449AB0F8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602"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g object 26">
              <a:extLst>
                <a:ext uri="{FF2B5EF4-FFF2-40B4-BE49-F238E27FC236}">
                  <a16:creationId xmlns:a16="http://schemas.microsoft.com/office/drawing/2014/main" id="{19CED740-4CA1-7827-7D36-4C693FBE96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5"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bg object 16">
            <a:extLst>
              <a:ext uri="{FF2B5EF4-FFF2-40B4-BE49-F238E27FC236}">
                <a16:creationId xmlns:a16="http://schemas.microsoft.com/office/drawing/2014/main" id="{161F80CB-E8FD-236C-274A-27669586E0C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070475" y="133350"/>
            <a:ext cx="711835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bject 18">
            <a:extLst>
              <a:ext uri="{FF2B5EF4-FFF2-40B4-BE49-F238E27FC236}">
                <a16:creationId xmlns:a16="http://schemas.microsoft.com/office/drawing/2014/main" id="{A3C14CEA-7D91-B9EC-FC11-E32351FBB2EB}"/>
              </a:ext>
            </a:extLst>
          </p:cNvPr>
          <p:cNvSpPr>
            <a:spLocks/>
          </p:cNvSpPr>
          <p:nvPr/>
        </p:nvSpPr>
        <p:spPr bwMode="auto">
          <a:xfrm>
            <a:off x="0" y="0"/>
            <a:ext cx="12188825" cy="582613"/>
          </a:xfrm>
          <a:custGeom>
            <a:avLst/>
            <a:gdLst>
              <a:gd name="T0" fmla="*/ 12188311 w 12189460"/>
              <a:gd name="T1" fmla="*/ 0 h 582295"/>
              <a:gd name="T2" fmla="*/ 0 w 12189460"/>
              <a:gd name="T3" fmla="*/ 1768 h 582295"/>
              <a:gd name="T4" fmla="*/ 0 w 12189460"/>
              <a:gd name="T5" fmla="*/ 582590 h 582295"/>
              <a:gd name="T6" fmla="*/ 8434926 w 12189460"/>
              <a:gd name="T7" fmla="*/ 580709 h 582295"/>
              <a:gd name="T8" fmla="*/ 8490014 w 12189460"/>
              <a:gd name="T9" fmla="*/ 576337 h 582295"/>
              <a:gd name="T10" fmla="*/ 8542431 w 12189460"/>
              <a:gd name="T11" fmla="*/ 563619 h 582295"/>
              <a:gd name="T12" fmla="*/ 8591032 w 12189460"/>
              <a:gd name="T13" fmla="*/ 543151 h 582295"/>
              <a:gd name="T14" fmla="*/ 8634672 w 12189460"/>
              <a:gd name="T15" fmla="*/ 515534 h 582295"/>
              <a:gd name="T16" fmla="*/ 8672205 w 12189460"/>
              <a:gd name="T17" fmla="*/ 481364 h 582295"/>
              <a:gd name="T18" fmla="*/ 8702488 w 12189460"/>
              <a:gd name="T19" fmla="*/ 441238 h 582295"/>
              <a:gd name="T20" fmla="*/ 8845939 w 12189460"/>
              <a:gd name="T21" fmla="*/ 206947 h 582295"/>
              <a:gd name="T22" fmla="*/ 8876217 w 12189460"/>
              <a:gd name="T23" fmla="*/ 166816 h 582295"/>
              <a:gd name="T24" fmla="*/ 8913747 w 12189460"/>
              <a:gd name="T25" fmla="*/ 132644 h 582295"/>
              <a:gd name="T26" fmla="*/ 8957384 w 12189460"/>
              <a:gd name="T27" fmla="*/ 105028 h 582295"/>
              <a:gd name="T28" fmla="*/ 9005984 w 12189460"/>
              <a:gd name="T29" fmla="*/ 84563 h 582295"/>
              <a:gd name="T30" fmla="*/ 9058401 w 12189460"/>
              <a:gd name="T31" fmla="*/ 71847 h 582295"/>
              <a:gd name="T32" fmla="*/ 9113489 w 12189460"/>
              <a:gd name="T33" fmla="*/ 67476 h 582295"/>
              <a:gd name="T34" fmla="*/ 12188311 w 12189460"/>
              <a:gd name="T35" fmla="*/ 67476 h 582295"/>
              <a:gd name="T36" fmla="*/ 12188311 w 12189460"/>
              <a:gd name="T37" fmla="*/ 0 h 5822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89460" h="582295">
                <a:moveTo>
                  <a:pt x="12188946" y="0"/>
                </a:moveTo>
                <a:lnTo>
                  <a:pt x="0" y="1767"/>
                </a:lnTo>
                <a:lnTo>
                  <a:pt x="0" y="582272"/>
                </a:lnTo>
                <a:lnTo>
                  <a:pt x="8435365" y="580392"/>
                </a:lnTo>
                <a:lnTo>
                  <a:pt x="8490456" y="576022"/>
                </a:lnTo>
                <a:lnTo>
                  <a:pt x="8542876" y="563311"/>
                </a:lnTo>
                <a:lnTo>
                  <a:pt x="8591480" y="542855"/>
                </a:lnTo>
                <a:lnTo>
                  <a:pt x="8635122" y="515253"/>
                </a:lnTo>
                <a:lnTo>
                  <a:pt x="8672657" y="481101"/>
                </a:lnTo>
                <a:lnTo>
                  <a:pt x="8702941" y="440997"/>
                </a:lnTo>
                <a:lnTo>
                  <a:pt x="8846400" y="206834"/>
                </a:lnTo>
                <a:lnTo>
                  <a:pt x="8876679" y="166725"/>
                </a:lnTo>
                <a:lnTo>
                  <a:pt x="8914211" y="132572"/>
                </a:lnTo>
                <a:lnTo>
                  <a:pt x="8957851" y="104971"/>
                </a:lnTo>
                <a:lnTo>
                  <a:pt x="9006453" y="84517"/>
                </a:lnTo>
                <a:lnTo>
                  <a:pt x="9058873" y="71808"/>
                </a:lnTo>
                <a:lnTo>
                  <a:pt x="9113964" y="67439"/>
                </a:lnTo>
                <a:lnTo>
                  <a:pt x="12188946" y="67439"/>
                </a:lnTo>
                <a:lnTo>
                  <a:pt x="12188946" y="0"/>
                </a:lnTo>
                <a:close/>
              </a:path>
            </a:pathLst>
          </a:custGeom>
          <a:solidFill>
            <a:srgbClr val="336D8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4" name="object 6">
            <a:extLst>
              <a:ext uri="{FF2B5EF4-FFF2-40B4-BE49-F238E27FC236}">
                <a16:creationId xmlns:a16="http://schemas.microsoft.com/office/drawing/2014/main" id="{791D5412-710F-E116-315E-C33D535D7A37}"/>
              </a:ext>
            </a:extLst>
          </p:cNvPr>
          <p:cNvSpPr>
            <a:spLocks/>
          </p:cNvSpPr>
          <p:nvPr userDrawn="1"/>
        </p:nvSpPr>
        <p:spPr bwMode="auto">
          <a:xfrm>
            <a:off x="9078913" y="125413"/>
            <a:ext cx="306387" cy="490537"/>
          </a:xfrm>
          <a:custGeom>
            <a:avLst/>
            <a:gdLst>
              <a:gd name="T0" fmla="*/ 263494 w 305434"/>
              <a:gd name="T1" fmla="*/ 245445 h 491490"/>
              <a:gd name="T2" fmla="*/ 236014 w 305434"/>
              <a:gd name="T3" fmla="*/ 198724 h 491490"/>
              <a:gd name="T4" fmla="*/ 250015 w 305434"/>
              <a:gd name="T5" fmla="*/ 198724 h 491490"/>
              <a:gd name="T6" fmla="*/ 259315 w 305434"/>
              <a:gd name="T7" fmla="*/ 197761 h 491490"/>
              <a:gd name="T8" fmla="*/ 288667 w 305434"/>
              <a:gd name="T9" fmla="*/ 184857 h 491490"/>
              <a:gd name="T10" fmla="*/ 277392 w 305434"/>
              <a:gd name="T11" fmla="*/ 181752 h 491490"/>
              <a:gd name="T12" fmla="*/ 283775 w 305434"/>
              <a:gd name="T13" fmla="*/ 160242 h 491490"/>
              <a:gd name="T14" fmla="*/ 291597 w 305434"/>
              <a:gd name="T15" fmla="*/ 139910 h 491490"/>
              <a:gd name="T16" fmla="*/ 286271 w 305434"/>
              <a:gd name="T17" fmla="*/ 127564 h 491490"/>
              <a:gd name="T18" fmla="*/ 289559 w 305434"/>
              <a:gd name="T19" fmla="*/ 112380 h 491490"/>
              <a:gd name="T20" fmla="*/ 288374 w 305434"/>
              <a:gd name="T21" fmla="*/ 90020 h 491490"/>
              <a:gd name="T22" fmla="*/ 263697 w 305434"/>
              <a:gd name="T23" fmla="*/ 54592 h 491490"/>
              <a:gd name="T24" fmla="*/ 240447 w 305434"/>
              <a:gd name="T25" fmla="*/ 5843 h 491490"/>
              <a:gd name="T26" fmla="*/ 189106 w 305434"/>
              <a:gd name="T27" fmla="*/ 7021 h 491490"/>
              <a:gd name="T28" fmla="*/ 177399 w 305434"/>
              <a:gd name="T29" fmla="*/ 423914 h 491490"/>
              <a:gd name="T30" fmla="*/ 135524 w 305434"/>
              <a:gd name="T31" fmla="*/ 444221 h 491490"/>
              <a:gd name="T32" fmla="*/ 113293 w 305434"/>
              <a:gd name="T33" fmla="*/ 439721 h 491490"/>
              <a:gd name="T34" fmla="*/ 94667 w 305434"/>
              <a:gd name="T35" fmla="*/ 426780 h 491490"/>
              <a:gd name="T36" fmla="*/ 93776 w 305434"/>
              <a:gd name="T37" fmla="*/ 423914 h 491490"/>
              <a:gd name="T38" fmla="*/ 97700 w 305434"/>
              <a:gd name="T39" fmla="*/ 421912 h 491490"/>
              <a:gd name="T40" fmla="*/ 106618 w 305434"/>
              <a:gd name="T41" fmla="*/ 429733 h 491490"/>
              <a:gd name="T42" fmla="*/ 125231 w 305434"/>
              <a:gd name="T43" fmla="*/ 437655 h 491490"/>
              <a:gd name="T44" fmla="*/ 145843 w 305434"/>
              <a:gd name="T45" fmla="*/ 437655 h 491490"/>
              <a:gd name="T46" fmla="*/ 164137 w 305434"/>
              <a:gd name="T47" fmla="*/ 429885 h 491490"/>
              <a:gd name="T48" fmla="*/ 172354 w 305434"/>
              <a:gd name="T49" fmla="*/ 422964 h 491490"/>
              <a:gd name="T50" fmla="*/ 175170 w 305434"/>
              <a:gd name="T51" fmla="*/ 421811 h 491490"/>
              <a:gd name="T52" fmla="*/ 177399 w 305434"/>
              <a:gd name="T53" fmla="*/ 16845 h 491490"/>
              <a:gd name="T54" fmla="*/ 168901 w 305434"/>
              <a:gd name="T55" fmla="*/ 398019 h 491490"/>
              <a:gd name="T56" fmla="*/ 132390 w 305434"/>
              <a:gd name="T57" fmla="*/ 429885 h 491490"/>
              <a:gd name="T58" fmla="*/ 98400 w 305434"/>
              <a:gd name="T59" fmla="*/ 398526 h 491490"/>
              <a:gd name="T60" fmla="*/ 132059 w 305434"/>
              <a:gd name="T61" fmla="*/ 363833 h 491490"/>
              <a:gd name="T62" fmla="*/ 167971 w 305434"/>
              <a:gd name="T63" fmla="*/ 393709 h 491490"/>
              <a:gd name="T64" fmla="*/ 168901 w 305434"/>
              <a:gd name="T65" fmla="*/ 23968 h 491490"/>
              <a:gd name="T66" fmla="*/ 131728 w 305434"/>
              <a:gd name="T67" fmla="*/ 73542 h 491490"/>
              <a:gd name="T68" fmla="*/ 106681 w 305434"/>
              <a:gd name="T69" fmla="*/ 125144 h 491490"/>
              <a:gd name="T70" fmla="*/ 101037 w 305434"/>
              <a:gd name="T71" fmla="*/ 120821 h 491490"/>
              <a:gd name="T72" fmla="*/ 95700 w 305434"/>
              <a:gd name="T73" fmla="*/ 148923 h 491490"/>
              <a:gd name="T74" fmla="*/ 99126 w 305434"/>
              <a:gd name="T75" fmla="*/ 160242 h 491490"/>
              <a:gd name="T76" fmla="*/ 100159 w 305434"/>
              <a:gd name="T77" fmla="*/ 181765 h 491490"/>
              <a:gd name="T78" fmla="*/ 94222 w 305434"/>
              <a:gd name="T79" fmla="*/ 184857 h 491490"/>
              <a:gd name="T80" fmla="*/ 124313 w 305434"/>
              <a:gd name="T81" fmla="*/ 197901 h 491490"/>
              <a:gd name="T82" fmla="*/ 147767 w 305434"/>
              <a:gd name="T83" fmla="*/ 198623 h 491490"/>
              <a:gd name="T84" fmla="*/ 120287 w 305434"/>
              <a:gd name="T85" fmla="*/ 245445 h 491490"/>
              <a:gd name="T86" fmla="*/ 55735 w 305434"/>
              <a:gd name="T87" fmla="*/ 269706 h 491490"/>
              <a:gd name="T88" fmla="*/ 27988 w 305434"/>
              <a:gd name="T89" fmla="*/ 286146 h 491490"/>
              <a:gd name="T90" fmla="*/ 14714 w 305434"/>
              <a:gd name="T91" fmla="*/ 315413 h 491490"/>
              <a:gd name="T92" fmla="*/ 6509 w 305434"/>
              <a:gd name="T93" fmla="*/ 391403 h 491490"/>
              <a:gd name="T94" fmla="*/ 6458 w 305434"/>
              <a:gd name="T95" fmla="*/ 391314 h 491490"/>
              <a:gd name="T96" fmla="*/ 39951 w 305434"/>
              <a:gd name="T97" fmla="*/ 465908 h 491490"/>
              <a:gd name="T98" fmla="*/ 75048 w 305434"/>
              <a:gd name="T99" fmla="*/ 418642 h 491490"/>
              <a:gd name="T100" fmla="*/ 104465 w 305434"/>
              <a:gd name="T101" fmla="*/ 484211 h 491490"/>
              <a:gd name="T102" fmla="*/ 141078 w 305434"/>
              <a:gd name="T103" fmla="*/ 489688 h 491490"/>
              <a:gd name="T104" fmla="*/ 158723 w 305434"/>
              <a:gd name="T105" fmla="*/ 490042 h 491490"/>
              <a:gd name="T106" fmla="*/ 165028 w 305434"/>
              <a:gd name="T107" fmla="*/ 489066 h 491490"/>
              <a:gd name="T108" fmla="*/ 169487 w 305434"/>
              <a:gd name="T109" fmla="*/ 489662 h 491490"/>
              <a:gd name="T110" fmla="*/ 172953 w 305434"/>
              <a:gd name="T111" fmla="*/ 489864 h 491490"/>
              <a:gd name="T112" fmla="*/ 177985 w 305434"/>
              <a:gd name="T113" fmla="*/ 489066 h 491490"/>
              <a:gd name="T114" fmla="*/ 244753 w 305434"/>
              <a:gd name="T115" fmla="*/ 444221 h 491490"/>
              <a:gd name="T116" fmla="*/ 283839 w 305434"/>
              <a:gd name="T117" fmla="*/ 363833 h 491490"/>
              <a:gd name="T118" fmla="*/ 306069 w 305434"/>
              <a:gd name="T119" fmla="*/ 263317 h 4914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5434" h="491490">
                <a:moveTo>
                  <a:pt x="305117" y="263829"/>
                </a:moveTo>
                <a:lnTo>
                  <a:pt x="262674" y="245922"/>
                </a:lnTo>
                <a:lnTo>
                  <a:pt x="235280" y="212471"/>
                </a:lnTo>
                <a:lnTo>
                  <a:pt x="235280" y="199110"/>
                </a:lnTo>
                <a:lnTo>
                  <a:pt x="245516" y="199504"/>
                </a:lnTo>
                <a:lnTo>
                  <a:pt x="249237" y="199110"/>
                </a:lnTo>
                <a:lnTo>
                  <a:pt x="250202" y="199009"/>
                </a:lnTo>
                <a:lnTo>
                  <a:pt x="258508" y="198145"/>
                </a:lnTo>
                <a:lnTo>
                  <a:pt x="273011" y="193802"/>
                </a:lnTo>
                <a:lnTo>
                  <a:pt x="287769" y="185216"/>
                </a:lnTo>
                <a:lnTo>
                  <a:pt x="279717" y="184810"/>
                </a:lnTo>
                <a:lnTo>
                  <a:pt x="276529" y="182105"/>
                </a:lnTo>
                <a:lnTo>
                  <a:pt x="277736" y="174790"/>
                </a:lnTo>
                <a:lnTo>
                  <a:pt x="282892" y="160553"/>
                </a:lnTo>
                <a:lnTo>
                  <a:pt x="289115" y="148755"/>
                </a:lnTo>
                <a:lnTo>
                  <a:pt x="290690" y="140182"/>
                </a:lnTo>
                <a:lnTo>
                  <a:pt x="287134" y="130632"/>
                </a:lnTo>
                <a:lnTo>
                  <a:pt x="285381" y="127812"/>
                </a:lnTo>
                <a:lnTo>
                  <a:pt x="278003" y="115925"/>
                </a:lnTo>
                <a:lnTo>
                  <a:pt x="288658" y="112598"/>
                </a:lnTo>
                <a:lnTo>
                  <a:pt x="291909" y="105740"/>
                </a:lnTo>
                <a:lnTo>
                  <a:pt x="287477" y="90195"/>
                </a:lnTo>
                <a:lnTo>
                  <a:pt x="275082" y="60794"/>
                </a:lnTo>
                <a:lnTo>
                  <a:pt x="262877" y="54698"/>
                </a:lnTo>
                <a:lnTo>
                  <a:pt x="262394" y="42989"/>
                </a:lnTo>
                <a:lnTo>
                  <a:pt x="239699" y="5854"/>
                </a:lnTo>
                <a:lnTo>
                  <a:pt x="220459" y="0"/>
                </a:lnTo>
                <a:lnTo>
                  <a:pt x="188518" y="7035"/>
                </a:lnTo>
                <a:lnTo>
                  <a:pt x="176847" y="16878"/>
                </a:lnTo>
                <a:lnTo>
                  <a:pt x="176847" y="424738"/>
                </a:lnTo>
                <a:lnTo>
                  <a:pt x="176809" y="426567"/>
                </a:lnTo>
                <a:lnTo>
                  <a:pt x="135102" y="445084"/>
                </a:lnTo>
                <a:lnTo>
                  <a:pt x="123698" y="443941"/>
                </a:lnTo>
                <a:lnTo>
                  <a:pt x="112941" y="440575"/>
                </a:lnTo>
                <a:lnTo>
                  <a:pt x="103085" y="435102"/>
                </a:lnTo>
                <a:lnTo>
                  <a:pt x="94373" y="427609"/>
                </a:lnTo>
                <a:lnTo>
                  <a:pt x="93383" y="426567"/>
                </a:lnTo>
                <a:lnTo>
                  <a:pt x="93484" y="424738"/>
                </a:lnTo>
                <a:lnTo>
                  <a:pt x="95643" y="422694"/>
                </a:lnTo>
                <a:lnTo>
                  <a:pt x="97396" y="422732"/>
                </a:lnTo>
                <a:lnTo>
                  <a:pt x="98463" y="423849"/>
                </a:lnTo>
                <a:lnTo>
                  <a:pt x="106286" y="430568"/>
                </a:lnTo>
                <a:lnTo>
                  <a:pt x="115163" y="435483"/>
                </a:lnTo>
                <a:lnTo>
                  <a:pt x="124841" y="438505"/>
                </a:lnTo>
                <a:lnTo>
                  <a:pt x="135102" y="439534"/>
                </a:lnTo>
                <a:lnTo>
                  <a:pt x="145389" y="438505"/>
                </a:lnTo>
                <a:lnTo>
                  <a:pt x="155092" y="435470"/>
                </a:lnTo>
                <a:lnTo>
                  <a:pt x="163626" y="430720"/>
                </a:lnTo>
                <a:lnTo>
                  <a:pt x="163969" y="430530"/>
                </a:lnTo>
                <a:lnTo>
                  <a:pt x="171818" y="423786"/>
                </a:lnTo>
                <a:lnTo>
                  <a:pt x="172872" y="422668"/>
                </a:lnTo>
                <a:lnTo>
                  <a:pt x="174625" y="422630"/>
                </a:lnTo>
                <a:lnTo>
                  <a:pt x="176847" y="424738"/>
                </a:lnTo>
                <a:lnTo>
                  <a:pt x="176847" y="16878"/>
                </a:lnTo>
                <a:lnTo>
                  <a:pt x="168376" y="24015"/>
                </a:lnTo>
                <a:lnTo>
                  <a:pt x="168376" y="398792"/>
                </a:lnTo>
                <a:lnTo>
                  <a:pt x="167220" y="407123"/>
                </a:lnTo>
                <a:lnTo>
                  <a:pt x="131978" y="430720"/>
                </a:lnTo>
                <a:lnTo>
                  <a:pt x="121437" y="427164"/>
                </a:lnTo>
                <a:lnTo>
                  <a:pt x="98094" y="399300"/>
                </a:lnTo>
                <a:lnTo>
                  <a:pt x="101434" y="390067"/>
                </a:lnTo>
                <a:lnTo>
                  <a:pt x="131648" y="364540"/>
                </a:lnTo>
                <a:lnTo>
                  <a:pt x="141693" y="365366"/>
                </a:lnTo>
                <a:lnTo>
                  <a:pt x="167449" y="394474"/>
                </a:lnTo>
                <a:lnTo>
                  <a:pt x="168376" y="398792"/>
                </a:lnTo>
                <a:lnTo>
                  <a:pt x="168376" y="24015"/>
                </a:lnTo>
                <a:lnTo>
                  <a:pt x="158292" y="32512"/>
                </a:lnTo>
                <a:lnTo>
                  <a:pt x="131318" y="73685"/>
                </a:lnTo>
                <a:lnTo>
                  <a:pt x="109169" y="127812"/>
                </a:lnTo>
                <a:lnTo>
                  <a:pt x="106349" y="125387"/>
                </a:lnTo>
                <a:lnTo>
                  <a:pt x="103517" y="123126"/>
                </a:lnTo>
                <a:lnTo>
                  <a:pt x="100723" y="121056"/>
                </a:lnTo>
                <a:lnTo>
                  <a:pt x="95516" y="136690"/>
                </a:lnTo>
                <a:lnTo>
                  <a:pt x="95402" y="149212"/>
                </a:lnTo>
                <a:lnTo>
                  <a:pt x="97472" y="157543"/>
                </a:lnTo>
                <a:lnTo>
                  <a:pt x="98818" y="160553"/>
                </a:lnTo>
                <a:lnTo>
                  <a:pt x="101955" y="174802"/>
                </a:lnTo>
                <a:lnTo>
                  <a:pt x="99847" y="182118"/>
                </a:lnTo>
                <a:lnTo>
                  <a:pt x="95986" y="184835"/>
                </a:lnTo>
                <a:lnTo>
                  <a:pt x="93929" y="185216"/>
                </a:lnTo>
                <a:lnTo>
                  <a:pt x="109080" y="193967"/>
                </a:lnTo>
                <a:lnTo>
                  <a:pt x="123926" y="198285"/>
                </a:lnTo>
                <a:lnTo>
                  <a:pt x="137121" y="199517"/>
                </a:lnTo>
                <a:lnTo>
                  <a:pt x="147307" y="199009"/>
                </a:lnTo>
                <a:lnTo>
                  <a:pt x="147307" y="212471"/>
                </a:lnTo>
                <a:lnTo>
                  <a:pt x="119913" y="245922"/>
                </a:lnTo>
                <a:lnTo>
                  <a:pt x="79197" y="263271"/>
                </a:lnTo>
                <a:lnTo>
                  <a:pt x="55562" y="270230"/>
                </a:lnTo>
                <a:lnTo>
                  <a:pt x="40309" y="276440"/>
                </a:lnTo>
                <a:lnTo>
                  <a:pt x="27901" y="286702"/>
                </a:lnTo>
                <a:lnTo>
                  <a:pt x="19100" y="300189"/>
                </a:lnTo>
                <a:lnTo>
                  <a:pt x="14668" y="316026"/>
                </a:lnTo>
                <a:lnTo>
                  <a:pt x="6489" y="391617"/>
                </a:lnTo>
                <a:lnTo>
                  <a:pt x="6489" y="392163"/>
                </a:lnTo>
                <a:lnTo>
                  <a:pt x="6489" y="391617"/>
                </a:lnTo>
                <a:lnTo>
                  <a:pt x="6438" y="392074"/>
                </a:lnTo>
                <a:lnTo>
                  <a:pt x="0" y="451434"/>
                </a:lnTo>
                <a:lnTo>
                  <a:pt x="39827" y="466813"/>
                </a:lnTo>
                <a:lnTo>
                  <a:pt x="65544" y="475170"/>
                </a:lnTo>
                <a:lnTo>
                  <a:pt x="74815" y="419455"/>
                </a:lnTo>
                <a:lnTo>
                  <a:pt x="82435" y="479933"/>
                </a:lnTo>
                <a:lnTo>
                  <a:pt x="104140" y="485152"/>
                </a:lnTo>
                <a:lnTo>
                  <a:pt x="123698" y="488746"/>
                </a:lnTo>
                <a:lnTo>
                  <a:pt x="140639" y="490639"/>
                </a:lnTo>
                <a:lnTo>
                  <a:pt x="154520" y="490778"/>
                </a:lnTo>
                <a:lnTo>
                  <a:pt x="158229" y="490994"/>
                </a:lnTo>
                <a:lnTo>
                  <a:pt x="161569" y="490753"/>
                </a:lnTo>
                <a:lnTo>
                  <a:pt x="164515" y="490016"/>
                </a:lnTo>
                <a:lnTo>
                  <a:pt x="166763" y="490397"/>
                </a:lnTo>
                <a:lnTo>
                  <a:pt x="168960" y="490613"/>
                </a:lnTo>
                <a:lnTo>
                  <a:pt x="171145" y="490639"/>
                </a:lnTo>
                <a:lnTo>
                  <a:pt x="172415" y="490816"/>
                </a:lnTo>
                <a:lnTo>
                  <a:pt x="173050" y="490867"/>
                </a:lnTo>
                <a:lnTo>
                  <a:pt x="177431" y="490016"/>
                </a:lnTo>
                <a:lnTo>
                  <a:pt x="202349" y="485190"/>
                </a:lnTo>
                <a:lnTo>
                  <a:pt x="243992" y="445084"/>
                </a:lnTo>
                <a:lnTo>
                  <a:pt x="277533" y="382524"/>
                </a:lnTo>
                <a:lnTo>
                  <a:pt x="282956" y="364540"/>
                </a:lnTo>
                <a:lnTo>
                  <a:pt x="294373" y="326796"/>
                </a:lnTo>
                <a:lnTo>
                  <a:pt x="305117" y="2638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5" name="object 4">
            <a:extLst>
              <a:ext uri="{FF2B5EF4-FFF2-40B4-BE49-F238E27FC236}">
                <a16:creationId xmlns:a16="http://schemas.microsoft.com/office/drawing/2014/main" id="{4DEBB653-273F-4150-0A87-7BB4465400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0013" y="230188"/>
            <a:ext cx="2667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ject 5">
            <a:extLst>
              <a:ext uri="{FF2B5EF4-FFF2-40B4-BE49-F238E27FC236}">
                <a16:creationId xmlns:a16="http://schemas.microsoft.com/office/drawing/2014/main" id="{F176F8F0-19CA-45E5-6085-85BACB462E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13863" y="134938"/>
            <a:ext cx="730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bject 6">
            <a:extLst>
              <a:ext uri="{FF2B5EF4-FFF2-40B4-BE49-F238E27FC236}">
                <a16:creationId xmlns:a16="http://schemas.microsoft.com/office/drawing/2014/main" id="{51E7F3FC-E4C2-908D-B24D-29187B8EA4D8}"/>
              </a:ext>
            </a:extLst>
          </p:cNvPr>
          <p:cNvSpPr>
            <a:spLocks/>
          </p:cNvSpPr>
          <p:nvPr/>
        </p:nvSpPr>
        <p:spPr bwMode="auto">
          <a:xfrm>
            <a:off x="9078913" y="125413"/>
            <a:ext cx="306387" cy="490537"/>
          </a:xfrm>
          <a:custGeom>
            <a:avLst/>
            <a:gdLst>
              <a:gd name="T0" fmla="*/ 263494 w 305434"/>
              <a:gd name="T1" fmla="*/ 245445 h 491490"/>
              <a:gd name="T2" fmla="*/ 236014 w 305434"/>
              <a:gd name="T3" fmla="*/ 198724 h 491490"/>
              <a:gd name="T4" fmla="*/ 250015 w 305434"/>
              <a:gd name="T5" fmla="*/ 198724 h 491490"/>
              <a:gd name="T6" fmla="*/ 259315 w 305434"/>
              <a:gd name="T7" fmla="*/ 197761 h 491490"/>
              <a:gd name="T8" fmla="*/ 288667 w 305434"/>
              <a:gd name="T9" fmla="*/ 184857 h 491490"/>
              <a:gd name="T10" fmla="*/ 277392 w 305434"/>
              <a:gd name="T11" fmla="*/ 181752 h 491490"/>
              <a:gd name="T12" fmla="*/ 283775 w 305434"/>
              <a:gd name="T13" fmla="*/ 160242 h 491490"/>
              <a:gd name="T14" fmla="*/ 291597 w 305434"/>
              <a:gd name="T15" fmla="*/ 139910 h 491490"/>
              <a:gd name="T16" fmla="*/ 286271 w 305434"/>
              <a:gd name="T17" fmla="*/ 127564 h 491490"/>
              <a:gd name="T18" fmla="*/ 289559 w 305434"/>
              <a:gd name="T19" fmla="*/ 112380 h 491490"/>
              <a:gd name="T20" fmla="*/ 288374 w 305434"/>
              <a:gd name="T21" fmla="*/ 90020 h 491490"/>
              <a:gd name="T22" fmla="*/ 263697 w 305434"/>
              <a:gd name="T23" fmla="*/ 54592 h 491490"/>
              <a:gd name="T24" fmla="*/ 240447 w 305434"/>
              <a:gd name="T25" fmla="*/ 5843 h 491490"/>
              <a:gd name="T26" fmla="*/ 189106 w 305434"/>
              <a:gd name="T27" fmla="*/ 7021 h 491490"/>
              <a:gd name="T28" fmla="*/ 177399 w 305434"/>
              <a:gd name="T29" fmla="*/ 423914 h 491490"/>
              <a:gd name="T30" fmla="*/ 135524 w 305434"/>
              <a:gd name="T31" fmla="*/ 444221 h 491490"/>
              <a:gd name="T32" fmla="*/ 113293 w 305434"/>
              <a:gd name="T33" fmla="*/ 439721 h 491490"/>
              <a:gd name="T34" fmla="*/ 94667 w 305434"/>
              <a:gd name="T35" fmla="*/ 426780 h 491490"/>
              <a:gd name="T36" fmla="*/ 93776 w 305434"/>
              <a:gd name="T37" fmla="*/ 423914 h 491490"/>
              <a:gd name="T38" fmla="*/ 97700 w 305434"/>
              <a:gd name="T39" fmla="*/ 421912 h 491490"/>
              <a:gd name="T40" fmla="*/ 106618 w 305434"/>
              <a:gd name="T41" fmla="*/ 429733 h 491490"/>
              <a:gd name="T42" fmla="*/ 125231 w 305434"/>
              <a:gd name="T43" fmla="*/ 437655 h 491490"/>
              <a:gd name="T44" fmla="*/ 145843 w 305434"/>
              <a:gd name="T45" fmla="*/ 437655 h 491490"/>
              <a:gd name="T46" fmla="*/ 164137 w 305434"/>
              <a:gd name="T47" fmla="*/ 429885 h 491490"/>
              <a:gd name="T48" fmla="*/ 172354 w 305434"/>
              <a:gd name="T49" fmla="*/ 422964 h 491490"/>
              <a:gd name="T50" fmla="*/ 175170 w 305434"/>
              <a:gd name="T51" fmla="*/ 421811 h 491490"/>
              <a:gd name="T52" fmla="*/ 177399 w 305434"/>
              <a:gd name="T53" fmla="*/ 16845 h 491490"/>
              <a:gd name="T54" fmla="*/ 168901 w 305434"/>
              <a:gd name="T55" fmla="*/ 398019 h 491490"/>
              <a:gd name="T56" fmla="*/ 132390 w 305434"/>
              <a:gd name="T57" fmla="*/ 429885 h 491490"/>
              <a:gd name="T58" fmla="*/ 98400 w 305434"/>
              <a:gd name="T59" fmla="*/ 398526 h 491490"/>
              <a:gd name="T60" fmla="*/ 132059 w 305434"/>
              <a:gd name="T61" fmla="*/ 363833 h 491490"/>
              <a:gd name="T62" fmla="*/ 167971 w 305434"/>
              <a:gd name="T63" fmla="*/ 393709 h 491490"/>
              <a:gd name="T64" fmla="*/ 168901 w 305434"/>
              <a:gd name="T65" fmla="*/ 23968 h 491490"/>
              <a:gd name="T66" fmla="*/ 131728 w 305434"/>
              <a:gd name="T67" fmla="*/ 73542 h 491490"/>
              <a:gd name="T68" fmla="*/ 106681 w 305434"/>
              <a:gd name="T69" fmla="*/ 125144 h 491490"/>
              <a:gd name="T70" fmla="*/ 101037 w 305434"/>
              <a:gd name="T71" fmla="*/ 120821 h 491490"/>
              <a:gd name="T72" fmla="*/ 95700 w 305434"/>
              <a:gd name="T73" fmla="*/ 148923 h 491490"/>
              <a:gd name="T74" fmla="*/ 99126 w 305434"/>
              <a:gd name="T75" fmla="*/ 160242 h 491490"/>
              <a:gd name="T76" fmla="*/ 100159 w 305434"/>
              <a:gd name="T77" fmla="*/ 181765 h 491490"/>
              <a:gd name="T78" fmla="*/ 94222 w 305434"/>
              <a:gd name="T79" fmla="*/ 184857 h 491490"/>
              <a:gd name="T80" fmla="*/ 124313 w 305434"/>
              <a:gd name="T81" fmla="*/ 197901 h 491490"/>
              <a:gd name="T82" fmla="*/ 147767 w 305434"/>
              <a:gd name="T83" fmla="*/ 198623 h 491490"/>
              <a:gd name="T84" fmla="*/ 120287 w 305434"/>
              <a:gd name="T85" fmla="*/ 245445 h 491490"/>
              <a:gd name="T86" fmla="*/ 55735 w 305434"/>
              <a:gd name="T87" fmla="*/ 269706 h 491490"/>
              <a:gd name="T88" fmla="*/ 27988 w 305434"/>
              <a:gd name="T89" fmla="*/ 286146 h 491490"/>
              <a:gd name="T90" fmla="*/ 14714 w 305434"/>
              <a:gd name="T91" fmla="*/ 315413 h 491490"/>
              <a:gd name="T92" fmla="*/ 6509 w 305434"/>
              <a:gd name="T93" fmla="*/ 391403 h 491490"/>
              <a:gd name="T94" fmla="*/ 6458 w 305434"/>
              <a:gd name="T95" fmla="*/ 391314 h 491490"/>
              <a:gd name="T96" fmla="*/ 39951 w 305434"/>
              <a:gd name="T97" fmla="*/ 465908 h 491490"/>
              <a:gd name="T98" fmla="*/ 75048 w 305434"/>
              <a:gd name="T99" fmla="*/ 418642 h 491490"/>
              <a:gd name="T100" fmla="*/ 104465 w 305434"/>
              <a:gd name="T101" fmla="*/ 484211 h 491490"/>
              <a:gd name="T102" fmla="*/ 141078 w 305434"/>
              <a:gd name="T103" fmla="*/ 489688 h 491490"/>
              <a:gd name="T104" fmla="*/ 158723 w 305434"/>
              <a:gd name="T105" fmla="*/ 490042 h 491490"/>
              <a:gd name="T106" fmla="*/ 165028 w 305434"/>
              <a:gd name="T107" fmla="*/ 489066 h 491490"/>
              <a:gd name="T108" fmla="*/ 169487 w 305434"/>
              <a:gd name="T109" fmla="*/ 489662 h 491490"/>
              <a:gd name="T110" fmla="*/ 172953 w 305434"/>
              <a:gd name="T111" fmla="*/ 489864 h 491490"/>
              <a:gd name="T112" fmla="*/ 177985 w 305434"/>
              <a:gd name="T113" fmla="*/ 489066 h 491490"/>
              <a:gd name="T114" fmla="*/ 244753 w 305434"/>
              <a:gd name="T115" fmla="*/ 444221 h 491490"/>
              <a:gd name="T116" fmla="*/ 283839 w 305434"/>
              <a:gd name="T117" fmla="*/ 363833 h 491490"/>
              <a:gd name="T118" fmla="*/ 306069 w 305434"/>
              <a:gd name="T119" fmla="*/ 263317 h 4914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5434" h="491490">
                <a:moveTo>
                  <a:pt x="305117" y="263829"/>
                </a:moveTo>
                <a:lnTo>
                  <a:pt x="262674" y="245922"/>
                </a:lnTo>
                <a:lnTo>
                  <a:pt x="235280" y="212471"/>
                </a:lnTo>
                <a:lnTo>
                  <a:pt x="235280" y="199110"/>
                </a:lnTo>
                <a:lnTo>
                  <a:pt x="245516" y="199504"/>
                </a:lnTo>
                <a:lnTo>
                  <a:pt x="249237" y="199110"/>
                </a:lnTo>
                <a:lnTo>
                  <a:pt x="250202" y="199009"/>
                </a:lnTo>
                <a:lnTo>
                  <a:pt x="258508" y="198145"/>
                </a:lnTo>
                <a:lnTo>
                  <a:pt x="273011" y="193802"/>
                </a:lnTo>
                <a:lnTo>
                  <a:pt x="287769" y="185216"/>
                </a:lnTo>
                <a:lnTo>
                  <a:pt x="279717" y="184810"/>
                </a:lnTo>
                <a:lnTo>
                  <a:pt x="276529" y="182105"/>
                </a:lnTo>
                <a:lnTo>
                  <a:pt x="277736" y="174790"/>
                </a:lnTo>
                <a:lnTo>
                  <a:pt x="282892" y="160553"/>
                </a:lnTo>
                <a:lnTo>
                  <a:pt x="289115" y="148755"/>
                </a:lnTo>
                <a:lnTo>
                  <a:pt x="290690" y="140182"/>
                </a:lnTo>
                <a:lnTo>
                  <a:pt x="287134" y="130632"/>
                </a:lnTo>
                <a:lnTo>
                  <a:pt x="285381" y="127812"/>
                </a:lnTo>
                <a:lnTo>
                  <a:pt x="278003" y="115925"/>
                </a:lnTo>
                <a:lnTo>
                  <a:pt x="288658" y="112598"/>
                </a:lnTo>
                <a:lnTo>
                  <a:pt x="291909" y="105740"/>
                </a:lnTo>
                <a:lnTo>
                  <a:pt x="287477" y="90195"/>
                </a:lnTo>
                <a:lnTo>
                  <a:pt x="275082" y="60794"/>
                </a:lnTo>
                <a:lnTo>
                  <a:pt x="262877" y="54698"/>
                </a:lnTo>
                <a:lnTo>
                  <a:pt x="262394" y="42989"/>
                </a:lnTo>
                <a:lnTo>
                  <a:pt x="239699" y="5854"/>
                </a:lnTo>
                <a:lnTo>
                  <a:pt x="220459" y="0"/>
                </a:lnTo>
                <a:lnTo>
                  <a:pt x="188518" y="7035"/>
                </a:lnTo>
                <a:lnTo>
                  <a:pt x="176847" y="16878"/>
                </a:lnTo>
                <a:lnTo>
                  <a:pt x="176847" y="424738"/>
                </a:lnTo>
                <a:lnTo>
                  <a:pt x="176809" y="426567"/>
                </a:lnTo>
                <a:lnTo>
                  <a:pt x="135102" y="445084"/>
                </a:lnTo>
                <a:lnTo>
                  <a:pt x="123698" y="443941"/>
                </a:lnTo>
                <a:lnTo>
                  <a:pt x="112941" y="440575"/>
                </a:lnTo>
                <a:lnTo>
                  <a:pt x="103085" y="435102"/>
                </a:lnTo>
                <a:lnTo>
                  <a:pt x="94373" y="427609"/>
                </a:lnTo>
                <a:lnTo>
                  <a:pt x="93383" y="426567"/>
                </a:lnTo>
                <a:lnTo>
                  <a:pt x="93484" y="424738"/>
                </a:lnTo>
                <a:lnTo>
                  <a:pt x="95643" y="422694"/>
                </a:lnTo>
                <a:lnTo>
                  <a:pt x="97396" y="422732"/>
                </a:lnTo>
                <a:lnTo>
                  <a:pt x="98463" y="423849"/>
                </a:lnTo>
                <a:lnTo>
                  <a:pt x="106286" y="430568"/>
                </a:lnTo>
                <a:lnTo>
                  <a:pt x="115163" y="435483"/>
                </a:lnTo>
                <a:lnTo>
                  <a:pt x="124841" y="438505"/>
                </a:lnTo>
                <a:lnTo>
                  <a:pt x="135102" y="439534"/>
                </a:lnTo>
                <a:lnTo>
                  <a:pt x="145389" y="438505"/>
                </a:lnTo>
                <a:lnTo>
                  <a:pt x="155092" y="435470"/>
                </a:lnTo>
                <a:lnTo>
                  <a:pt x="163626" y="430720"/>
                </a:lnTo>
                <a:lnTo>
                  <a:pt x="163969" y="430530"/>
                </a:lnTo>
                <a:lnTo>
                  <a:pt x="171818" y="423786"/>
                </a:lnTo>
                <a:lnTo>
                  <a:pt x="172872" y="422668"/>
                </a:lnTo>
                <a:lnTo>
                  <a:pt x="174625" y="422630"/>
                </a:lnTo>
                <a:lnTo>
                  <a:pt x="176847" y="424738"/>
                </a:lnTo>
                <a:lnTo>
                  <a:pt x="176847" y="16878"/>
                </a:lnTo>
                <a:lnTo>
                  <a:pt x="168376" y="24015"/>
                </a:lnTo>
                <a:lnTo>
                  <a:pt x="168376" y="398792"/>
                </a:lnTo>
                <a:lnTo>
                  <a:pt x="167220" y="407123"/>
                </a:lnTo>
                <a:lnTo>
                  <a:pt x="131978" y="430720"/>
                </a:lnTo>
                <a:lnTo>
                  <a:pt x="121437" y="427164"/>
                </a:lnTo>
                <a:lnTo>
                  <a:pt x="98094" y="399300"/>
                </a:lnTo>
                <a:lnTo>
                  <a:pt x="101434" y="390067"/>
                </a:lnTo>
                <a:lnTo>
                  <a:pt x="131648" y="364540"/>
                </a:lnTo>
                <a:lnTo>
                  <a:pt x="141693" y="365366"/>
                </a:lnTo>
                <a:lnTo>
                  <a:pt x="167449" y="394474"/>
                </a:lnTo>
                <a:lnTo>
                  <a:pt x="168376" y="398792"/>
                </a:lnTo>
                <a:lnTo>
                  <a:pt x="168376" y="24015"/>
                </a:lnTo>
                <a:lnTo>
                  <a:pt x="158292" y="32512"/>
                </a:lnTo>
                <a:lnTo>
                  <a:pt x="131318" y="73685"/>
                </a:lnTo>
                <a:lnTo>
                  <a:pt x="109169" y="127812"/>
                </a:lnTo>
                <a:lnTo>
                  <a:pt x="106349" y="125387"/>
                </a:lnTo>
                <a:lnTo>
                  <a:pt x="103517" y="123126"/>
                </a:lnTo>
                <a:lnTo>
                  <a:pt x="100723" y="121056"/>
                </a:lnTo>
                <a:lnTo>
                  <a:pt x="95516" y="136690"/>
                </a:lnTo>
                <a:lnTo>
                  <a:pt x="95402" y="149212"/>
                </a:lnTo>
                <a:lnTo>
                  <a:pt x="97472" y="157543"/>
                </a:lnTo>
                <a:lnTo>
                  <a:pt x="98818" y="160553"/>
                </a:lnTo>
                <a:lnTo>
                  <a:pt x="101955" y="174802"/>
                </a:lnTo>
                <a:lnTo>
                  <a:pt x="99847" y="182118"/>
                </a:lnTo>
                <a:lnTo>
                  <a:pt x="95986" y="184835"/>
                </a:lnTo>
                <a:lnTo>
                  <a:pt x="93929" y="185216"/>
                </a:lnTo>
                <a:lnTo>
                  <a:pt x="109080" y="193967"/>
                </a:lnTo>
                <a:lnTo>
                  <a:pt x="123926" y="198285"/>
                </a:lnTo>
                <a:lnTo>
                  <a:pt x="137121" y="199517"/>
                </a:lnTo>
                <a:lnTo>
                  <a:pt x="147307" y="199009"/>
                </a:lnTo>
                <a:lnTo>
                  <a:pt x="147307" y="212471"/>
                </a:lnTo>
                <a:lnTo>
                  <a:pt x="119913" y="245922"/>
                </a:lnTo>
                <a:lnTo>
                  <a:pt x="79197" y="263271"/>
                </a:lnTo>
                <a:lnTo>
                  <a:pt x="55562" y="270230"/>
                </a:lnTo>
                <a:lnTo>
                  <a:pt x="40309" y="276440"/>
                </a:lnTo>
                <a:lnTo>
                  <a:pt x="27901" y="286702"/>
                </a:lnTo>
                <a:lnTo>
                  <a:pt x="19100" y="300189"/>
                </a:lnTo>
                <a:lnTo>
                  <a:pt x="14668" y="316026"/>
                </a:lnTo>
                <a:lnTo>
                  <a:pt x="6489" y="391617"/>
                </a:lnTo>
                <a:lnTo>
                  <a:pt x="6489" y="392163"/>
                </a:lnTo>
                <a:lnTo>
                  <a:pt x="6489" y="391617"/>
                </a:lnTo>
                <a:lnTo>
                  <a:pt x="6438" y="392074"/>
                </a:lnTo>
                <a:lnTo>
                  <a:pt x="0" y="451434"/>
                </a:lnTo>
                <a:lnTo>
                  <a:pt x="39827" y="466813"/>
                </a:lnTo>
                <a:lnTo>
                  <a:pt x="65544" y="475170"/>
                </a:lnTo>
                <a:lnTo>
                  <a:pt x="74815" y="419455"/>
                </a:lnTo>
                <a:lnTo>
                  <a:pt x="82435" y="479933"/>
                </a:lnTo>
                <a:lnTo>
                  <a:pt x="104140" y="485152"/>
                </a:lnTo>
                <a:lnTo>
                  <a:pt x="123698" y="488746"/>
                </a:lnTo>
                <a:lnTo>
                  <a:pt x="140639" y="490639"/>
                </a:lnTo>
                <a:lnTo>
                  <a:pt x="154520" y="490778"/>
                </a:lnTo>
                <a:lnTo>
                  <a:pt x="158229" y="490994"/>
                </a:lnTo>
                <a:lnTo>
                  <a:pt x="161569" y="490753"/>
                </a:lnTo>
                <a:lnTo>
                  <a:pt x="164515" y="490016"/>
                </a:lnTo>
                <a:lnTo>
                  <a:pt x="166763" y="490397"/>
                </a:lnTo>
                <a:lnTo>
                  <a:pt x="168960" y="490613"/>
                </a:lnTo>
                <a:lnTo>
                  <a:pt x="171145" y="490639"/>
                </a:lnTo>
                <a:lnTo>
                  <a:pt x="172415" y="490816"/>
                </a:lnTo>
                <a:lnTo>
                  <a:pt x="173050" y="490867"/>
                </a:lnTo>
                <a:lnTo>
                  <a:pt x="177431" y="490016"/>
                </a:lnTo>
                <a:lnTo>
                  <a:pt x="202349" y="485190"/>
                </a:lnTo>
                <a:lnTo>
                  <a:pt x="243992" y="445084"/>
                </a:lnTo>
                <a:lnTo>
                  <a:pt x="277533" y="382524"/>
                </a:lnTo>
                <a:lnTo>
                  <a:pt x="282956" y="364540"/>
                </a:lnTo>
                <a:lnTo>
                  <a:pt x="294373" y="326796"/>
                </a:lnTo>
                <a:lnTo>
                  <a:pt x="305117" y="2638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8" name="object 7">
            <a:extLst>
              <a:ext uri="{FF2B5EF4-FFF2-40B4-BE49-F238E27FC236}">
                <a16:creationId xmlns:a16="http://schemas.microsoft.com/office/drawing/2014/main" id="{4C16F12D-4366-92D9-EC11-1479669874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77338" y="488950"/>
            <a:ext cx="69850"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bject 16">
            <a:extLst>
              <a:ext uri="{FF2B5EF4-FFF2-40B4-BE49-F238E27FC236}">
                <a16:creationId xmlns:a16="http://schemas.microsoft.com/office/drawing/2014/main" id="{8E7B0ED1-A749-4DC7-EB03-B63C960EF2E9}"/>
              </a:ext>
            </a:extLst>
          </p:cNvPr>
          <p:cNvSpPr txBox="1"/>
          <p:nvPr userDrawn="1"/>
        </p:nvSpPr>
        <p:spPr>
          <a:xfrm>
            <a:off x="9440863" y="271463"/>
            <a:ext cx="915987" cy="171450"/>
          </a:xfrm>
          <a:prstGeom prst="rect">
            <a:avLst/>
          </a:prstGeom>
        </p:spPr>
        <p:txBody>
          <a:bodyPr lIns="0" tIns="13970" rIns="0" bIns="0">
            <a:spAutoFit/>
          </a:bodyPr>
          <a:lstStyle/>
          <a:p>
            <a:pPr marL="12700" eaLnBrk="1" fontAlgn="auto" hangingPunct="1">
              <a:spcBef>
                <a:spcPts val="110"/>
              </a:spcBef>
              <a:spcAft>
                <a:spcPts val="0"/>
              </a:spcAft>
              <a:defRPr/>
            </a:pPr>
            <a:r>
              <a:rPr sz="950" b="1">
                <a:solidFill>
                  <a:srgbClr val="57585B"/>
                </a:solidFill>
                <a:latin typeface="Neue Kabel"/>
                <a:cs typeface="Neue Kabel"/>
              </a:rPr>
              <a:t>HR+/HER2-</a:t>
            </a:r>
            <a:r>
              <a:rPr sz="950" b="1" spc="25">
                <a:solidFill>
                  <a:srgbClr val="57585B"/>
                </a:solidFill>
                <a:latin typeface="Neue Kabel"/>
                <a:cs typeface="Neue Kabel"/>
              </a:rPr>
              <a:t> </a:t>
            </a:r>
            <a:r>
              <a:rPr sz="950" b="1" spc="-25">
                <a:solidFill>
                  <a:srgbClr val="57585B"/>
                </a:solidFill>
                <a:latin typeface="Neue Kabel"/>
                <a:cs typeface="Neue Kabel"/>
              </a:rPr>
              <a:t>mBC</a:t>
            </a:r>
            <a:endParaRPr sz="950">
              <a:latin typeface="Neue Kabel"/>
              <a:cs typeface="Neue Kabel"/>
            </a:endParaRPr>
          </a:p>
        </p:txBody>
      </p:sp>
      <p:pic>
        <p:nvPicPr>
          <p:cNvPr id="20" name="Picture 20">
            <a:extLst>
              <a:ext uri="{FF2B5EF4-FFF2-40B4-BE49-F238E27FC236}">
                <a16:creationId xmlns:a16="http://schemas.microsoft.com/office/drawing/2014/main" id="{B1E41D49-DB6D-4676-D6E1-CD2E20F03B2A}"/>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474786" y="1789118"/>
            <a:ext cx="4568130" cy="1815574"/>
          </a:xfrm>
          <a:prstGeom prst="rect">
            <a:avLst/>
          </a:prstGeom>
        </p:spPr>
        <p:txBody>
          <a:bodyPr lIns="0" tIns="0" rIns="0" bIns="0">
            <a:noAutofit/>
          </a:bodyPr>
          <a:lstStyle>
            <a:lvl1pPr>
              <a:defRPr sz="4800" b="1" i="0">
                <a:solidFill>
                  <a:schemeClr val="accent5"/>
                </a:solidFill>
                <a:latin typeface="Arial"/>
                <a:cs typeface="Arial"/>
              </a:defRPr>
            </a:lvl1pPr>
          </a:lstStyle>
          <a:p>
            <a:endParaRPr/>
          </a:p>
        </p:txBody>
      </p:sp>
      <p:sp>
        <p:nvSpPr>
          <p:cNvPr id="3" name="Holder 3"/>
          <p:cNvSpPr>
            <a:spLocks noGrp="1"/>
          </p:cNvSpPr>
          <p:nvPr>
            <p:ph type="subTitle" idx="4"/>
          </p:nvPr>
        </p:nvSpPr>
        <p:spPr>
          <a:xfrm>
            <a:off x="474786" y="3737752"/>
            <a:ext cx="4568130" cy="1296378"/>
          </a:xfrm>
          <a:prstGeom prst="rect">
            <a:avLst/>
          </a:prstGeom>
        </p:spPr>
        <p:txBody>
          <a:bodyPr lIns="0" tIns="0" rIns="0" bIns="0">
            <a:noAutofit/>
          </a:bodyPr>
          <a:lstStyle>
            <a:lvl1pPr algn="l">
              <a:defRPr sz="2200" b="1">
                <a:solidFill>
                  <a:schemeClr val="accent3"/>
                </a:solidFill>
              </a:defRPr>
            </a:lvl1pPr>
          </a:lstStyle>
          <a:p>
            <a:endParaRPr/>
          </a:p>
        </p:txBody>
      </p:sp>
    </p:spTree>
    <p:extLst>
      <p:ext uri="{BB962C8B-B14F-4D97-AF65-F5344CB8AC3E}">
        <p14:creationId xmlns:p14="http://schemas.microsoft.com/office/powerpoint/2010/main" val="3768071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2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EF1998-931F-25BF-613E-42AEB62512C6}"/>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Slide Number Placeholder 5">
            <a:extLst>
              <a:ext uri="{FF2B5EF4-FFF2-40B4-BE49-F238E27FC236}">
                <a16:creationId xmlns:a16="http://schemas.microsoft.com/office/drawing/2014/main" id="{B94183F7-112F-239E-FF96-4891AE07807B}"/>
              </a:ext>
            </a:extLst>
          </p:cNvPr>
          <p:cNvSpPr txBox="1">
            <a:spLocks/>
          </p:cNvSpPr>
          <p:nvPr userDrawn="1"/>
        </p:nvSpPr>
        <p:spPr>
          <a:xfrm>
            <a:off x="4700588"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a:latin typeface="Trebuchet MS" panose="020B0703020202090204" pitchFamily="34" charset="0"/>
              </a:rPr>
              <a:t>Confidential – Internal Use Only</a:t>
            </a:r>
          </a:p>
        </p:txBody>
      </p:sp>
      <p:sp>
        <p:nvSpPr>
          <p:cNvPr id="2" name="Title 1"/>
          <p:cNvSpPr>
            <a:spLocks noGrp="1"/>
          </p:cNvSpPr>
          <p:nvPr>
            <p:ph type="title"/>
          </p:nvPr>
        </p:nvSpPr>
        <p:spPr>
          <a:xfrm>
            <a:off x="577516" y="365125"/>
            <a:ext cx="10972800" cy="987019"/>
          </a:xfrm>
        </p:spPr>
        <p:txBody>
          <a:bodyPr/>
          <a:lstStyle>
            <a:lvl1pPr algn="l">
              <a:lnSpc>
                <a:spcPct val="80000"/>
              </a:lnSpc>
              <a:defRPr b="1" i="0">
                <a:solidFill>
                  <a:schemeClr val="accent1"/>
                </a:solidFill>
                <a:latin typeface="Trebuchet MS" panose="020B0703020202090204" pitchFamily="34" charset="0"/>
              </a:defRPr>
            </a:lvl1pPr>
          </a:lstStyle>
          <a:p>
            <a:r>
              <a:rPr lang="en-US"/>
              <a:t>Click to edit Master title style</a:t>
            </a:r>
          </a:p>
        </p:txBody>
      </p:sp>
      <p:sp>
        <p:nvSpPr>
          <p:cNvPr id="8" name="Content Placeholder 7"/>
          <p:cNvSpPr>
            <a:spLocks noGrp="1"/>
          </p:cNvSpPr>
          <p:nvPr>
            <p:ph sz="quarter" idx="13"/>
          </p:nvPr>
        </p:nvSpPr>
        <p:spPr>
          <a:xfrm>
            <a:off x="577516" y="1942677"/>
            <a:ext cx="5399951"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7"/>
          <p:cNvSpPr>
            <a:spLocks noGrp="1"/>
          </p:cNvSpPr>
          <p:nvPr>
            <p:ph sz="quarter" idx="14"/>
          </p:nvPr>
        </p:nvSpPr>
        <p:spPr>
          <a:xfrm>
            <a:off x="6150365" y="1942677"/>
            <a:ext cx="5399951"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Slide Number Placeholder 5">
            <a:extLst>
              <a:ext uri="{FF2B5EF4-FFF2-40B4-BE49-F238E27FC236}">
                <a16:creationId xmlns:a16="http://schemas.microsoft.com/office/drawing/2014/main" id="{B04E219E-D666-29D9-237D-F86D1A8ECC7D}"/>
              </a:ext>
            </a:extLst>
          </p:cNvPr>
          <p:cNvSpPr>
            <a:spLocks noGrp="1"/>
          </p:cNvSpPr>
          <p:nvPr>
            <p:ph type="sldNum" sz="quarter" idx="15"/>
          </p:nvPr>
        </p:nvSpPr>
        <p:spPr/>
        <p:txBody>
          <a:bodyPr/>
          <a:lstStyle>
            <a:lvl1pPr algn="l">
              <a:defRPr sz="800">
                <a:solidFill>
                  <a:schemeClr val="bg2"/>
                </a:solidFill>
              </a:defRPr>
            </a:lvl1pPr>
          </a:lstStyle>
          <a:p>
            <a:pPr>
              <a:defRPr/>
            </a:pPr>
            <a:fld id="{6744AE0A-1FC1-44BF-B6F3-01E0FA2ECECE}" type="slidenum">
              <a:rPr lang="en-US"/>
              <a:pPr>
                <a:defRPr/>
              </a:pPr>
              <a:t>‹#›</a:t>
            </a:fld>
            <a:endParaRPr lang="en-US" dirty="0"/>
          </a:p>
        </p:txBody>
      </p:sp>
    </p:spTree>
    <p:extLst>
      <p:ext uri="{BB962C8B-B14F-4D97-AF65-F5344CB8AC3E}">
        <p14:creationId xmlns:p14="http://schemas.microsoft.com/office/powerpoint/2010/main" val="34404822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hankyou Break mUC">
    <p:spTree>
      <p:nvGrpSpPr>
        <p:cNvPr id="1" name=""/>
        <p:cNvGrpSpPr/>
        <p:nvPr/>
      </p:nvGrpSpPr>
      <p:grpSpPr>
        <a:xfrm>
          <a:off x="0" y="0"/>
          <a:ext cx="0" cy="0"/>
          <a:chOff x="0" y="0"/>
          <a:chExt cx="0" cy="0"/>
        </a:xfrm>
      </p:grpSpPr>
      <p:pic>
        <p:nvPicPr>
          <p:cNvPr id="4" name="bg object 16">
            <a:extLst>
              <a:ext uri="{FF2B5EF4-FFF2-40B4-BE49-F238E27FC236}">
                <a16:creationId xmlns:a16="http://schemas.microsoft.com/office/drawing/2014/main" id="{1CBDF8AA-0582-A8F8-6E9D-078DA23289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70475" y="133350"/>
            <a:ext cx="711835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object 10">
            <a:extLst>
              <a:ext uri="{FF2B5EF4-FFF2-40B4-BE49-F238E27FC236}">
                <a16:creationId xmlns:a16="http://schemas.microsoft.com/office/drawing/2014/main" id="{7EE97291-869B-5875-D557-F99C0084631E}"/>
              </a:ext>
            </a:extLst>
          </p:cNvPr>
          <p:cNvGrpSpPr>
            <a:grpSpLocks/>
          </p:cNvGrpSpPr>
          <p:nvPr userDrawn="1"/>
        </p:nvGrpSpPr>
        <p:grpSpPr bwMode="auto">
          <a:xfrm>
            <a:off x="0" y="0"/>
            <a:ext cx="12188825" cy="6175375"/>
            <a:chOff x="0" y="0"/>
            <a:chExt cx="12189460" cy="6175375"/>
          </a:xfrm>
        </p:grpSpPr>
        <p:sp>
          <p:nvSpPr>
            <p:cNvPr id="6" name="object 11">
              <a:extLst>
                <a:ext uri="{FF2B5EF4-FFF2-40B4-BE49-F238E27FC236}">
                  <a16:creationId xmlns:a16="http://schemas.microsoft.com/office/drawing/2014/main" id="{F549D853-7E50-1EEC-2435-EC9012392DE2}"/>
                </a:ext>
              </a:extLst>
            </p:cNvPr>
            <p:cNvSpPr>
              <a:spLocks/>
            </p:cNvSpPr>
            <p:nvPr/>
          </p:nvSpPr>
          <p:spPr bwMode="auto">
            <a:xfrm>
              <a:off x="0" y="0"/>
              <a:ext cx="12189460" cy="3810"/>
            </a:xfrm>
            <a:custGeom>
              <a:avLst/>
              <a:gdLst>
                <a:gd name="T0" fmla="*/ 0 w 12189460"/>
                <a:gd name="T1" fmla="*/ 3568 h 3810"/>
                <a:gd name="T2" fmla="*/ 12188952 w 12189460"/>
                <a:gd name="T3" fmla="*/ 3568 h 3810"/>
                <a:gd name="T4" fmla="*/ 12188952 w 12189460"/>
                <a:gd name="T5" fmla="*/ 0 h 3810"/>
                <a:gd name="T6" fmla="*/ 0 w 12189460"/>
                <a:gd name="T7" fmla="*/ 0 h 3810"/>
                <a:gd name="T8" fmla="*/ 0 w 12189460"/>
                <a:gd name="T9" fmla="*/ 3568 h 3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3810">
                  <a:moveTo>
                    <a:pt x="0" y="3568"/>
                  </a:moveTo>
                  <a:lnTo>
                    <a:pt x="12188952" y="3568"/>
                  </a:lnTo>
                  <a:lnTo>
                    <a:pt x="12188952" y="0"/>
                  </a:lnTo>
                  <a:lnTo>
                    <a:pt x="0" y="0"/>
                  </a:lnTo>
                  <a:lnTo>
                    <a:pt x="0" y="3568"/>
                  </a:lnTo>
                  <a:close/>
                </a:path>
              </a:pathLst>
            </a:custGeom>
            <a:solidFill>
              <a:srgbClr val="1EBD7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7" name="object 12">
              <a:extLst>
                <a:ext uri="{FF2B5EF4-FFF2-40B4-BE49-F238E27FC236}">
                  <a16:creationId xmlns:a16="http://schemas.microsoft.com/office/drawing/2014/main" id="{825FD912-5DD7-5DF0-8618-1BEF58BE0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347" y="133350"/>
              <a:ext cx="7118604" cy="604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13">
              <a:extLst>
                <a:ext uri="{FF2B5EF4-FFF2-40B4-BE49-F238E27FC236}">
                  <a16:creationId xmlns:a16="http://schemas.microsoft.com/office/drawing/2014/main" id="{96FCA103-D741-1B38-D486-FA8697E282E8}"/>
                </a:ext>
              </a:extLst>
            </p:cNvPr>
            <p:cNvSpPr>
              <a:spLocks/>
            </p:cNvSpPr>
            <p:nvPr/>
          </p:nvSpPr>
          <p:spPr bwMode="auto">
            <a:xfrm>
              <a:off x="3225" y="3568"/>
              <a:ext cx="12186285" cy="664845"/>
            </a:xfrm>
            <a:custGeom>
              <a:avLst/>
              <a:gdLst>
                <a:gd name="T0" fmla="*/ 12185726 w 12186285"/>
                <a:gd name="T1" fmla="*/ 0 h 664845"/>
                <a:gd name="T2" fmla="*/ 0 w 12186285"/>
                <a:gd name="T3" fmla="*/ 0 h 664845"/>
                <a:gd name="T4" fmla="*/ 0 w 12186285"/>
                <a:gd name="T5" fmla="*/ 664679 h 664845"/>
                <a:gd name="T6" fmla="*/ 12185726 w 12186285"/>
                <a:gd name="T7" fmla="*/ 664679 h 664845"/>
                <a:gd name="T8" fmla="*/ 12185726 w 12186285"/>
                <a:gd name="T9" fmla="*/ 0 h 6648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6285" h="664845">
                  <a:moveTo>
                    <a:pt x="12185726" y="0"/>
                  </a:moveTo>
                  <a:lnTo>
                    <a:pt x="0" y="0"/>
                  </a:lnTo>
                  <a:lnTo>
                    <a:pt x="0" y="664679"/>
                  </a:lnTo>
                  <a:lnTo>
                    <a:pt x="12185726" y="664679"/>
                  </a:lnTo>
                  <a:lnTo>
                    <a:pt x="121857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14">
              <a:extLst>
                <a:ext uri="{FF2B5EF4-FFF2-40B4-BE49-F238E27FC236}">
                  <a16:creationId xmlns:a16="http://schemas.microsoft.com/office/drawing/2014/main" id="{9A74AB46-B496-6C73-C2AE-715CF761D253}"/>
                </a:ext>
              </a:extLst>
            </p:cNvPr>
            <p:cNvSpPr>
              <a:spLocks/>
            </p:cNvSpPr>
            <p:nvPr/>
          </p:nvSpPr>
          <p:spPr bwMode="auto">
            <a:xfrm>
              <a:off x="0" y="110"/>
              <a:ext cx="12189460" cy="582295"/>
            </a:xfrm>
            <a:custGeom>
              <a:avLst/>
              <a:gdLst>
                <a:gd name="T0" fmla="*/ 12188951 w 12189460"/>
                <a:gd name="T1" fmla="*/ 0 h 582295"/>
                <a:gd name="T2" fmla="*/ 0 w 12189460"/>
                <a:gd name="T3" fmla="*/ 1767 h 582295"/>
                <a:gd name="T4" fmla="*/ 0 w 12189460"/>
                <a:gd name="T5" fmla="*/ 582271 h 582295"/>
                <a:gd name="T6" fmla="*/ 8425889 w 12189460"/>
                <a:gd name="T7" fmla="*/ 580393 h 582295"/>
                <a:gd name="T8" fmla="*/ 8480980 w 12189460"/>
                <a:gd name="T9" fmla="*/ 576023 h 582295"/>
                <a:gd name="T10" fmla="*/ 8533400 w 12189460"/>
                <a:gd name="T11" fmla="*/ 563312 h 582295"/>
                <a:gd name="T12" fmla="*/ 8582004 w 12189460"/>
                <a:gd name="T13" fmla="*/ 542857 h 582295"/>
                <a:gd name="T14" fmla="*/ 8625646 w 12189460"/>
                <a:gd name="T15" fmla="*/ 515255 h 582295"/>
                <a:gd name="T16" fmla="*/ 8663182 w 12189460"/>
                <a:gd name="T17" fmla="*/ 481103 h 582295"/>
                <a:gd name="T18" fmla="*/ 8693466 w 12189460"/>
                <a:gd name="T19" fmla="*/ 440998 h 582295"/>
                <a:gd name="T20" fmla="*/ 8836925 w 12189460"/>
                <a:gd name="T21" fmla="*/ 206835 h 582295"/>
                <a:gd name="T22" fmla="*/ 8867203 w 12189460"/>
                <a:gd name="T23" fmla="*/ 166727 h 582295"/>
                <a:gd name="T24" fmla="*/ 8904735 w 12189460"/>
                <a:gd name="T25" fmla="*/ 132573 h 582295"/>
                <a:gd name="T26" fmla="*/ 8948375 w 12189460"/>
                <a:gd name="T27" fmla="*/ 104972 h 582295"/>
                <a:gd name="T28" fmla="*/ 8996978 w 12189460"/>
                <a:gd name="T29" fmla="*/ 84518 h 582295"/>
                <a:gd name="T30" fmla="*/ 9049397 w 12189460"/>
                <a:gd name="T31" fmla="*/ 71809 h 582295"/>
                <a:gd name="T32" fmla="*/ 9104488 w 12189460"/>
                <a:gd name="T33" fmla="*/ 67440 h 582295"/>
                <a:gd name="T34" fmla="*/ 12188952 w 12189460"/>
                <a:gd name="T35" fmla="*/ 67440 h 582295"/>
                <a:gd name="T36" fmla="*/ 12188951 w 12189460"/>
                <a:gd name="T37" fmla="*/ 0 h 5822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89460" h="582295">
                  <a:moveTo>
                    <a:pt x="12188951" y="0"/>
                  </a:moveTo>
                  <a:lnTo>
                    <a:pt x="0" y="1767"/>
                  </a:lnTo>
                  <a:lnTo>
                    <a:pt x="0" y="582271"/>
                  </a:lnTo>
                  <a:lnTo>
                    <a:pt x="8425889" y="580393"/>
                  </a:lnTo>
                  <a:lnTo>
                    <a:pt x="8480980" y="576023"/>
                  </a:lnTo>
                  <a:lnTo>
                    <a:pt x="8533400" y="563312"/>
                  </a:lnTo>
                  <a:lnTo>
                    <a:pt x="8582004" y="542857"/>
                  </a:lnTo>
                  <a:lnTo>
                    <a:pt x="8625646" y="515255"/>
                  </a:lnTo>
                  <a:lnTo>
                    <a:pt x="8663182" y="481103"/>
                  </a:lnTo>
                  <a:lnTo>
                    <a:pt x="8693466" y="440998"/>
                  </a:lnTo>
                  <a:lnTo>
                    <a:pt x="8836925" y="206835"/>
                  </a:lnTo>
                  <a:lnTo>
                    <a:pt x="8867203" y="166727"/>
                  </a:lnTo>
                  <a:lnTo>
                    <a:pt x="8904735" y="132573"/>
                  </a:lnTo>
                  <a:lnTo>
                    <a:pt x="8948375" y="104972"/>
                  </a:lnTo>
                  <a:lnTo>
                    <a:pt x="8996978" y="84518"/>
                  </a:lnTo>
                  <a:lnTo>
                    <a:pt x="9049397" y="71809"/>
                  </a:lnTo>
                  <a:lnTo>
                    <a:pt x="9104488" y="67440"/>
                  </a:lnTo>
                  <a:lnTo>
                    <a:pt x="12188952" y="67440"/>
                  </a:lnTo>
                  <a:lnTo>
                    <a:pt x="12188951" y="0"/>
                  </a:lnTo>
                  <a:close/>
                </a:path>
              </a:pathLst>
            </a:custGeom>
            <a:solidFill>
              <a:srgbClr val="21498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pic>
        <p:nvPicPr>
          <p:cNvPr id="10" name="object 17">
            <a:extLst>
              <a:ext uri="{FF2B5EF4-FFF2-40B4-BE49-F238E27FC236}">
                <a16:creationId xmlns:a16="http://schemas.microsoft.com/office/drawing/2014/main" id="{59A214DF-9723-D4F4-ADAF-319CE2603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4575" y="150813"/>
            <a:ext cx="8255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ject 18">
            <a:extLst>
              <a:ext uri="{FF2B5EF4-FFF2-40B4-BE49-F238E27FC236}">
                <a16:creationId xmlns:a16="http://schemas.microsoft.com/office/drawing/2014/main" id="{CF60DCA3-1EA4-C782-0C09-75FAEF142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2950" y="206375"/>
            <a:ext cx="2365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ject 19">
            <a:extLst>
              <a:ext uri="{FF2B5EF4-FFF2-40B4-BE49-F238E27FC236}">
                <a16:creationId xmlns:a16="http://schemas.microsoft.com/office/drawing/2014/main" id="{64F75970-181A-318F-DC35-7BBFFF1C08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7738" y="436563"/>
            <a:ext cx="16668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bject 20">
            <a:extLst>
              <a:ext uri="{FF2B5EF4-FFF2-40B4-BE49-F238E27FC236}">
                <a16:creationId xmlns:a16="http://schemas.microsoft.com/office/drawing/2014/main" id="{342FA0ED-DDBF-A639-2CE7-D7BBDF0D1C6B}"/>
              </a:ext>
            </a:extLst>
          </p:cNvPr>
          <p:cNvSpPr>
            <a:spLocks/>
          </p:cNvSpPr>
          <p:nvPr/>
        </p:nvSpPr>
        <p:spPr bwMode="auto">
          <a:xfrm>
            <a:off x="9725025" y="144463"/>
            <a:ext cx="295275" cy="477837"/>
          </a:xfrm>
          <a:custGeom>
            <a:avLst/>
            <a:gdLst>
              <a:gd name="T0" fmla="*/ 90924 w 296545"/>
              <a:gd name="T1" fmla="*/ 316108 h 476884"/>
              <a:gd name="T2" fmla="*/ 95635 w 296545"/>
              <a:gd name="T3" fmla="*/ 348887 h 476884"/>
              <a:gd name="T4" fmla="*/ 93514 w 296545"/>
              <a:gd name="T5" fmla="*/ 372191 h 476884"/>
              <a:gd name="T6" fmla="*/ 85958 w 296545"/>
              <a:gd name="T7" fmla="*/ 409311 h 476884"/>
              <a:gd name="T8" fmla="*/ 96661 w 296545"/>
              <a:gd name="T9" fmla="*/ 471695 h 476884"/>
              <a:gd name="T10" fmla="*/ 145854 w 296545"/>
              <a:gd name="T11" fmla="*/ 477278 h 476884"/>
              <a:gd name="T12" fmla="*/ 155528 w 296545"/>
              <a:gd name="T13" fmla="*/ 476539 h 476884"/>
              <a:gd name="T14" fmla="*/ 172094 w 296545"/>
              <a:gd name="T15" fmla="*/ 475012 h 476884"/>
              <a:gd name="T16" fmla="*/ 123509 w 296545"/>
              <a:gd name="T17" fmla="*/ 421839 h 476884"/>
              <a:gd name="T18" fmla="*/ 117745 w 296545"/>
              <a:gd name="T19" fmla="*/ 375190 h 476884"/>
              <a:gd name="T20" fmla="*/ 177253 w 296545"/>
              <a:gd name="T21" fmla="*/ 344997 h 476884"/>
              <a:gd name="T22" fmla="*/ 264936 w 296545"/>
              <a:gd name="T23" fmla="*/ 317946 h 476884"/>
              <a:gd name="T24" fmla="*/ 168252 w 296545"/>
              <a:gd name="T25" fmla="*/ 476539 h 476884"/>
              <a:gd name="T26" fmla="*/ 159815 w 296545"/>
              <a:gd name="T27" fmla="*/ 477125 h 476884"/>
              <a:gd name="T28" fmla="*/ 168252 w 296545"/>
              <a:gd name="T29" fmla="*/ 476539 h 476884"/>
              <a:gd name="T30" fmla="*/ 182425 w 296545"/>
              <a:gd name="T31" fmla="*/ 475012 h 476884"/>
              <a:gd name="T32" fmla="*/ 177253 w 296545"/>
              <a:gd name="T33" fmla="*/ 344997 h 476884"/>
              <a:gd name="T34" fmla="*/ 236775 w 296545"/>
              <a:gd name="T35" fmla="*/ 375190 h 476884"/>
              <a:gd name="T36" fmla="*/ 231004 w 296545"/>
              <a:gd name="T37" fmla="*/ 421839 h 476884"/>
              <a:gd name="T38" fmla="*/ 193997 w 296545"/>
              <a:gd name="T39" fmla="*/ 444091 h 476884"/>
              <a:gd name="T40" fmla="*/ 182529 w 296545"/>
              <a:gd name="T41" fmla="*/ 466524 h 476884"/>
              <a:gd name="T42" fmla="*/ 217699 w 296545"/>
              <a:gd name="T43" fmla="*/ 452573 h 476884"/>
              <a:gd name="T44" fmla="*/ 261536 w 296545"/>
              <a:gd name="T45" fmla="*/ 373833 h 476884"/>
              <a:gd name="T46" fmla="*/ 209588 w 296545"/>
              <a:gd name="T47" fmla="*/ 0 h 476884"/>
              <a:gd name="T48" fmla="*/ 147241 w 296545"/>
              <a:gd name="T49" fmla="*/ 34357 h 476884"/>
              <a:gd name="T50" fmla="*/ 129845 w 296545"/>
              <a:gd name="T51" fmla="*/ 61730 h 476884"/>
              <a:gd name="T52" fmla="*/ 134967 w 296545"/>
              <a:gd name="T53" fmla="*/ 78958 h 476884"/>
              <a:gd name="T54" fmla="*/ 144236 w 296545"/>
              <a:gd name="T55" fmla="*/ 101065 h 476884"/>
              <a:gd name="T56" fmla="*/ 29005 w 296545"/>
              <a:gd name="T57" fmla="*/ 234951 h 476884"/>
              <a:gd name="T58" fmla="*/ 25203 w 296545"/>
              <a:gd name="T59" fmla="*/ 332310 h 476884"/>
              <a:gd name="T60" fmla="*/ 0 w 296545"/>
              <a:gd name="T61" fmla="*/ 440489 h 476884"/>
              <a:gd name="T62" fmla="*/ 58810 w 296545"/>
              <a:gd name="T63" fmla="*/ 428082 h 476884"/>
              <a:gd name="T64" fmla="*/ 74352 w 296545"/>
              <a:gd name="T65" fmla="*/ 351143 h 476884"/>
              <a:gd name="T66" fmla="*/ 74077 w 296545"/>
              <a:gd name="T67" fmla="*/ 336420 h 476884"/>
              <a:gd name="T68" fmla="*/ 286795 w 296545"/>
              <a:gd name="T69" fmla="*/ 289255 h 476884"/>
              <a:gd name="T70" fmla="*/ 294148 w 296545"/>
              <a:gd name="T71" fmla="*/ 221137 h 476884"/>
              <a:gd name="T72" fmla="*/ 291595 w 296545"/>
              <a:gd name="T73" fmla="*/ 143313 h 476884"/>
              <a:gd name="T74" fmla="*/ 221323 w 296545"/>
              <a:gd name="T75" fmla="*/ 112314 h 476884"/>
              <a:gd name="T76" fmla="*/ 209372 w 296545"/>
              <a:gd name="T77" fmla="*/ 90019 h 476884"/>
              <a:gd name="T78" fmla="*/ 220482 w 296545"/>
              <a:gd name="T79" fmla="*/ 66981 h 476884"/>
              <a:gd name="T80" fmla="*/ 227469 w 296545"/>
              <a:gd name="T81" fmla="*/ 48407 h 476884"/>
              <a:gd name="T82" fmla="*/ 235624 w 296545"/>
              <a:gd name="T83" fmla="*/ 25730 h 476884"/>
              <a:gd name="T84" fmla="*/ 221918 w 296545"/>
              <a:gd name="T85" fmla="*/ 2443 h 476884"/>
              <a:gd name="T86" fmla="*/ 286288 w 296545"/>
              <a:gd name="T87" fmla="*/ 291894 h 476884"/>
              <a:gd name="T88" fmla="*/ 283084 w 296545"/>
              <a:gd name="T89" fmla="*/ 308522 h 476884"/>
              <a:gd name="T90" fmla="*/ 221929 w 296545"/>
              <a:gd name="T91" fmla="*/ 62150 h 476884"/>
              <a:gd name="T92" fmla="*/ 234632 w 296545"/>
              <a:gd name="T93" fmla="*/ 24840 h 476884"/>
              <a:gd name="T94" fmla="*/ 234632 w 296545"/>
              <a:gd name="T95" fmla="*/ 24840 h 4768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6545" h="476884">
                <a:moveTo>
                  <a:pt x="273608" y="291312"/>
                </a:moveTo>
                <a:lnTo>
                  <a:pt x="82435" y="291312"/>
                </a:lnTo>
                <a:lnTo>
                  <a:pt x="91315" y="315478"/>
                </a:lnTo>
                <a:lnTo>
                  <a:pt x="95518" y="331570"/>
                </a:lnTo>
                <a:lnTo>
                  <a:pt x="95961" y="342099"/>
                </a:lnTo>
                <a:lnTo>
                  <a:pt x="96046" y="348191"/>
                </a:lnTo>
                <a:lnTo>
                  <a:pt x="94360" y="368465"/>
                </a:lnTo>
                <a:lnTo>
                  <a:pt x="94246" y="369608"/>
                </a:lnTo>
                <a:lnTo>
                  <a:pt x="93916" y="371449"/>
                </a:lnTo>
                <a:lnTo>
                  <a:pt x="93573" y="372554"/>
                </a:lnTo>
                <a:lnTo>
                  <a:pt x="91073" y="383963"/>
                </a:lnTo>
                <a:lnTo>
                  <a:pt x="86328" y="408495"/>
                </a:lnTo>
                <a:lnTo>
                  <a:pt x="80525" y="439610"/>
                </a:lnTo>
                <a:lnTo>
                  <a:pt x="75755" y="465594"/>
                </a:lnTo>
                <a:lnTo>
                  <a:pt x="97077" y="470754"/>
                </a:lnTo>
                <a:lnTo>
                  <a:pt x="116276" y="474303"/>
                </a:lnTo>
                <a:lnTo>
                  <a:pt x="132896" y="476181"/>
                </a:lnTo>
                <a:lnTo>
                  <a:pt x="146481" y="476326"/>
                </a:lnTo>
                <a:lnTo>
                  <a:pt x="150088" y="476542"/>
                </a:lnTo>
                <a:lnTo>
                  <a:pt x="153327" y="476300"/>
                </a:lnTo>
                <a:lnTo>
                  <a:pt x="156197" y="475589"/>
                </a:lnTo>
                <a:lnTo>
                  <a:pt x="168976" y="475589"/>
                </a:lnTo>
                <a:lnTo>
                  <a:pt x="177156" y="474065"/>
                </a:lnTo>
                <a:lnTo>
                  <a:pt x="172834" y="474065"/>
                </a:lnTo>
                <a:lnTo>
                  <a:pt x="172730" y="465594"/>
                </a:lnTo>
                <a:lnTo>
                  <a:pt x="136665" y="431612"/>
                </a:lnTo>
                <a:lnTo>
                  <a:pt x="124040" y="420998"/>
                </a:lnTo>
                <a:lnTo>
                  <a:pt x="115979" y="408079"/>
                </a:lnTo>
                <a:lnTo>
                  <a:pt x="113144" y="393611"/>
                </a:lnTo>
                <a:lnTo>
                  <a:pt x="118251" y="374442"/>
                </a:lnTo>
                <a:lnTo>
                  <a:pt x="132168" y="358768"/>
                </a:lnTo>
                <a:lnTo>
                  <a:pt x="152792" y="348191"/>
                </a:lnTo>
                <a:lnTo>
                  <a:pt x="178015" y="344309"/>
                </a:lnTo>
                <a:lnTo>
                  <a:pt x="261864" y="344309"/>
                </a:lnTo>
                <a:lnTo>
                  <a:pt x="261859" y="342983"/>
                </a:lnTo>
                <a:lnTo>
                  <a:pt x="266076" y="317312"/>
                </a:lnTo>
                <a:lnTo>
                  <a:pt x="271147" y="298571"/>
                </a:lnTo>
                <a:lnTo>
                  <a:pt x="273608" y="291312"/>
                </a:lnTo>
                <a:close/>
              </a:path>
              <a:path w="296545" h="476884">
                <a:moveTo>
                  <a:pt x="168976" y="475589"/>
                </a:moveTo>
                <a:lnTo>
                  <a:pt x="156197" y="475589"/>
                </a:lnTo>
                <a:lnTo>
                  <a:pt x="158368" y="475970"/>
                </a:lnTo>
                <a:lnTo>
                  <a:pt x="160502" y="476173"/>
                </a:lnTo>
                <a:lnTo>
                  <a:pt x="162623" y="476199"/>
                </a:lnTo>
                <a:lnTo>
                  <a:pt x="164477" y="476427"/>
                </a:lnTo>
                <a:lnTo>
                  <a:pt x="168976" y="475589"/>
                </a:lnTo>
                <a:close/>
              </a:path>
              <a:path w="296545" h="476884">
                <a:moveTo>
                  <a:pt x="183210" y="472937"/>
                </a:moveTo>
                <a:lnTo>
                  <a:pt x="177156" y="474065"/>
                </a:lnTo>
                <a:lnTo>
                  <a:pt x="183210" y="474065"/>
                </a:lnTo>
                <a:lnTo>
                  <a:pt x="183210" y="472937"/>
                </a:lnTo>
                <a:close/>
              </a:path>
              <a:path w="296545" h="476884">
                <a:moveTo>
                  <a:pt x="261864" y="344309"/>
                </a:moveTo>
                <a:lnTo>
                  <a:pt x="178015" y="344309"/>
                </a:lnTo>
                <a:lnTo>
                  <a:pt x="203247" y="348191"/>
                </a:lnTo>
                <a:lnTo>
                  <a:pt x="223874" y="358768"/>
                </a:lnTo>
                <a:lnTo>
                  <a:pt x="237793" y="374442"/>
                </a:lnTo>
                <a:lnTo>
                  <a:pt x="242900" y="393611"/>
                </a:lnTo>
                <a:lnTo>
                  <a:pt x="240063" y="408079"/>
                </a:lnTo>
                <a:lnTo>
                  <a:pt x="231998" y="420998"/>
                </a:lnTo>
                <a:lnTo>
                  <a:pt x="219374" y="431612"/>
                </a:lnTo>
                <a:lnTo>
                  <a:pt x="202857" y="439165"/>
                </a:lnTo>
                <a:lnTo>
                  <a:pt x="194831" y="443205"/>
                </a:lnTo>
                <a:lnTo>
                  <a:pt x="188628" y="449414"/>
                </a:lnTo>
                <a:lnTo>
                  <a:pt x="184628" y="457271"/>
                </a:lnTo>
                <a:lnTo>
                  <a:pt x="183314" y="465594"/>
                </a:lnTo>
                <a:lnTo>
                  <a:pt x="183210" y="472937"/>
                </a:lnTo>
                <a:lnTo>
                  <a:pt x="192148" y="471272"/>
                </a:lnTo>
                <a:lnTo>
                  <a:pt x="218635" y="451670"/>
                </a:lnTo>
                <a:lnTo>
                  <a:pt x="242871" y="419508"/>
                </a:lnTo>
                <a:lnTo>
                  <a:pt x="263791" y="376669"/>
                </a:lnTo>
                <a:lnTo>
                  <a:pt x="262661" y="373087"/>
                </a:lnTo>
                <a:lnTo>
                  <a:pt x="261962" y="371030"/>
                </a:lnTo>
                <a:lnTo>
                  <a:pt x="261864" y="344309"/>
                </a:lnTo>
                <a:close/>
              </a:path>
              <a:path w="296545" h="476884">
                <a:moveTo>
                  <a:pt x="210489" y="0"/>
                </a:moveTo>
                <a:lnTo>
                  <a:pt x="188873" y="2709"/>
                </a:lnTo>
                <a:lnTo>
                  <a:pt x="167833" y="14435"/>
                </a:lnTo>
                <a:lnTo>
                  <a:pt x="147874" y="34288"/>
                </a:lnTo>
                <a:lnTo>
                  <a:pt x="129501" y="61379"/>
                </a:lnTo>
                <a:lnTo>
                  <a:pt x="129933" y="61506"/>
                </a:lnTo>
                <a:lnTo>
                  <a:pt x="130403" y="61607"/>
                </a:lnTo>
                <a:lnTo>
                  <a:pt x="130911" y="61658"/>
                </a:lnTo>
                <a:lnTo>
                  <a:pt x="133229" y="72314"/>
                </a:lnTo>
                <a:lnTo>
                  <a:pt x="135548" y="78801"/>
                </a:lnTo>
                <a:lnTo>
                  <a:pt x="139260" y="83763"/>
                </a:lnTo>
                <a:lnTo>
                  <a:pt x="145757" y="89839"/>
                </a:lnTo>
                <a:lnTo>
                  <a:pt x="144856" y="100863"/>
                </a:lnTo>
                <a:lnTo>
                  <a:pt x="47409" y="149542"/>
                </a:lnTo>
                <a:lnTo>
                  <a:pt x="40982" y="155752"/>
                </a:lnTo>
                <a:lnTo>
                  <a:pt x="29130" y="234482"/>
                </a:lnTo>
                <a:lnTo>
                  <a:pt x="27299" y="294321"/>
                </a:lnTo>
                <a:lnTo>
                  <a:pt x="28828" y="322440"/>
                </a:lnTo>
                <a:lnTo>
                  <a:pt x="25311" y="331647"/>
                </a:lnTo>
                <a:lnTo>
                  <a:pt x="13068" y="369608"/>
                </a:lnTo>
                <a:lnTo>
                  <a:pt x="4876" y="408495"/>
                </a:lnTo>
                <a:lnTo>
                  <a:pt x="0" y="439610"/>
                </a:lnTo>
                <a:lnTo>
                  <a:pt x="6454" y="442269"/>
                </a:lnTo>
                <a:lnTo>
                  <a:pt x="48755" y="457631"/>
                </a:lnTo>
                <a:lnTo>
                  <a:pt x="59063" y="427228"/>
                </a:lnTo>
                <a:lnTo>
                  <a:pt x="67905" y="396878"/>
                </a:lnTo>
                <a:lnTo>
                  <a:pt x="73676" y="369608"/>
                </a:lnTo>
                <a:lnTo>
                  <a:pt x="74672" y="350443"/>
                </a:lnTo>
                <a:lnTo>
                  <a:pt x="74754" y="348191"/>
                </a:lnTo>
                <a:lnTo>
                  <a:pt x="74129" y="342099"/>
                </a:lnTo>
                <a:lnTo>
                  <a:pt x="74396" y="335749"/>
                </a:lnTo>
                <a:lnTo>
                  <a:pt x="82435" y="291312"/>
                </a:lnTo>
                <a:lnTo>
                  <a:pt x="287519" y="291312"/>
                </a:lnTo>
                <a:lnTo>
                  <a:pt x="288029" y="288678"/>
                </a:lnTo>
                <a:lnTo>
                  <a:pt x="291090" y="268833"/>
                </a:lnTo>
                <a:lnTo>
                  <a:pt x="293446" y="248437"/>
                </a:lnTo>
                <a:lnTo>
                  <a:pt x="295413" y="220696"/>
                </a:lnTo>
                <a:lnTo>
                  <a:pt x="295929" y="193755"/>
                </a:lnTo>
                <a:lnTo>
                  <a:pt x="295053" y="167804"/>
                </a:lnTo>
                <a:lnTo>
                  <a:pt x="292849" y="143027"/>
                </a:lnTo>
                <a:lnTo>
                  <a:pt x="234594" y="118986"/>
                </a:lnTo>
                <a:lnTo>
                  <a:pt x="228231" y="115938"/>
                </a:lnTo>
                <a:lnTo>
                  <a:pt x="222275" y="112090"/>
                </a:lnTo>
                <a:lnTo>
                  <a:pt x="212775" y="103987"/>
                </a:lnTo>
                <a:lnTo>
                  <a:pt x="211162" y="100850"/>
                </a:lnTo>
                <a:lnTo>
                  <a:pt x="210273" y="89839"/>
                </a:lnTo>
                <a:lnTo>
                  <a:pt x="216307" y="78146"/>
                </a:lnTo>
                <a:lnTo>
                  <a:pt x="219632" y="71351"/>
                </a:lnTo>
                <a:lnTo>
                  <a:pt x="221430" y="66847"/>
                </a:lnTo>
                <a:lnTo>
                  <a:pt x="222884" y="62026"/>
                </a:lnTo>
                <a:lnTo>
                  <a:pt x="229617" y="62026"/>
                </a:lnTo>
                <a:lnTo>
                  <a:pt x="228447" y="48310"/>
                </a:lnTo>
                <a:lnTo>
                  <a:pt x="235558" y="33984"/>
                </a:lnTo>
                <a:lnTo>
                  <a:pt x="237950" y="26850"/>
                </a:lnTo>
                <a:lnTo>
                  <a:pt x="236637" y="25679"/>
                </a:lnTo>
                <a:lnTo>
                  <a:pt x="228650" y="25679"/>
                </a:lnTo>
                <a:lnTo>
                  <a:pt x="228650" y="5410"/>
                </a:lnTo>
                <a:lnTo>
                  <a:pt x="222872" y="2438"/>
                </a:lnTo>
                <a:lnTo>
                  <a:pt x="216801" y="609"/>
                </a:lnTo>
                <a:lnTo>
                  <a:pt x="210489" y="0"/>
                </a:lnTo>
                <a:close/>
              </a:path>
              <a:path w="296545" h="476884">
                <a:moveTo>
                  <a:pt x="287519" y="291312"/>
                </a:moveTo>
                <a:lnTo>
                  <a:pt x="273608" y="291312"/>
                </a:lnTo>
                <a:lnTo>
                  <a:pt x="279946" y="326453"/>
                </a:lnTo>
                <a:lnTo>
                  <a:pt x="284302" y="307907"/>
                </a:lnTo>
                <a:lnTo>
                  <a:pt x="287519" y="291312"/>
                </a:lnTo>
                <a:close/>
              </a:path>
              <a:path w="296545" h="476884">
                <a:moveTo>
                  <a:pt x="229617" y="62026"/>
                </a:moveTo>
                <a:lnTo>
                  <a:pt x="222884" y="62026"/>
                </a:lnTo>
                <a:lnTo>
                  <a:pt x="229933" y="65735"/>
                </a:lnTo>
                <a:lnTo>
                  <a:pt x="229617" y="62026"/>
                </a:lnTo>
                <a:close/>
              </a:path>
              <a:path w="296545" h="476884">
                <a:moveTo>
                  <a:pt x="235641" y="24790"/>
                </a:moveTo>
                <a:lnTo>
                  <a:pt x="228650" y="25679"/>
                </a:lnTo>
                <a:lnTo>
                  <a:pt x="236637" y="25679"/>
                </a:lnTo>
                <a:lnTo>
                  <a:pt x="235641" y="247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4" name="object 21">
            <a:extLst>
              <a:ext uri="{FF2B5EF4-FFF2-40B4-BE49-F238E27FC236}">
                <a16:creationId xmlns:a16="http://schemas.microsoft.com/office/drawing/2014/main" id="{6E657263-EAAF-F3C4-6788-08E776C6B7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2025" y="508000"/>
            <a:ext cx="68263"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bject 15">
            <a:extLst>
              <a:ext uri="{FF2B5EF4-FFF2-40B4-BE49-F238E27FC236}">
                <a16:creationId xmlns:a16="http://schemas.microsoft.com/office/drawing/2014/main" id="{0327BD7A-320C-0791-FF28-9E354CAB1E0B}"/>
              </a:ext>
            </a:extLst>
          </p:cNvPr>
          <p:cNvSpPr txBox="1"/>
          <p:nvPr userDrawn="1"/>
        </p:nvSpPr>
        <p:spPr>
          <a:xfrm>
            <a:off x="10071100" y="287338"/>
            <a:ext cx="277813" cy="166687"/>
          </a:xfrm>
          <a:prstGeom prst="rect">
            <a:avLst/>
          </a:prstGeom>
        </p:spPr>
        <p:txBody>
          <a:bodyPr lIns="0" tIns="16510" rIns="0" bIns="0">
            <a:spAutoFit/>
          </a:bodyPr>
          <a:lstStyle/>
          <a:p>
            <a:pPr marL="12700" eaLnBrk="1" fontAlgn="auto" hangingPunct="1">
              <a:spcBef>
                <a:spcPts val="130"/>
              </a:spcBef>
              <a:spcAft>
                <a:spcPts val="0"/>
              </a:spcAft>
              <a:defRPr/>
            </a:pPr>
            <a:r>
              <a:rPr sz="900" b="1" spc="-25">
                <a:solidFill>
                  <a:srgbClr val="58595B"/>
                </a:solidFill>
                <a:latin typeface="Neue Kabel"/>
                <a:cs typeface="Neue Kabel"/>
              </a:rPr>
              <a:t>mUC</a:t>
            </a:r>
            <a:endParaRPr sz="900">
              <a:latin typeface="Neue Kabel"/>
              <a:cs typeface="Neue Kabel"/>
            </a:endParaRPr>
          </a:p>
        </p:txBody>
      </p:sp>
      <p:pic>
        <p:nvPicPr>
          <p:cNvPr id="16" name="Picture 16">
            <a:extLst>
              <a:ext uri="{FF2B5EF4-FFF2-40B4-BE49-F238E27FC236}">
                <a16:creationId xmlns:a16="http://schemas.microsoft.com/office/drawing/2014/main" id="{375807D1-7562-BF2D-65A2-9F7ABFAB7E3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7">
            <a:extLst>
              <a:ext uri="{FF2B5EF4-FFF2-40B4-BE49-F238E27FC236}">
                <a16:creationId xmlns:a16="http://schemas.microsoft.com/office/drawing/2014/main" id="{3B227FC7-2724-5211-C4DD-0E4734158831}"/>
              </a:ext>
            </a:extLst>
          </p:cNvPr>
          <p:cNvGrpSpPr>
            <a:grpSpLocks/>
          </p:cNvGrpSpPr>
          <p:nvPr userDrawn="1"/>
        </p:nvGrpSpPr>
        <p:grpSpPr bwMode="auto">
          <a:xfrm>
            <a:off x="468313" y="6380163"/>
            <a:ext cx="987425" cy="269875"/>
            <a:chOff x="468780" y="6379952"/>
            <a:chExt cx="986780" cy="270305"/>
          </a:xfrm>
        </p:grpSpPr>
        <p:pic>
          <p:nvPicPr>
            <p:cNvPr id="18" name="bg object 21">
              <a:extLst>
                <a:ext uri="{FF2B5EF4-FFF2-40B4-BE49-F238E27FC236}">
                  <a16:creationId xmlns:a16="http://schemas.microsoft.com/office/drawing/2014/main" id="{5FEE880E-733E-555F-327C-68A4D91BCC4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5408"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bg object 22">
              <a:extLst>
                <a:ext uri="{FF2B5EF4-FFF2-40B4-BE49-F238E27FC236}">
                  <a16:creationId xmlns:a16="http://schemas.microsoft.com/office/drawing/2014/main" id="{789C2B12-1ED1-42A8-B811-22FEC46C1C78}"/>
                </a:ext>
              </a:extLst>
            </p:cNvPr>
            <p:cNvSpPr>
              <a:spLocks/>
            </p:cNvSpPr>
            <p:nvPr userDrawn="1"/>
          </p:nvSpPr>
          <p:spPr bwMode="auto">
            <a:xfrm>
              <a:off x="904461"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20" name="bg object 23">
              <a:extLst>
                <a:ext uri="{FF2B5EF4-FFF2-40B4-BE49-F238E27FC236}">
                  <a16:creationId xmlns:a16="http://schemas.microsoft.com/office/drawing/2014/main" id="{A4F28466-83C7-6279-C0D1-3D2D6E2350E3}"/>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79891"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bg object 24">
              <a:extLst>
                <a:ext uri="{FF2B5EF4-FFF2-40B4-BE49-F238E27FC236}">
                  <a16:creationId xmlns:a16="http://schemas.microsoft.com/office/drawing/2014/main" id="{3AFA2B39-DC58-614E-24CC-DA05F83B3CD5}"/>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87633"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bg object 25">
              <a:extLst>
                <a:ext uri="{FF2B5EF4-FFF2-40B4-BE49-F238E27FC236}">
                  <a16:creationId xmlns:a16="http://schemas.microsoft.com/office/drawing/2014/main" id="{9E5EAD9D-F39B-80E8-B509-050394A00572}"/>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35177"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bg object 26">
              <a:extLst>
                <a:ext uri="{FF2B5EF4-FFF2-40B4-BE49-F238E27FC236}">
                  <a16:creationId xmlns:a16="http://schemas.microsoft.com/office/drawing/2014/main" id="{76E2AB0F-5D0E-1460-E4D2-0BAF4BD42905}"/>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468780"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Holder 2"/>
          <p:cNvSpPr>
            <a:spLocks noGrp="1"/>
          </p:cNvSpPr>
          <p:nvPr>
            <p:ph type="ctrTitle"/>
          </p:nvPr>
        </p:nvSpPr>
        <p:spPr>
          <a:xfrm>
            <a:off x="474785" y="1789118"/>
            <a:ext cx="4595003" cy="1815574"/>
          </a:xfrm>
          <a:prstGeom prst="rect">
            <a:avLst/>
          </a:prstGeom>
        </p:spPr>
        <p:txBody>
          <a:bodyPr lIns="0" tIns="0" rIns="0" bIns="0">
            <a:noAutofit/>
          </a:bodyPr>
          <a:lstStyle>
            <a:lvl1pPr>
              <a:defRPr sz="4800" b="1" i="0">
                <a:solidFill>
                  <a:schemeClr val="accent2"/>
                </a:solidFill>
                <a:latin typeface="Arial"/>
                <a:cs typeface="Arial"/>
              </a:defRPr>
            </a:lvl1pPr>
          </a:lstStyle>
          <a:p>
            <a:endParaRPr/>
          </a:p>
        </p:txBody>
      </p:sp>
      <p:sp>
        <p:nvSpPr>
          <p:cNvPr id="3" name="Holder 3"/>
          <p:cNvSpPr>
            <a:spLocks noGrp="1"/>
          </p:cNvSpPr>
          <p:nvPr>
            <p:ph type="subTitle" idx="4"/>
          </p:nvPr>
        </p:nvSpPr>
        <p:spPr>
          <a:xfrm>
            <a:off x="474785" y="3737752"/>
            <a:ext cx="4595003" cy="1296378"/>
          </a:xfrm>
          <a:prstGeom prst="rect">
            <a:avLst/>
          </a:prstGeom>
        </p:spPr>
        <p:txBody>
          <a:bodyPr lIns="0" tIns="0" rIns="0" bIns="0">
            <a:noAutofit/>
          </a:bodyPr>
          <a:lstStyle>
            <a:lvl1pPr algn="l">
              <a:defRPr sz="2200" b="1">
                <a:solidFill>
                  <a:schemeClr val="accent3"/>
                </a:solidFill>
              </a:defRPr>
            </a:lvl1pPr>
          </a:lstStyle>
          <a:p>
            <a:endParaRPr/>
          </a:p>
        </p:txBody>
      </p:sp>
    </p:spTree>
    <p:extLst>
      <p:ext uri="{BB962C8B-B14F-4D97-AF65-F5344CB8AC3E}">
        <p14:creationId xmlns:p14="http://schemas.microsoft.com/office/powerpoint/2010/main" val="10727037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C3FA68-69C8-BC9A-7C01-A58DE3F4EFDD}"/>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2">
            <a:extLst>
              <a:ext uri="{FF2B5EF4-FFF2-40B4-BE49-F238E27FC236}">
                <a16:creationId xmlns:a16="http://schemas.microsoft.com/office/drawing/2014/main" id="{6CC2BE78-F6A8-9C12-6727-76B1E3560B4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E625634B-A6E9-4F26-EA35-DA05CE883A62}"/>
              </a:ext>
            </a:extLst>
          </p:cNvPr>
          <p:cNvSpPr txBox="1">
            <a:spLocks/>
          </p:cNvSpPr>
          <p:nvPr userDrawn="1"/>
        </p:nvSpPr>
        <p:spPr>
          <a:xfrm>
            <a:off x="4700588"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a:latin typeface="Trebuchet MS" panose="020B0703020202090204" pitchFamily="34" charset="0"/>
              </a:rPr>
              <a:t>Confidential – Internal Use Only</a:t>
            </a:r>
          </a:p>
        </p:txBody>
      </p:sp>
      <p:sp>
        <p:nvSpPr>
          <p:cNvPr id="2" name="Title 1"/>
          <p:cNvSpPr>
            <a:spLocks noGrp="1"/>
          </p:cNvSpPr>
          <p:nvPr>
            <p:ph type="title"/>
          </p:nvPr>
        </p:nvSpPr>
        <p:spPr>
          <a:xfrm>
            <a:off x="577516" y="365125"/>
            <a:ext cx="10972800" cy="987019"/>
          </a:xfrm>
        </p:spPr>
        <p:txBody>
          <a:bodyPr/>
          <a:lstStyle>
            <a:lvl1pPr algn="ctr">
              <a:lnSpc>
                <a:spcPct val="80000"/>
              </a:lnSpc>
              <a:defRPr b="1" i="0">
                <a:solidFill>
                  <a:schemeClr val="accent1"/>
                </a:solidFill>
                <a:latin typeface="Georgia" panose="02040502050405020303" pitchFamily="18" charset="0"/>
              </a:defRPr>
            </a:lvl1pPr>
          </a:lstStyle>
          <a:p>
            <a:r>
              <a:rPr lang="en-US"/>
              <a:t>Click to edit Master title style</a:t>
            </a:r>
            <a:endParaRPr lang="en-US" dirty="0"/>
          </a:p>
        </p:txBody>
      </p:sp>
      <p:sp>
        <p:nvSpPr>
          <p:cNvPr id="8" name="Content Placeholder 7"/>
          <p:cNvSpPr>
            <a:spLocks noGrp="1"/>
          </p:cNvSpPr>
          <p:nvPr>
            <p:ph sz="quarter" idx="13"/>
          </p:nvPr>
        </p:nvSpPr>
        <p:spPr>
          <a:xfrm>
            <a:off x="577516" y="1942677"/>
            <a:ext cx="10972800" cy="4229524"/>
          </a:xfrm>
        </p:spPr>
        <p:txBody>
          <a:bodyPr/>
          <a:lstStyle>
            <a:lvl1pPr>
              <a:lnSpc>
                <a:spcPct val="110000"/>
              </a:lnSpc>
              <a:spcAft>
                <a:spcPts val="800"/>
              </a:spcAft>
              <a:defRPr/>
            </a:lvl1pPr>
            <a:lvl2pPr marL="15875" indent="0">
              <a:lnSpc>
                <a:spcPct val="110000"/>
              </a:lnSpc>
              <a:buNone/>
              <a:tabLst/>
              <a:defRPr sz="1800" b="0">
                <a:solidFill>
                  <a:schemeClr val="accent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F9FCF063-FC1A-8367-9263-F41FB07F8DFA}"/>
              </a:ext>
            </a:extLst>
          </p:cNvPr>
          <p:cNvSpPr>
            <a:spLocks noGrp="1"/>
          </p:cNvSpPr>
          <p:nvPr>
            <p:ph type="sldNum" sz="quarter" idx="14"/>
          </p:nvPr>
        </p:nvSpPr>
        <p:spPr>
          <a:xfrm>
            <a:off x="211138" y="6400800"/>
            <a:ext cx="2743200" cy="292100"/>
          </a:xfrm>
        </p:spPr>
        <p:txBody>
          <a:bodyPr vert="horz" lIns="91440" tIns="45720" rIns="91440" bIns="45720" rtlCol="0" anchor="ctr"/>
          <a:lstStyle>
            <a:lvl1pPr algn="l">
              <a:defRPr sz="800">
                <a:solidFill>
                  <a:schemeClr val="bg2"/>
                </a:solidFill>
              </a:defRPr>
            </a:lvl1pPr>
          </a:lstStyle>
          <a:p>
            <a:pPr>
              <a:defRPr/>
            </a:pPr>
            <a:fld id="{1C59719D-56A7-487D-8D3B-EA34E5784311}" type="slidenum">
              <a:rPr lang="en-US"/>
              <a:pPr>
                <a:defRPr/>
              </a:pPr>
              <a:t>‹#›</a:t>
            </a:fld>
            <a:endParaRPr lang="en-US" dirty="0"/>
          </a:p>
        </p:txBody>
      </p:sp>
    </p:spTree>
    <p:extLst>
      <p:ext uri="{BB962C8B-B14F-4D97-AF65-F5344CB8AC3E}">
        <p14:creationId xmlns:p14="http://schemas.microsoft.com/office/powerpoint/2010/main" val="2486828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Visual Imagery">
    <p:spTree>
      <p:nvGrpSpPr>
        <p:cNvPr id="1" name=""/>
        <p:cNvGrpSpPr/>
        <p:nvPr/>
      </p:nvGrpSpPr>
      <p:grpSpPr>
        <a:xfrm>
          <a:off x="0" y="0"/>
          <a:ext cx="0" cy="0"/>
          <a:chOff x="0" y="0"/>
          <a:chExt cx="0" cy="0"/>
        </a:xfrm>
      </p:grpSpPr>
      <p:sp>
        <p:nvSpPr>
          <p:cNvPr id="2" name="Round Single Corner Rectangle 10">
            <a:extLst>
              <a:ext uri="{FF2B5EF4-FFF2-40B4-BE49-F238E27FC236}">
                <a16:creationId xmlns:a16="http://schemas.microsoft.com/office/drawing/2014/main" id="{287CFBFC-7448-A168-4F47-57C3716EB2E8}"/>
              </a:ext>
            </a:extLst>
          </p:cNvPr>
          <p:cNvSpPr/>
          <p:nvPr userDrawn="1"/>
        </p:nvSpPr>
        <p:spPr>
          <a:xfrm>
            <a:off x="-12700" y="0"/>
            <a:ext cx="3441700" cy="6858000"/>
          </a:xfrm>
          <a:prstGeom prst="round1Rect">
            <a:avLst>
              <a:gd name="adj" fmla="val 0"/>
            </a:avLst>
          </a:prstGeom>
          <a:gradFill flip="none" rotWithShape="1">
            <a:gsLst>
              <a:gs pos="0">
                <a:schemeClr val="accent2"/>
              </a:gs>
              <a:gs pos="23000">
                <a:schemeClr val="accent6"/>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Title 9"/>
          <p:cNvSpPr>
            <a:spLocks noGrp="1"/>
          </p:cNvSpPr>
          <p:nvPr>
            <p:ph type="title"/>
          </p:nvPr>
        </p:nvSpPr>
        <p:spPr>
          <a:xfrm>
            <a:off x="381000" y="597403"/>
            <a:ext cx="2895600" cy="1764797"/>
          </a:xfrm>
        </p:spPr>
        <p:txBody>
          <a:bodyPr/>
          <a:lstStyle>
            <a:lvl1pPr>
              <a:defRPr sz="28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365760" y="2514600"/>
            <a:ext cx="2910840" cy="3352800"/>
          </a:xfrm>
        </p:spPr>
        <p:txBody>
          <a:bodyPr/>
          <a:lstStyle>
            <a:lvl1pPr>
              <a:spcBef>
                <a:spcPts val="400"/>
              </a:spcBef>
              <a:buFontTx/>
              <a:buNone/>
              <a:defRPr sz="1600" b="0">
                <a:solidFill>
                  <a:schemeClr val="bg1"/>
                </a:solidFill>
              </a:defRPr>
            </a:lvl1pPr>
            <a:lvl2pPr marL="0" indent="0">
              <a:buFontTx/>
              <a:buNone/>
              <a:defRPr sz="1600" b="0">
                <a:solidFill>
                  <a:schemeClr val="bg1"/>
                </a:solidFill>
              </a:defRPr>
            </a:lvl2pPr>
            <a:lvl3pPr marL="0" indent="0">
              <a:buFontTx/>
              <a:buNone/>
              <a:defRPr sz="1600" b="0">
                <a:solidFill>
                  <a:schemeClr val="bg1"/>
                </a:solidFill>
              </a:defRPr>
            </a:lvl3pPr>
            <a:lvl4pPr marL="0" indent="0">
              <a:buFontTx/>
              <a:buNone/>
              <a:defRPr sz="1600" b="0">
                <a:solidFill>
                  <a:schemeClr val="bg1"/>
                </a:solidFill>
              </a:defRPr>
            </a:lvl4pPr>
            <a:lvl5pPr marL="0" indent="0">
              <a:buFontTx/>
              <a:buNone/>
              <a:defRPr sz="1600" b="0">
                <a:solidFill>
                  <a:schemeClr val="bg1"/>
                </a:solidFill>
              </a:defRPr>
            </a:lvl5pPr>
          </a:lstStyle>
          <a:p>
            <a:pPr lvl="0"/>
            <a:r>
              <a:rPr lang="en-US"/>
              <a:t>Edit Master text styles</a:t>
            </a:r>
          </a:p>
        </p:txBody>
      </p:sp>
      <p:sp>
        <p:nvSpPr>
          <p:cNvPr id="3" name="Slide Number Placeholder 8">
            <a:extLst>
              <a:ext uri="{FF2B5EF4-FFF2-40B4-BE49-F238E27FC236}">
                <a16:creationId xmlns:a16="http://schemas.microsoft.com/office/drawing/2014/main" id="{C58F5D22-A92F-11C3-20D8-2B750BE2DE52}"/>
              </a:ext>
            </a:extLst>
          </p:cNvPr>
          <p:cNvSpPr>
            <a:spLocks noGrp="1"/>
          </p:cNvSpPr>
          <p:nvPr>
            <p:ph type="sldNum" sz="quarter" idx="12"/>
          </p:nvPr>
        </p:nvSpPr>
        <p:spPr/>
        <p:txBody>
          <a:bodyPr/>
          <a:lstStyle>
            <a:lvl1pPr>
              <a:defRPr/>
            </a:lvl1pPr>
          </a:lstStyle>
          <a:p>
            <a:pPr>
              <a:defRPr/>
            </a:pPr>
            <a:fld id="{830BF098-1D0A-4FE9-8589-588BEE5C6A17}" type="slidenum">
              <a:rPr lang="en-US"/>
              <a:pPr>
                <a:defRPr/>
              </a:pPr>
              <a:t>‹#›</a:t>
            </a:fld>
            <a:endParaRPr lang="en-US"/>
          </a:p>
        </p:txBody>
      </p:sp>
    </p:spTree>
    <p:extLst>
      <p:ext uri="{BB962C8B-B14F-4D97-AF65-F5344CB8AC3E}">
        <p14:creationId xmlns:p14="http://schemas.microsoft.com/office/powerpoint/2010/main" val="41624185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2" name="Holder 6">
            <a:extLst>
              <a:ext uri="{FF2B5EF4-FFF2-40B4-BE49-F238E27FC236}">
                <a16:creationId xmlns:a16="http://schemas.microsoft.com/office/drawing/2014/main" id="{93636658-E5A6-5EBF-B029-253BF88A21C3}"/>
              </a:ext>
            </a:extLst>
          </p:cNvPr>
          <p:cNvSpPr>
            <a:spLocks noGrp="1"/>
          </p:cNvSpPr>
          <p:nvPr>
            <p:ph type="sldNum" sz="quarter" idx="10"/>
          </p:nvPr>
        </p:nvSpPr>
        <p:spPr/>
        <p:txBody>
          <a:bodyPr/>
          <a:lstStyle>
            <a:lvl1pPr>
              <a:defRPr/>
            </a:lvl1pPr>
          </a:lstStyle>
          <a:p>
            <a:pPr>
              <a:defRPr/>
            </a:pPr>
            <a:fld id="{53B05E6D-96CE-45EB-A798-F822D50C59EC}" type="slidenum">
              <a:rPr lang="en-US"/>
              <a:pPr>
                <a:defRPr/>
              </a:pPr>
              <a:t>‹#›</a:t>
            </a:fld>
            <a:endParaRPr lang="en-US"/>
          </a:p>
        </p:txBody>
      </p:sp>
    </p:spTree>
    <p:extLst>
      <p:ext uri="{BB962C8B-B14F-4D97-AF65-F5344CB8AC3E}">
        <p14:creationId xmlns:p14="http://schemas.microsoft.com/office/powerpoint/2010/main" val="24949534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umor Agnostic_no art">
    <p:spTree>
      <p:nvGrpSpPr>
        <p:cNvPr id="1" name=""/>
        <p:cNvGrpSpPr/>
        <p:nvPr/>
      </p:nvGrpSpPr>
      <p:grpSpPr>
        <a:xfrm>
          <a:off x="0" y="0"/>
          <a:ext cx="0" cy="0"/>
          <a:chOff x="0" y="0"/>
          <a:chExt cx="0" cy="0"/>
        </a:xfrm>
      </p:grpSpPr>
      <p:sp>
        <p:nvSpPr>
          <p:cNvPr id="2" name="Round Single Corner Rectangle 2">
            <a:extLst>
              <a:ext uri="{FF2B5EF4-FFF2-40B4-BE49-F238E27FC236}">
                <a16:creationId xmlns:a16="http://schemas.microsoft.com/office/drawing/2014/main" id="{E722C888-193E-D66D-F0A8-F460A161EF16}"/>
              </a:ext>
            </a:extLst>
          </p:cNvPr>
          <p:cNvSpPr/>
          <p:nvPr userDrawn="1"/>
        </p:nvSpPr>
        <p:spPr>
          <a:xfrm>
            <a:off x="-33338" y="157163"/>
            <a:ext cx="12225338" cy="5929312"/>
          </a:xfrm>
          <a:prstGeom prst="round1Rect">
            <a:avLst>
              <a:gd name="adj" fmla="val 0"/>
            </a:avLst>
          </a:prstGeom>
          <a:gradFill flip="none" rotWithShape="1">
            <a:gsLst>
              <a:gs pos="0">
                <a:schemeClr val="accent2"/>
              </a:gs>
              <a:gs pos="23000">
                <a:schemeClr val="accent6"/>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 name="Group 2">
            <a:extLst>
              <a:ext uri="{FF2B5EF4-FFF2-40B4-BE49-F238E27FC236}">
                <a16:creationId xmlns:a16="http://schemas.microsoft.com/office/drawing/2014/main" id="{F1927A0B-796C-2576-FD13-75869ED296D0}"/>
              </a:ext>
            </a:extLst>
          </p:cNvPr>
          <p:cNvGrpSpPr>
            <a:grpSpLocks/>
          </p:cNvGrpSpPr>
          <p:nvPr userDrawn="1"/>
        </p:nvGrpSpPr>
        <p:grpSpPr bwMode="auto">
          <a:xfrm>
            <a:off x="-33338" y="-6350"/>
            <a:ext cx="12226926" cy="671513"/>
            <a:chOff x="-15241" y="-913657"/>
            <a:chExt cx="12219432" cy="670292"/>
          </a:xfrm>
        </p:grpSpPr>
        <p:sp>
          <p:nvSpPr>
            <p:cNvPr id="4" name="Rectangle 3">
              <a:extLst>
                <a:ext uri="{FF2B5EF4-FFF2-40B4-BE49-F238E27FC236}">
                  <a16:creationId xmlns:a16="http://schemas.microsoft.com/office/drawing/2014/main" id="{269EB44B-F48E-7D08-7D16-53F16A02DD85}"/>
                </a:ext>
              </a:extLst>
            </p:cNvPr>
            <p:cNvSpPr/>
            <p:nvPr userDrawn="1"/>
          </p:nvSpPr>
          <p:spPr>
            <a:xfrm>
              <a:off x="624" y="-913657"/>
              <a:ext cx="12203567" cy="6100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2DD62050-0A55-4134-3283-91331E9D1FA2}"/>
                </a:ext>
              </a:extLst>
            </p:cNvPr>
            <p:cNvSpPr/>
            <p:nvPr userDrawn="1"/>
          </p:nvSpPr>
          <p:spPr>
            <a:xfrm flipV="1">
              <a:off x="-15241" y="-837596"/>
              <a:ext cx="12219432" cy="594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t> </a:t>
              </a:r>
            </a:p>
          </p:txBody>
        </p:sp>
      </p:grpSp>
      <p:pic>
        <p:nvPicPr>
          <p:cNvPr id="8" name="Picture 6">
            <a:extLst>
              <a:ext uri="{FF2B5EF4-FFF2-40B4-BE49-F238E27FC236}">
                <a16:creationId xmlns:a16="http://schemas.microsoft.com/office/drawing/2014/main" id="{CB7286C2-32FF-9714-A02B-F9FB5EB9AD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7">
            <a:extLst>
              <a:ext uri="{FF2B5EF4-FFF2-40B4-BE49-F238E27FC236}">
                <a16:creationId xmlns:a16="http://schemas.microsoft.com/office/drawing/2014/main" id="{0ED64DD4-5F4E-0A22-3A56-A8E1728B1D9C}"/>
              </a:ext>
            </a:extLst>
          </p:cNvPr>
          <p:cNvGrpSpPr>
            <a:grpSpLocks/>
          </p:cNvGrpSpPr>
          <p:nvPr userDrawn="1"/>
        </p:nvGrpSpPr>
        <p:grpSpPr bwMode="auto">
          <a:xfrm>
            <a:off x="-22225" y="6086475"/>
            <a:ext cx="12223750" cy="779463"/>
            <a:chOff x="-22859" y="6086549"/>
            <a:chExt cx="12225019" cy="779306"/>
          </a:xfrm>
        </p:grpSpPr>
        <p:sp>
          <p:nvSpPr>
            <p:cNvPr id="10" name="bg object 20">
              <a:extLst>
                <a:ext uri="{FF2B5EF4-FFF2-40B4-BE49-F238E27FC236}">
                  <a16:creationId xmlns:a16="http://schemas.microsoft.com/office/drawing/2014/main" id="{A3A42609-A7D2-2216-F6D7-6E1B3BB7ECCD}"/>
                </a:ext>
              </a:extLst>
            </p:cNvPr>
            <p:cNvSpPr>
              <a:spLocks/>
            </p:cNvSpPr>
            <p:nvPr userDrawn="1"/>
          </p:nvSpPr>
          <p:spPr bwMode="auto">
            <a:xfrm>
              <a:off x="-22859" y="6086549"/>
              <a:ext cx="12225019" cy="779306"/>
            </a:xfrm>
            <a:custGeom>
              <a:avLst/>
              <a:gdLst>
                <a:gd name="T0" fmla="*/ 12224510 w 12189460"/>
                <a:gd name="T1" fmla="*/ 0 h 685800"/>
                <a:gd name="T2" fmla="*/ 0 w 12189460"/>
                <a:gd name="T3" fmla="*/ 0 h 685800"/>
                <a:gd name="T4" fmla="*/ 0 w 12189460"/>
                <a:gd name="T5" fmla="*/ 779306 h 685800"/>
                <a:gd name="T6" fmla="*/ 12224510 w 12189460"/>
                <a:gd name="T7" fmla="*/ 779306 h 685800"/>
                <a:gd name="T8" fmla="*/ 12224510 w 12189460"/>
                <a:gd name="T9" fmla="*/ 0 h 685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685800">
                  <a:moveTo>
                    <a:pt x="12188952" y="0"/>
                  </a:moveTo>
                  <a:lnTo>
                    <a:pt x="0" y="0"/>
                  </a:lnTo>
                  <a:lnTo>
                    <a:pt x="0" y="685800"/>
                  </a:lnTo>
                  <a:lnTo>
                    <a:pt x="12188952" y="685800"/>
                  </a:lnTo>
                  <a:lnTo>
                    <a:pt x="12188952" y="0"/>
                  </a:lnTo>
                  <a:close/>
                </a:path>
              </a:pathLst>
            </a:custGeom>
            <a:solidFill>
              <a:srgbClr val="FFFFFF">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1" name="bg object 21">
              <a:extLst>
                <a:ext uri="{FF2B5EF4-FFF2-40B4-BE49-F238E27FC236}">
                  <a16:creationId xmlns:a16="http://schemas.microsoft.com/office/drawing/2014/main" id="{580B14A0-70D0-FD20-E616-60A5F0DE2A0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5408"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bg object 22">
              <a:extLst>
                <a:ext uri="{FF2B5EF4-FFF2-40B4-BE49-F238E27FC236}">
                  <a16:creationId xmlns:a16="http://schemas.microsoft.com/office/drawing/2014/main" id="{EC0FFDED-C2EF-7818-9782-178804F42B87}"/>
                </a:ext>
              </a:extLst>
            </p:cNvPr>
            <p:cNvSpPr>
              <a:spLocks/>
            </p:cNvSpPr>
            <p:nvPr userDrawn="1"/>
          </p:nvSpPr>
          <p:spPr bwMode="auto">
            <a:xfrm>
              <a:off x="904461"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3" name="bg object 23">
              <a:extLst>
                <a:ext uri="{FF2B5EF4-FFF2-40B4-BE49-F238E27FC236}">
                  <a16:creationId xmlns:a16="http://schemas.microsoft.com/office/drawing/2014/main" id="{D35F5853-EDD0-36FC-5F53-A2EAB9B5C86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79891"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g object 24">
              <a:extLst>
                <a:ext uri="{FF2B5EF4-FFF2-40B4-BE49-F238E27FC236}">
                  <a16:creationId xmlns:a16="http://schemas.microsoft.com/office/drawing/2014/main" id="{2E648FBD-0074-099D-F039-D83BD3D846C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87633"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g object 25">
              <a:extLst>
                <a:ext uri="{FF2B5EF4-FFF2-40B4-BE49-F238E27FC236}">
                  <a16:creationId xmlns:a16="http://schemas.microsoft.com/office/drawing/2014/main" id="{A6995596-1F8B-AB48-BD8B-87E154E298F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335177"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g object 26">
              <a:extLst>
                <a:ext uri="{FF2B5EF4-FFF2-40B4-BE49-F238E27FC236}">
                  <a16:creationId xmlns:a16="http://schemas.microsoft.com/office/drawing/2014/main" id="{6C2D2B0B-F88F-C578-3E28-27A62B27EAB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68780"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itle 4"/>
          <p:cNvSpPr>
            <a:spLocks noGrp="1"/>
          </p:cNvSpPr>
          <p:nvPr>
            <p:ph type="title"/>
          </p:nvPr>
        </p:nvSpPr>
        <p:spPr>
          <a:xfrm>
            <a:off x="966546" y="2279755"/>
            <a:ext cx="10158654" cy="1294334"/>
          </a:xfrm>
          <a:prstGeom prst="rect">
            <a:avLst/>
          </a:prstGeom>
        </p:spPr>
        <p:txBody>
          <a:bodyPr/>
          <a:lstStyle>
            <a:lvl1pPr>
              <a:defRPr sz="3600" b="1">
                <a:solidFill>
                  <a:schemeClr val="bg1"/>
                </a:solidFill>
              </a:defRPr>
            </a:lvl1pPr>
          </a:lstStyle>
          <a:p>
            <a:r>
              <a:rPr lang="en-US"/>
              <a:t>Click to edit Master title style</a:t>
            </a:r>
          </a:p>
        </p:txBody>
      </p:sp>
      <p:sp>
        <p:nvSpPr>
          <p:cNvPr id="7" name="Text Placeholder 6"/>
          <p:cNvSpPr>
            <a:spLocks noGrp="1"/>
          </p:cNvSpPr>
          <p:nvPr>
            <p:ph type="body" sz="quarter" idx="10"/>
          </p:nvPr>
        </p:nvSpPr>
        <p:spPr>
          <a:xfrm>
            <a:off x="966546" y="3876727"/>
            <a:ext cx="10158654" cy="1600200"/>
          </a:xfrm>
        </p:spPr>
        <p:txBody>
          <a:bodyPr>
            <a:normAutofit/>
          </a:bodyPr>
          <a:lstStyle>
            <a:lvl1pPr>
              <a:buFontTx/>
              <a:buNone/>
              <a:defRPr sz="1800" b="1">
                <a:solidFill>
                  <a:schemeClr val="bg1"/>
                </a:solidFill>
              </a:defRPr>
            </a:lvl1pPr>
            <a:lvl2pPr marL="0" indent="0">
              <a:buFontTx/>
              <a:buNone/>
              <a:defRPr>
                <a:solidFill>
                  <a:schemeClr val="bg1"/>
                </a:solidFill>
              </a:defRPr>
            </a:lvl2pPr>
            <a:lvl3pPr marL="403225" indent="0">
              <a:buFontTx/>
              <a:buNone/>
              <a:defRPr>
                <a:solidFill>
                  <a:schemeClr val="bg1"/>
                </a:solidFill>
              </a:defRPr>
            </a:lvl3pPr>
            <a:lvl4pPr marL="742950" indent="0">
              <a:buFontTx/>
              <a:buNone/>
              <a:defRPr>
                <a:solidFill>
                  <a:schemeClr val="bg1"/>
                </a:solidFill>
              </a:defRPr>
            </a:lvl4pPr>
            <a:lvl5pPr marL="1139825" indent="0">
              <a:buFontTx/>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6866688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umor Agnostic Cover">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127E9F01-264D-7D22-3B21-0C79B47B2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
          <a:stretch>
            <a:fillRect/>
          </a:stretch>
        </p:blipFill>
        <p:spPr bwMode="auto">
          <a:xfrm>
            <a:off x="-22225" y="-6350"/>
            <a:ext cx="122221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DEBA705C-C6FC-28A6-3EB2-465D491B01BF}"/>
              </a:ext>
            </a:extLst>
          </p:cNvPr>
          <p:cNvGrpSpPr>
            <a:grpSpLocks/>
          </p:cNvGrpSpPr>
          <p:nvPr userDrawn="1"/>
        </p:nvGrpSpPr>
        <p:grpSpPr bwMode="auto">
          <a:xfrm>
            <a:off x="-33338" y="-6350"/>
            <a:ext cx="12226926" cy="671513"/>
            <a:chOff x="-15241" y="-913657"/>
            <a:chExt cx="12219432" cy="670284"/>
          </a:xfrm>
        </p:grpSpPr>
        <p:sp>
          <p:nvSpPr>
            <p:cNvPr id="4" name="Rectangle 3">
              <a:extLst>
                <a:ext uri="{FF2B5EF4-FFF2-40B4-BE49-F238E27FC236}">
                  <a16:creationId xmlns:a16="http://schemas.microsoft.com/office/drawing/2014/main" id="{6B5FCA32-2431-450E-E369-593EDF215324}"/>
                </a:ext>
              </a:extLst>
            </p:cNvPr>
            <p:cNvSpPr/>
            <p:nvPr userDrawn="1"/>
          </p:nvSpPr>
          <p:spPr>
            <a:xfrm>
              <a:off x="624" y="-913657"/>
              <a:ext cx="12203567" cy="610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1296CFBD-F7B9-28B7-690E-DD8969FE33AE}"/>
                </a:ext>
              </a:extLst>
            </p:cNvPr>
            <p:cNvSpPr/>
            <p:nvPr userDrawn="1"/>
          </p:nvSpPr>
          <p:spPr>
            <a:xfrm>
              <a:off x="-15241" y="-365387"/>
              <a:ext cx="12219432" cy="12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8" name="Round Single Corner Rectangle 8">
            <a:extLst>
              <a:ext uri="{FF2B5EF4-FFF2-40B4-BE49-F238E27FC236}">
                <a16:creationId xmlns:a16="http://schemas.microsoft.com/office/drawing/2014/main" id="{E795A617-DE09-0861-7591-E4D12B885E34}"/>
              </a:ext>
            </a:extLst>
          </p:cNvPr>
          <p:cNvSpPr/>
          <p:nvPr userDrawn="1"/>
        </p:nvSpPr>
        <p:spPr>
          <a:xfrm flipH="1">
            <a:off x="9396413" y="41275"/>
            <a:ext cx="2808287" cy="563563"/>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24" h="564242">
                <a:moveTo>
                  <a:pt x="0" y="0"/>
                </a:moveTo>
                <a:lnTo>
                  <a:pt x="1692726" y="0"/>
                </a:lnTo>
                <a:cubicBezTo>
                  <a:pt x="1817989" y="1524"/>
                  <a:pt x="1929469" y="73573"/>
                  <a:pt x="1982809" y="220621"/>
                </a:cubicBezTo>
                <a:cubicBezTo>
                  <a:pt x="2098850" y="623378"/>
                  <a:pt x="2534290" y="443194"/>
                  <a:pt x="2808224" y="564242"/>
                </a:cubicBezTo>
                <a:lnTo>
                  <a:pt x="0" y="5642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bg object 17">
            <a:extLst>
              <a:ext uri="{FF2B5EF4-FFF2-40B4-BE49-F238E27FC236}">
                <a16:creationId xmlns:a16="http://schemas.microsoft.com/office/drawing/2014/main" id="{4F9FBA1E-49C9-8CF7-A1EC-95B99F36F4B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78000" y="665163"/>
            <a:ext cx="65088"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g object 19">
            <a:extLst>
              <a:ext uri="{FF2B5EF4-FFF2-40B4-BE49-F238E27FC236}">
                <a16:creationId xmlns:a16="http://schemas.microsoft.com/office/drawing/2014/main" id="{C4763158-612B-DA66-A654-D6BDE2C06F1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78000" y="1020763"/>
            <a:ext cx="65088"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9">
            <a:extLst>
              <a:ext uri="{FF2B5EF4-FFF2-40B4-BE49-F238E27FC236}">
                <a16:creationId xmlns:a16="http://schemas.microsoft.com/office/drawing/2014/main" id="{51A764F1-B6A4-1589-925C-B958DFC2ED74}"/>
              </a:ext>
            </a:extLst>
          </p:cNvPr>
          <p:cNvGrpSpPr>
            <a:grpSpLocks/>
          </p:cNvGrpSpPr>
          <p:nvPr userDrawn="1"/>
        </p:nvGrpSpPr>
        <p:grpSpPr bwMode="auto">
          <a:xfrm>
            <a:off x="-22225" y="6180138"/>
            <a:ext cx="12225338" cy="685800"/>
            <a:chOff x="-33019" y="6180055"/>
            <a:chExt cx="12225019" cy="685800"/>
          </a:xfrm>
        </p:grpSpPr>
        <p:sp>
          <p:nvSpPr>
            <p:cNvPr id="12" name="bg object 20">
              <a:extLst>
                <a:ext uri="{FF2B5EF4-FFF2-40B4-BE49-F238E27FC236}">
                  <a16:creationId xmlns:a16="http://schemas.microsoft.com/office/drawing/2014/main" id="{525EF6AF-522D-2901-C88B-307A01FE4CCC}"/>
                </a:ext>
              </a:extLst>
            </p:cNvPr>
            <p:cNvSpPr>
              <a:spLocks/>
            </p:cNvSpPr>
            <p:nvPr/>
          </p:nvSpPr>
          <p:spPr bwMode="auto">
            <a:xfrm>
              <a:off x="-33019" y="6180055"/>
              <a:ext cx="12225019" cy="685800"/>
            </a:xfrm>
            <a:custGeom>
              <a:avLst/>
              <a:gdLst>
                <a:gd name="T0" fmla="*/ 12224510 w 12189460"/>
                <a:gd name="T1" fmla="*/ 0 h 685800"/>
                <a:gd name="T2" fmla="*/ 0 w 12189460"/>
                <a:gd name="T3" fmla="*/ 0 h 685800"/>
                <a:gd name="T4" fmla="*/ 0 w 12189460"/>
                <a:gd name="T5" fmla="*/ 685800 h 685800"/>
                <a:gd name="T6" fmla="*/ 12224510 w 12189460"/>
                <a:gd name="T7" fmla="*/ 685800 h 685800"/>
                <a:gd name="T8" fmla="*/ 12224510 w 12189460"/>
                <a:gd name="T9" fmla="*/ 0 h 685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685800">
                  <a:moveTo>
                    <a:pt x="12188952" y="0"/>
                  </a:moveTo>
                  <a:lnTo>
                    <a:pt x="0" y="0"/>
                  </a:lnTo>
                  <a:lnTo>
                    <a:pt x="0" y="685800"/>
                  </a:lnTo>
                  <a:lnTo>
                    <a:pt x="12188952" y="685800"/>
                  </a:lnTo>
                  <a:lnTo>
                    <a:pt x="12188952" y="0"/>
                  </a:lnTo>
                  <a:close/>
                </a:path>
              </a:pathLst>
            </a:custGeom>
            <a:solidFill>
              <a:srgbClr val="FFFFFF">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3" name="bg object 21">
              <a:extLst>
                <a:ext uri="{FF2B5EF4-FFF2-40B4-BE49-F238E27FC236}">
                  <a16:creationId xmlns:a16="http://schemas.microsoft.com/office/drawing/2014/main" id="{83005036-B314-9AE1-37CE-615D855433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833"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bg object 22">
              <a:extLst>
                <a:ext uri="{FF2B5EF4-FFF2-40B4-BE49-F238E27FC236}">
                  <a16:creationId xmlns:a16="http://schemas.microsoft.com/office/drawing/2014/main" id="{AD10B293-67F5-A9FB-E2FE-0A6F0BCE2216}"/>
                </a:ext>
              </a:extLst>
            </p:cNvPr>
            <p:cNvSpPr>
              <a:spLocks/>
            </p:cNvSpPr>
            <p:nvPr/>
          </p:nvSpPr>
          <p:spPr bwMode="auto">
            <a:xfrm>
              <a:off x="892886"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5" name="bg object 23">
              <a:extLst>
                <a:ext uri="{FF2B5EF4-FFF2-40B4-BE49-F238E27FC236}">
                  <a16:creationId xmlns:a16="http://schemas.microsoft.com/office/drawing/2014/main" id="{BD455E18-D193-E6C6-30FC-47DB1BBBC2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316"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g object 24">
              <a:extLst>
                <a:ext uri="{FF2B5EF4-FFF2-40B4-BE49-F238E27FC236}">
                  <a16:creationId xmlns:a16="http://schemas.microsoft.com/office/drawing/2014/main" id="{3A9282E2-5D08-05CF-8196-367B2BD54F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6058"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g object 25">
              <a:extLst>
                <a:ext uri="{FF2B5EF4-FFF2-40B4-BE49-F238E27FC236}">
                  <a16:creationId xmlns:a16="http://schemas.microsoft.com/office/drawing/2014/main" id="{233F6583-10F3-2E10-9E11-5AAB087909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3602"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g object 26">
              <a:extLst>
                <a:ext uri="{FF2B5EF4-FFF2-40B4-BE49-F238E27FC236}">
                  <a16:creationId xmlns:a16="http://schemas.microsoft.com/office/drawing/2014/main" id="{22025320-14EA-B105-4FFE-9419E0861D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5"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9">
            <a:extLst>
              <a:ext uri="{FF2B5EF4-FFF2-40B4-BE49-F238E27FC236}">
                <a16:creationId xmlns:a16="http://schemas.microsoft.com/office/drawing/2014/main" id="{83032BB4-027B-0BE1-9BA9-DD095A40FAE8}"/>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2931160" y="3543841"/>
            <a:ext cx="5867400" cy="1294334"/>
          </a:xfrm>
          <a:prstGeom prst="rect">
            <a:avLst/>
          </a:prstGeom>
        </p:spPr>
        <p:txBody>
          <a:bodyPr/>
          <a:lstStyle>
            <a:lvl1pPr>
              <a:defRPr sz="3600" b="1">
                <a:solidFill>
                  <a:schemeClr val="bg1"/>
                </a:solidFill>
              </a:defRPr>
            </a:lvl1pPr>
          </a:lstStyle>
          <a:p>
            <a:r>
              <a:rPr lang="en-US"/>
              <a:t>Click to edit Master title style</a:t>
            </a:r>
          </a:p>
        </p:txBody>
      </p:sp>
      <p:sp>
        <p:nvSpPr>
          <p:cNvPr id="7" name="Text Placeholder 6"/>
          <p:cNvSpPr>
            <a:spLocks noGrp="1"/>
          </p:cNvSpPr>
          <p:nvPr>
            <p:ph type="body" sz="quarter" idx="10"/>
          </p:nvPr>
        </p:nvSpPr>
        <p:spPr>
          <a:xfrm>
            <a:off x="2931160" y="4900201"/>
            <a:ext cx="5867400" cy="1134659"/>
          </a:xfrm>
        </p:spPr>
        <p:txBody>
          <a:bodyPr>
            <a:normAutofit/>
          </a:bodyPr>
          <a:lstStyle>
            <a:lvl1pPr>
              <a:buFontTx/>
              <a:buNone/>
              <a:defRPr sz="1800" b="1">
                <a:solidFill>
                  <a:schemeClr val="bg1"/>
                </a:solidFill>
              </a:defRPr>
            </a:lvl1pPr>
            <a:lvl2pPr marL="0" indent="0">
              <a:buFontTx/>
              <a:buNone/>
              <a:defRPr>
                <a:solidFill>
                  <a:schemeClr val="bg1"/>
                </a:solidFill>
              </a:defRPr>
            </a:lvl2pPr>
            <a:lvl3pPr marL="403225" indent="0">
              <a:buFontTx/>
              <a:buNone/>
              <a:defRPr>
                <a:solidFill>
                  <a:schemeClr val="bg1"/>
                </a:solidFill>
              </a:defRPr>
            </a:lvl3pPr>
            <a:lvl4pPr marL="742950" indent="0">
              <a:buFontTx/>
              <a:buNone/>
              <a:defRPr>
                <a:solidFill>
                  <a:schemeClr val="bg1"/>
                </a:solidFill>
              </a:defRPr>
            </a:lvl4pPr>
            <a:lvl5pPr marL="1139825" indent="0">
              <a:buFontTx/>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29182127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 mTNBC Cover">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59C34E60-E7CC-075E-062D-F0C3A3749B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
          <a:stretch>
            <a:fillRect/>
          </a:stretch>
        </p:blipFill>
        <p:spPr bwMode="auto">
          <a:xfrm>
            <a:off x="-22225" y="9525"/>
            <a:ext cx="122221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661A0D39-A3A0-42F4-FEAE-259B3F41F393}"/>
              </a:ext>
            </a:extLst>
          </p:cNvPr>
          <p:cNvGrpSpPr>
            <a:grpSpLocks/>
          </p:cNvGrpSpPr>
          <p:nvPr userDrawn="1"/>
        </p:nvGrpSpPr>
        <p:grpSpPr bwMode="auto">
          <a:xfrm>
            <a:off x="-33338" y="-6350"/>
            <a:ext cx="12236451" cy="671513"/>
            <a:chOff x="-15241" y="-913657"/>
            <a:chExt cx="12229223" cy="670284"/>
          </a:xfrm>
        </p:grpSpPr>
        <p:sp>
          <p:nvSpPr>
            <p:cNvPr id="4" name="Rectangle 3">
              <a:extLst>
                <a:ext uri="{FF2B5EF4-FFF2-40B4-BE49-F238E27FC236}">
                  <a16:creationId xmlns:a16="http://schemas.microsoft.com/office/drawing/2014/main" id="{6B9CE9F3-B574-A00F-AE31-1E87A4D9DB37}"/>
                </a:ext>
              </a:extLst>
            </p:cNvPr>
            <p:cNvSpPr/>
            <p:nvPr userDrawn="1"/>
          </p:nvSpPr>
          <p:spPr>
            <a:xfrm>
              <a:off x="625" y="-913657"/>
              <a:ext cx="12203838" cy="6100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ound Single Corner Rectangle 8">
              <a:extLst>
                <a:ext uri="{FF2B5EF4-FFF2-40B4-BE49-F238E27FC236}">
                  <a16:creationId xmlns:a16="http://schemas.microsoft.com/office/drawing/2014/main" id="{DDDC9A70-5046-73CE-F1A0-A5BF570C368A}"/>
                </a:ext>
              </a:extLst>
            </p:cNvPr>
            <p:cNvSpPr/>
            <p:nvPr userDrawn="1"/>
          </p:nvSpPr>
          <p:spPr>
            <a:xfrm flipH="1">
              <a:off x="7969927" y="-872458"/>
              <a:ext cx="4244055" cy="583131"/>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4236171"/>
                <a:gd name="connsiteY0" fmla="*/ 3810 h 564242"/>
                <a:gd name="connsiteX1" fmla="*/ 3120673 w 4236171"/>
                <a:gd name="connsiteY1" fmla="*/ 0 h 564242"/>
                <a:gd name="connsiteX2" fmla="*/ 3410756 w 4236171"/>
                <a:gd name="connsiteY2" fmla="*/ 220621 h 564242"/>
                <a:gd name="connsiteX3" fmla="*/ 4236171 w 4236171"/>
                <a:gd name="connsiteY3" fmla="*/ 564242 h 564242"/>
                <a:gd name="connsiteX4" fmla="*/ 1427947 w 4236171"/>
                <a:gd name="connsiteY4" fmla="*/ 564242 h 564242"/>
                <a:gd name="connsiteX5" fmla="*/ 0 w 4236171"/>
                <a:gd name="connsiteY5" fmla="*/ 3810 h 564242"/>
                <a:gd name="connsiteX0" fmla="*/ 0 w 4247595"/>
                <a:gd name="connsiteY0" fmla="*/ 0 h 568052"/>
                <a:gd name="connsiteX1" fmla="*/ 3132097 w 4247595"/>
                <a:gd name="connsiteY1" fmla="*/ 3810 h 568052"/>
                <a:gd name="connsiteX2" fmla="*/ 3422180 w 4247595"/>
                <a:gd name="connsiteY2" fmla="*/ 224431 h 568052"/>
                <a:gd name="connsiteX3" fmla="*/ 4247595 w 4247595"/>
                <a:gd name="connsiteY3" fmla="*/ 568052 h 568052"/>
                <a:gd name="connsiteX4" fmla="*/ 1439371 w 4247595"/>
                <a:gd name="connsiteY4" fmla="*/ 568052 h 568052"/>
                <a:gd name="connsiteX5" fmla="*/ 0 w 4247595"/>
                <a:gd name="connsiteY5" fmla="*/ 0 h 568052"/>
                <a:gd name="connsiteX0" fmla="*/ 0 w 4232364"/>
                <a:gd name="connsiteY0" fmla="*/ 0 h 568052"/>
                <a:gd name="connsiteX1" fmla="*/ 3116866 w 4232364"/>
                <a:gd name="connsiteY1" fmla="*/ 3810 h 568052"/>
                <a:gd name="connsiteX2" fmla="*/ 3406949 w 4232364"/>
                <a:gd name="connsiteY2" fmla="*/ 224431 h 568052"/>
                <a:gd name="connsiteX3" fmla="*/ 4232364 w 4232364"/>
                <a:gd name="connsiteY3" fmla="*/ 568052 h 568052"/>
                <a:gd name="connsiteX4" fmla="*/ 1424140 w 4232364"/>
                <a:gd name="connsiteY4" fmla="*/ 568052 h 568052"/>
                <a:gd name="connsiteX5" fmla="*/ 0 w 4232364"/>
                <a:gd name="connsiteY5" fmla="*/ 0 h 568052"/>
                <a:gd name="connsiteX0" fmla="*/ 0 w 4232364"/>
                <a:gd name="connsiteY0" fmla="*/ 0 h 564242"/>
                <a:gd name="connsiteX1" fmla="*/ 3116866 w 4232364"/>
                <a:gd name="connsiteY1" fmla="*/ 0 h 564242"/>
                <a:gd name="connsiteX2" fmla="*/ 3406949 w 4232364"/>
                <a:gd name="connsiteY2" fmla="*/ 220621 h 564242"/>
                <a:gd name="connsiteX3" fmla="*/ 4232364 w 4232364"/>
                <a:gd name="connsiteY3" fmla="*/ 564242 h 564242"/>
                <a:gd name="connsiteX4" fmla="*/ 1424140 w 4232364"/>
                <a:gd name="connsiteY4" fmla="*/ 564242 h 564242"/>
                <a:gd name="connsiteX5" fmla="*/ 0 w 4232364"/>
                <a:gd name="connsiteY5" fmla="*/ 0 h 564242"/>
                <a:gd name="connsiteX0" fmla="*/ 11423 w 4243787"/>
                <a:gd name="connsiteY0" fmla="*/ 0 h 571862"/>
                <a:gd name="connsiteX1" fmla="*/ 3128289 w 4243787"/>
                <a:gd name="connsiteY1" fmla="*/ 0 h 571862"/>
                <a:gd name="connsiteX2" fmla="*/ 3418372 w 4243787"/>
                <a:gd name="connsiteY2" fmla="*/ 220621 h 571862"/>
                <a:gd name="connsiteX3" fmla="*/ 4243787 w 4243787"/>
                <a:gd name="connsiteY3" fmla="*/ 564242 h 571862"/>
                <a:gd name="connsiteX4" fmla="*/ 0 w 4243787"/>
                <a:gd name="connsiteY4" fmla="*/ 571862 h 571862"/>
                <a:gd name="connsiteX5" fmla="*/ 11423 w 4243787"/>
                <a:gd name="connsiteY5" fmla="*/ 0 h 571862"/>
                <a:gd name="connsiteX0" fmla="*/ 7615 w 4243787"/>
                <a:gd name="connsiteY0" fmla="*/ 0 h 575672"/>
                <a:gd name="connsiteX1" fmla="*/ 3128289 w 4243787"/>
                <a:gd name="connsiteY1" fmla="*/ 3810 h 575672"/>
                <a:gd name="connsiteX2" fmla="*/ 3418372 w 4243787"/>
                <a:gd name="connsiteY2" fmla="*/ 224431 h 575672"/>
                <a:gd name="connsiteX3" fmla="*/ 4243787 w 4243787"/>
                <a:gd name="connsiteY3" fmla="*/ 568052 h 575672"/>
                <a:gd name="connsiteX4" fmla="*/ 0 w 4243787"/>
                <a:gd name="connsiteY4" fmla="*/ 575672 h 575672"/>
                <a:gd name="connsiteX5" fmla="*/ 7615 w 4243787"/>
                <a:gd name="connsiteY5" fmla="*/ 0 h 575672"/>
                <a:gd name="connsiteX0" fmla="*/ 11423 w 4247595"/>
                <a:gd name="connsiteY0" fmla="*/ 0 h 575672"/>
                <a:gd name="connsiteX1" fmla="*/ 3132097 w 4247595"/>
                <a:gd name="connsiteY1" fmla="*/ 3810 h 575672"/>
                <a:gd name="connsiteX2" fmla="*/ 3422180 w 4247595"/>
                <a:gd name="connsiteY2" fmla="*/ 224431 h 575672"/>
                <a:gd name="connsiteX3" fmla="*/ 4247595 w 4247595"/>
                <a:gd name="connsiteY3" fmla="*/ 568052 h 575672"/>
                <a:gd name="connsiteX4" fmla="*/ 0 w 4247595"/>
                <a:gd name="connsiteY4" fmla="*/ 575672 h 575672"/>
                <a:gd name="connsiteX5" fmla="*/ 11423 w 4247595"/>
                <a:gd name="connsiteY5" fmla="*/ 0 h 575672"/>
                <a:gd name="connsiteX0" fmla="*/ 7615 w 4243787"/>
                <a:gd name="connsiteY0" fmla="*/ 0 h 583292"/>
                <a:gd name="connsiteX1" fmla="*/ 3128289 w 4243787"/>
                <a:gd name="connsiteY1" fmla="*/ 3810 h 583292"/>
                <a:gd name="connsiteX2" fmla="*/ 3418372 w 4243787"/>
                <a:gd name="connsiteY2" fmla="*/ 224431 h 583292"/>
                <a:gd name="connsiteX3" fmla="*/ 4243787 w 4243787"/>
                <a:gd name="connsiteY3" fmla="*/ 568052 h 583292"/>
                <a:gd name="connsiteX4" fmla="*/ 0 w 4243787"/>
                <a:gd name="connsiteY4" fmla="*/ 583292 h 583292"/>
                <a:gd name="connsiteX5" fmla="*/ 7615 w 4243787"/>
                <a:gd name="connsiteY5" fmla="*/ 0 h 58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3787" h="583292">
                  <a:moveTo>
                    <a:pt x="7615" y="0"/>
                  </a:moveTo>
                  <a:lnTo>
                    <a:pt x="3128289" y="3810"/>
                  </a:lnTo>
                  <a:cubicBezTo>
                    <a:pt x="3253552" y="5334"/>
                    <a:pt x="3365032" y="77383"/>
                    <a:pt x="3418372" y="224431"/>
                  </a:cubicBezTo>
                  <a:cubicBezTo>
                    <a:pt x="3534413" y="627188"/>
                    <a:pt x="3969853" y="447004"/>
                    <a:pt x="4243787" y="568052"/>
                  </a:cubicBezTo>
                  <a:lnTo>
                    <a:pt x="0" y="583292"/>
                  </a:lnTo>
                  <a:cubicBezTo>
                    <a:pt x="2538" y="391401"/>
                    <a:pt x="5077" y="191891"/>
                    <a:pt x="76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436476C0-0532-5C36-E0CE-CCB5EC925328}"/>
                </a:ext>
              </a:extLst>
            </p:cNvPr>
            <p:cNvSpPr/>
            <p:nvPr userDrawn="1"/>
          </p:nvSpPr>
          <p:spPr>
            <a:xfrm>
              <a:off x="-15241" y="-365387"/>
              <a:ext cx="12219704" cy="12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9" name="bg object 17">
            <a:extLst>
              <a:ext uri="{FF2B5EF4-FFF2-40B4-BE49-F238E27FC236}">
                <a16:creationId xmlns:a16="http://schemas.microsoft.com/office/drawing/2014/main" id="{07A38469-496F-D4BB-E6D0-F61AF05FB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665163"/>
            <a:ext cx="65088"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g object 19">
            <a:extLst>
              <a:ext uri="{FF2B5EF4-FFF2-40B4-BE49-F238E27FC236}">
                <a16:creationId xmlns:a16="http://schemas.microsoft.com/office/drawing/2014/main" id="{8F45E1BE-A1E9-8FDC-A918-DE778A9C2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0" y="1020763"/>
            <a:ext cx="65088"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9">
            <a:extLst>
              <a:ext uri="{FF2B5EF4-FFF2-40B4-BE49-F238E27FC236}">
                <a16:creationId xmlns:a16="http://schemas.microsoft.com/office/drawing/2014/main" id="{EC59809A-FD55-05EE-7725-F1FAEA7ED24E}"/>
              </a:ext>
            </a:extLst>
          </p:cNvPr>
          <p:cNvGrpSpPr>
            <a:grpSpLocks/>
          </p:cNvGrpSpPr>
          <p:nvPr userDrawn="1"/>
        </p:nvGrpSpPr>
        <p:grpSpPr bwMode="auto">
          <a:xfrm>
            <a:off x="-22225" y="6180138"/>
            <a:ext cx="12225338" cy="685800"/>
            <a:chOff x="-33019" y="6180055"/>
            <a:chExt cx="12225019" cy="685800"/>
          </a:xfrm>
        </p:grpSpPr>
        <p:sp>
          <p:nvSpPr>
            <p:cNvPr id="12" name="bg object 20">
              <a:extLst>
                <a:ext uri="{FF2B5EF4-FFF2-40B4-BE49-F238E27FC236}">
                  <a16:creationId xmlns:a16="http://schemas.microsoft.com/office/drawing/2014/main" id="{9D67C344-B4AF-C1B5-043E-D0F7C443EB5D}"/>
                </a:ext>
              </a:extLst>
            </p:cNvPr>
            <p:cNvSpPr>
              <a:spLocks/>
            </p:cNvSpPr>
            <p:nvPr/>
          </p:nvSpPr>
          <p:spPr bwMode="auto">
            <a:xfrm>
              <a:off x="-33019" y="6180055"/>
              <a:ext cx="12225019" cy="685800"/>
            </a:xfrm>
            <a:custGeom>
              <a:avLst/>
              <a:gdLst>
                <a:gd name="T0" fmla="*/ 12224510 w 12189460"/>
                <a:gd name="T1" fmla="*/ 0 h 685800"/>
                <a:gd name="T2" fmla="*/ 0 w 12189460"/>
                <a:gd name="T3" fmla="*/ 0 h 685800"/>
                <a:gd name="T4" fmla="*/ 0 w 12189460"/>
                <a:gd name="T5" fmla="*/ 685800 h 685800"/>
                <a:gd name="T6" fmla="*/ 12224510 w 12189460"/>
                <a:gd name="T7" fmla="*/ 685800 h 685800"/>
                <a:gd name="T8" fmla="*/ 12224510 w 12189460"/>
                <a:gd name="T9" fmla="*/ 0 h 685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685800">
                  <a:moveTo>
                    <a:pt x="12188952" y="0"/>
                  </a:moveTo>
                  <a:lnTo>
                    <a:pt x="0" y="0"/>
                  </a:lnTo>
                  <a:lnTo>
                    <a:pt x="0" y="685800"/>
                  </a:lnTo>
                  <a:lnTo>
                    <a:pt x="12188952" y="685800"/>
                  </a:lnTo>
                  <a:lnTo>
                    <a:pt x="12188952" y="0"/>
                  </a:lnTo>
                  <a:close/>
                </a:path>
              </a:pathLst>
            </a:custGeom>
            <a:solidFill>
              <a:srgbClr val="FFFFFF">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3" name="bg object 21">
              <a:extLst>
                <a:ext uri="{FF2B5EF4-FFF2-40B4-BE49-F238E27FC236}">
                  <a16:creationId xmlns:a16="http://schemas.microsoft.com/office/drawing/2014/main" id="{1341D406-247A-B39E-FF45-E31E13667E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833"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bg object 22">
              <a:extLst>
                <a:ext uri="{FF2B5EF4-FFF2-40B4-BE49-F238E27FC236}">
                  <a16:creationId xmlns:a16="http://schemas.microsoft.com/office/drawing/2014/main" id="{C759E948-85E1-238F-A309-E1195815B10B}"/>
                </a:ext>
              </a:extLst>
            </p:cNvPr>
            <p:cNvSpPr>
              <a:spLocks/>
            </p:cNvSpPr>
            <p:nvPr/>
          </p:nvSpPr>
          <p:spPr bwMode="auto">
            <a:xfrm>
              <a:off x="892886"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5" name="bg object 23">
              <a:extLst>
                <a:ext uri="{FF2B5EF4-FFF2-40B4-BE49-F238E27FC236}">
                  <a16:creationId xmlns:a16="http://schemas.microsoft.com/office/drawing/2014/main" id="{51495A45-9F8F-9CB4-21E7-72FA5A7916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316"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g object 24">
              <a:extLst>
                <a:ext uri="{FF2B5EF4-FFF2-40B4-BE49-F238E27FC236}">
                  <a16:creationId xmlns:a16="http://schemas.microsoft.com/office/drawing/2014/main" id="{6422A614-280F-FFFC-0616-D0ED352F63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6058"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g object 25">
              <a:extLst>
                <a:ext uri="{FF2B5EF4-FFF2-40B4-BE49-F238E27FC236}">
                  <a16:creationId xmlns:a16="http://schemas.microsoft.com/office/drawing/2014/main" id="{272A17C1-EA27-DB1A-2DCC-0220DAE99F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3602"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g object 26">
              <a:extLst>
                <a:ext uri="{FF2B5EF4-FFF2-40B4-BE49-F238E27FC236}">
                  <a16:creationId xmlns:a16="http://schemas.microsoft.com/office/drawing/2014/main" id="{0AB6FAB8-E58B-7A32-3482-28440553B5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5"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9">
            <a:extLst>
              <a:ext uri="{FF2B5EF4-FFF2-40B4-BE49-F238E27FC236}">
                <a16:creationId xmlns:a16="http://schemas.microsoft.com/office/drawing/2014/main" id="{CD2F5709-5B54-4C65-F494-5F5B41187FAE}"/>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9296400" y="103188"/>
            <a:ext cx="1066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a:extLst>
              <a:ext uri="{FF2B5EF4-FFF2-40B4-BE49-F238E27FC236}">
                <a16:creationId xmlns:a16="http://schemas.microsoft.com/office/drawing/2014/main" id="{2AF92534-F46A-2876-204E-72AEBB0551D1}"/>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2924826" y="3541297"/>
            <a:ext cx="5257800" cy="1294334"/>
          </a:xfrm>
          <a:prstGeom prst="rect">
            <a:avLst/>
          </a:prstGeom>
        </p:spPr>
        <p:txBody>
          <a:bodyPr/>
          <a:lstStyle>
            <a:lvl1pPr>
              <a:defRPr sz="3600" b="1">
                <a:solidFill>
                  <a:schemeClr val="bg1"/>
                </a:solidFill>
              </a:defRPr>
            </a:lvl1pPr>
          </a:lstStyle>
          <a:p>
            <a:r>
              <a:rPr lang="en-US"/>
              <a:t>Click to edit Master title style</a:t>
            </a:r>
          </a:p>
        </p:txBody>
      </p:sp>
      <p:sp>
        <p:nvSpPr>
          <p:cNvPr id="7" name="Text Placeholder 6"/>
          <p:cNvSpPr>
            <a:spLocks noGrp="1"/>
          </p:cNvSpPr>
          <p:nvPr>
            <p:ph type="body" sz="quarter" idx="10"/>
          </p:nvPr>
        </p:nvSpPr>
        <p:spPr>
          <a:xfrm>
            <a:off x="2924826" y="4897657"/>
            <a:ext cx="5257800" cy="1170895"/>
          </a:xfrm>
        </p:spPr>
        <p:txBody>
          <a:bodyPr>
            <a:normAutofit/>
          </a:bodyPr>
          <a:lstStyle>
            <a:lvl1pPr>
              <a:buFontTx/>
              <a:buNone/>
              <a:defRPr sz="1800" b="1">
                <a:solidFill>
                  <a:schemeClr val="bg1"/>
                </a:solidFill>
              </a:defRPr>
            </a:lvl1pPr>
            <a:lvl2pPr marL="0" indent="0">
              <a:buFontTx/>
              <a:buNone/>
              <a:defRPr>
                <a:solidFill>
                  <a:schemeClr val="bg1"/>
                </a:solidFill>
              </a:defRPr>
            </a:lvl2pPr>
            <a:lvl3pPr marL="403225" indent="0">
              <a:buFontTx/>
              <a:buNone/>
              <a:defRPr>
                <a:solidFill>
                  <a:schemeClr val="bg1"/>
                </a:solidFill>
              </a:defRPr>
            </a:lvl3pPr>
            <a:lvl4pPr marL="742950" indent="0">
              <a:buFontTx/>
              <a:buNone/>
              <a:defRPr>
                <a:solidFill>
                  <a:schemeClr val="bg1"/>
                </a:solidFill>
              </a:defRPr>
            </a:lvl4pPr>
            <a:lvl5pPr marL="1139825" indent="0">
              <a:buFontTx/>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22492811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HR+/HER2-mBC Cover">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04BE3908-9CCE-EF98-0DB1-61839F142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
          <a:stretch>
            <a:fillRect/>
          </a:stretch>
        </p:blipFill>
        <p:spPr bwMode="auto">
          <a:xfrm>
            <a:off x="-22225" y="-6350"/>
            <a:ext cx="122221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76B67513-6B4A-10DD-71FC-1744D17A98E0}"/>
              </a:ext>
            </a:extLst>
          </p:cNvPr>
          <p:cNvGrpSpPr>
            <a:grpSpLocks/>
          </p:cNvGrpSpPr>
          <p:nvPr userDrawn="1"/>
        </p:nvGrpSpPr>
        <p:grpSpPr bwMode="auto">
          <a:xfrm>
            <a:off x="-33338" y="-6350"/>
            <a:ext cx="12236451" cy="671513"/>
            <a:chOff x="-15241" y="-913657"/>
            <a:chExt cx="12229223" cy="670284"/>
          </a:xfrm>
        </p:grpSpPr>
        <p:sp>
          <p:nvSpPr>
            <p:cNvPr id="4" name="Rectangle 3">
              <a:extLst>
                <a:ext uri="{FF2B5EF4-FFF2-40B4-BE49-F238E27FC236}">
                  <a16:creationId xmlns:a16="http://schemas.microsoft.com/office/drawing/2014/main" id="{1AEA1BA2-D523-11CD-BF50-1A254A92E55D}"/>
                </a:ext>
              </a:extLst>
            </p:cNvPr>
            <p:cNvSpPr/>
            <p:nvPr userDrawn="1"/>
          </p:nvSpPr>
          <p:spPr>
            <a:xfrm>
              <a:off x="625" y="-913657"/>
              <a:ext cx="12203838" cy="6100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ound Single Corner Rectangle 8">
              <a:extLst>
                <a:ext uri="{FF2B5EF4-FFF2-40B4-BE49-F238E27FC236}">
                  <a16:creationId xmlns:a16="http://schemas.microsoft.com/office/drawing/2014/main" id="{F51CFBAF-0E83-33AA-6EF2-758FF87A57CB}"/>
                </a:ext>
              </a:extLst>
            </p:cNvPr>
            <p:cNvSpPr/>
            <p:nvPr userDrawn="1"/>
          </p:nvSpPr>
          <p:spPr>
            <a:xfrm flipH="1">
              <a:off x="7969927" y="-872458"/>
              <a:ext cx="4244055" cy="583131"/>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4236171"/>
                <a:gd name="connsiteY0" fmla="*/ 3810 h 564242"/>
                <a:gd name="connsiteX1" fmla="*/ 3120673 w 4236171"/>
                <a:gd name="connsiteY1" fmla="*/ 0 h 564242"/>
                <a:gd name="connsiteX2" fmla="*/ 3410756 w 4236171"/>
                <a:gd name="connsiteY2" fmla="*/ 220621 h 564242"/>
                <a:gd name="connsiteX3" fmla="*/ 4236171 w 4236171"/>
                <a:gd name="connsiteY3" fmla="*/ 564242 h 564242"/>
                <a:gd name="connsiteX4" fmla="*/ 1427947 w 4236171"/>
                <a:gd name="connsiteY4" fmla="*/ 564242 h 564242"/>
                <a:gd name="connsiteX5" fmla="*/ 0 w 4236171"/>
                <a:gd name="connsiteY5" fmla="*/ 3810 h 564242"/>
                <a:gd name="connsiteX0" fmla="*/ 0 w 4247595"/>
                <a:gd name="connsiteY0" fmla="*/ 0 h 568052"/>
                <a:gd name="connsiteX1" fmla="*/ 3132097 w 4247595"/>
                <a:gd name="connsiteY1" fmla="*/ 3810 h 568052"/>
                <a:gd name="connsiteX2" fmla="*/ 3422180 w 4247595"/>
                <a:gd name="connsiteY2" fmla="*/ 224431 h 568052"/>
                <a:gd name="connsiteX3" fmla="*/ 4247595 w 4247595"/>
                <a:gd name="connsiteY3" fmla="*/ 568052 h 568052"/>
                <a:gd name="connsiteX4" fmla="*/ 1439371 w 4247595"/>
                <a:gd name="connsiteY4" fmla="*/ 568052 h 568052"/>
                <a:gd name="connsiteX5" fmla="*/ 0 w 4247595"/>
                <a:gd name="connsiteY5" fmla="*/ 0 h 568052"/>
                <a:gd name="connsiteX0" fmla="*/ 0 w 4232364"/>
                <a:gd name="connsiteY0" fmla="*/ 0 h 568052"/>
                <a:gd name="connsiteX1" fmla="*/ 3116866 w 4232364"/>
                <a:gd name="connsiteY1" fmla="*/ 3810 h 568052"/>
                <a:gd name="connsiteX2" fmla="*/ 3406949 w 4232364"/>
                <a:gd name="connsiteY2" fmla="*/ 224431 h 568052"/>
                <a:gd name="connsiteX3" fmla="*/ 4232364 w 4232364"/>
                <a:gd name="connsiteY3" fmla="*/ 568052 h 568052"/>
                <a:gd name="connsiteX4" fmla="*/ 1424140 w 4232364"/>
                <a:gd name="connsiteY4" fmla="*/ 568052 h 568052"/>
                <a:gd name="connsiteX5" fmla="*/ 0 w 4232364"/>
                <a:gd name="connsiteY5" fmla="*/ 0 h 568052"/>
                <a:gd name="connsiteX0" fmla="*/ 0 w 4232364"/>
                <a:gd name="connsiteY0" fmla="*/ 0 h 564242"/>
                <a:gd name="connsiteX1" fmla="*/ 3116866 w 4232364"/>
                <a:gd name="connsiteY1" fmla="*/ 0 h 564242"/>
                <a:gd name="connsiteX2" fmla="*/ 3406949 w 4232364"/>
                <a:gd name="connsiteY2" fmla="*/ 220621 h 564242"/>
                <a:gd name="connsiteX3" fmla="*/ 4232364 w 4232364"/>
                <a:gd name="connsiteY3" fmla="*/ 564242 h 564242"/>
                <a:gd name="connsiteX4" fmla="*/ 1424140 w 4232364"/>
                <a:gd name="connsiteY4" fmla="*/ 564242 h 564242"/>
                <a:gd name="connsiteX5" fmla="*/ 0 w 4232364"/>
                <a:gd name="connsiteY5" fmla="*/ 0 h 564242"/>
                <a:gd name="connsiteX0" fmla="*/ 11423 w 4243787"/>
                <a:gd name="connsiteY0" fmla="*/ 0 h 571862"/>
                <a:gd name="connsiteX1" fmla="*/ 3128289 w 4243787"/>
                <a:gd name="connsiteY1" fmla="*/ 0 h 571862"/>
                <a:gd name="connsiteX2" fmla="*/ 3418372 w 4243787"/>
                <a:gd name="connsiteY2" fmla="*/ 220621 h 571862"/>
                <a:gd name="connsiteX3" fmla="*/ 4243787 w 4243787"/>
                <a:gd name="connsiteY3" fmla="*/ 564242 h 571862"/>
                <a:gd name="connsiteX4" fmla="*/ 0 w 4243787"/>
                <a:gd name="connsiteY4" fmla="*/ 571862 h 571862"/>
                <a:gd name="connsiteX5" fmla="*/ 11423 w 4243787"/>
                <a:gd name="connsiteY5" fmla="*/ 0 h 571862"/>
                <a:gd name="connsiteX0" fmla="*/ 7615 w 4243787"/>
                <a:gd name="connsiteY0" fmla="*/ 0 h 575672"/>
                <a:gd name="connsiteX1" fmla="*/ 3128289 w 4243787"/>
                <a:gd name="connsiteY1" fmla="*/ 3810 h 575672"/>
                <a:gd name="connsiteX2" fmla="*/ 3418372 w 4243787"/>
                <a:gd name="connsiteY2" fmla="*/ 224431 h 575672"/>
                <a:gd name="connsiteX3" fmla="*/ 4243787 w 4243787"/>
                <a:gd name="connsiteY3" fmla="*/ 568052 h 575672"/>
                <a:gd name="connsiteX4" fmla="*/ 0 w 4243787"/>
                <a:gd name="connsiteY4" fmla="*/ 575672 h 575672"/>
                <a:gd name="connsiteX5" fmla="*/ 7615 w 4243787"/>
                <a:gd name="connsiteY5" fmla="*/ 0 h 575672"/>
                <a:gd name="connsiteX0" fmla="*/ 11423 w 4247595"/>
                <a:gd name="connsiteY0" fmla="*/ 0 h 575672"/>
                <a:gd name="connsiteX1" fmla="*/ 3132097 w 4247595"/>
                <a:gd name="connsiteY1" fmla="*/ 3810 h 575672"/>
                <a:gd name="connsiteX2" fmla="*/ 3422180 w 4247595"/>
                <a:gd name="connsiteY2" fmla="*/ 224431 h 575672"/>
                <a:gd name="connsiteX3" fmla="*/ 4247595 w 4247595"/>
                <a:gd name="connsiteY3" fmla="*/ 568052 h 575672"/>
                <a:gd name="connsiteX4" fmla="*/ 0 w 4247595"/>
                <a:gd name="connsiteY4" fmla="*/ 575672 h 575672"/>
                <a:gd name="connsiteX5" fmla="*/ 11423 w 4247595"/>
                <a:gd name="connsiteY5" fmla="*/ 0 h 575672"/>
                <a:gd name="connsiteX0" fmla="*/ 7615 w 4243787"/>
                <a:gd name="connsiteY0" fmla="*/ 0 h 583292"/>
                <a:gd name="connsiteX1" fmla="*/ 3128289 w 4243787"/>
                <a:gd name="connsiteY1" fmla="*/ 3810 h 583292"/>
                <a:gd name="connsiteX2" fmla="*/ 3418372 w 4243787"/>
                <a:gd name="connsiteY2" fmla="*/ 224431 h 583292"/>
                <a:gd name="connsiteX3" fmla="*/ 4243787 w 4243787"/>
                <a:gd name="connsiteY3" fmla="*/ 568052 h 583292"/>
                <a:gd name="connsiteX4" fmla="*/ 0 w 4243787"/>
                <a:gd name="connsiteY4" fmla="*/ 583292 h 583292"/>
                <a:gd name="connsiteX5" fmla="*/ 7615 w 4243787"/>
                <a:gd name="connsiteY5" fmla="*/ 0 h 58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3787" h="583292">
                  <a:moveTo>
                    <a:pt x="7615" y="0"/>
                  </a:moveTo>
                  <a:lnTo>
                    <a:pt x="3128289" y="3810"/>
                  </a:lnTo>
                  <a:cubicBezTo>
                    <a:pt x="3253552" y="5334"/>
                    <a:pt x="3365032" y="77383"/>
                    <a:pt x="3418372" y="224431"/>
                  </a:cubicBezTo>
                  <a:cubicBezTo>
                    <a:pt x="3534413" y="627188"/>
                    <a:pt x="3969853" y="447004"/>
                    <a:pt x="4243787" y="568052"/>
                  </a:cubicBezTo>
                  <a:lnTo>
                    <a:pt x="0" y="583292"/>
                  </a:lnTo>
                  <a:cubicBezTo>
                    <a:pt x="2538" y="391401"/>
                    <a:pt x="5077" y="191891"/>
                    <a:pt x="76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09865CF1-6D70-7108-35F9-85E1593AAEEB}"/>
                </a:ext>
              </a:extLst>
            </p:cNvPr>
            <p:cNvSpPr/>
            <p:nvPr userDrawn="1"/>
          </p:nvSpPr>
          <p:spPr>
            <a:xfrm>
              <a:off x="-15241" y="-365387"/>
              <a:ext cx="12219704" cy="12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9" name="bg object 17">
            <a:extLst>
              <a:ext uri="{FF2B5EF4-FFF2-40B4-BE49-F238E27FC236}">
                <a16:creationId xmlns:a16="http://schemas.microsoft.com/office/drawing/2014/main" id="{9DCFA20D-32D1-9B97-F5A0-6DB550EB7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665163"/>
            <a:ext cx="65088"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g object 19">
            <a:extLst>
              <a:ext uri="{FF2B5EF4-FFF2-40B4-BE49-F238E27FC236}">
                <a16:creationId xmlns:a16="http://schemas.microsoft.com/office/drawing/2014/main" id="{B66189F3-0EA9-86EB-7C1B-0E53368CD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0" y="1020763"/>
            <a:ext cx="65088"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9">
            <a:extLst>
              <a:ext uri="{FF2B5EF4-FFF2-40B4-BE49-F238E27FC236}">
                <a16:creationId xmlns:a16="http://schemas.microsoft.com/office/drawing/2014/main" id="{60E12836-15A5-B4BB-B254-8B2CC40B3B86}"/>
              </a:ext>
            </a:extLst>
          </p:cNvPr>
          <p:cNvGrpSpPr>
            <a:grpSpLocks/>
          </p:cNvGrpSpPr>
          <p:nvPr userDrawn="1"/>
        </p:nvGrpSpPr>
        <p:grpSpPr bwMode="auto">
          <a:xfrm>
            <a:off x="-22225" y="6180138"/>
            <a:ext cx="12225338" cy="685800"/>
            <a:chOff x="-33019" y="6180055"/>
            <a:chExt cx="12225019" cy="685800"/>
          </a:xfrm>
        </p:grpSpPr>
        <p:sp>
          <p:nvSpPr>
            <p:cNvPr id="12" name="bg object 20">
              <a:extLst>
                <a:ext uri="{FF2B5EF4-FFF2-40B4-BE49-F238E27FC236}">
                  <a16:creationId xmlns:a16="http://schemas.microsoft.com/office/drawing/2014/main" id="{4126659F-FB83-1695-4A29-62408C690F9D}"/>
                </a:ext>
              </a:extLst>
            </p:cNvPr>
            <p:cNvSpPr>
              <a:spLocks/>
            </p:cNvSpPr>
            <p:nvPr/>
          </p:nvSpPr>
          <p:spPr bwMode="auto">
            <a:xfrm>
              <a:off x="-33019" y="6180055"/>
              <a:ext cx="12225019" cy="685800"/>
            </a:xfrm>
            <a:custGeom>
              <a:avLst/>
              <a:gdLst>
                <a:gd name="T0" fmla="*/ 12224510 w 12189460"/>
                <a:gd name="T1" fmla="*/ 0 h 685800"/>
                <a:gd name="T2" fmla="*/ 0 w 12189460"/>
                <a:gd name="T3" fmla="*/ 0 h 685800"/>
                <a:gd name="T4" fmla="*/ 0 w 12189460"/>
                <a:gd name="T5" fmla="*/ 685800 h 685800"/>
                <a:gd name="T6" fmla="*/ 12224510 w 12189460"/>
                <a:gd name="T7" fmla="*/ 685800 h 685800"/>
                <a:gd name="T8" fmla="*/ 12224510 w 12189460"/>
                <a:gd name="T9" fmla="*/ 0 h 685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685800">
                  <a:moveTo>
                    <a:pt x="12188952" y="0"/>
                  </a:moveTo>
                  <a:lnTo>
                    <a:pt x="0" y="0"/>
                  </a:lnTo>
                  <a:lnTo>
                    <a:pt x="0" y="685800"/>
                  </a:lnTo>
                  <a:lnTo>
                    <a:pt x="12188952" y="685800"/>
                  </a:lnTo>
                  <a:lnTo>
                    <a:pt x="12188952" y="0"/>
                  </a:lnTo>
                  <a:close/>
                </a:path>
              </a:pathLst>
            </a:custGeom>
            <a:solidFill>
              <a:srgbClr val="FFFFFF">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3" name="bg object 21">
              <a:extLst>
                <a:ext uri="{FF2B5EF4-FFF2-40B4-BE49-F238E27FC236}">
                  <a16:creationId xmlns:a16="http://schemas.microsoft.com/office/drawing/2014/main" id="{19413D84-F086-AFB3-F82B-65CE39770E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833"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bg object 22">
              <a:extLst>
                <a:ext uri="{FF2B5EF4-FFF2-40B4-BE49-F238E27FC236}">
                  <a16:creationId xmlns:a16="http://schemas.microsoft.com/office/drawing/2014/main" id="{BC931C52-5765-93A2-965B-1CB089252A72}"/>
                </a:ext>
              </a:extLst>
            </p:cNvPr>
            <p:cNvSpPr>
              <a:spLocks/>
            </p:cNvSpPr>
            <p:nvPr/>
          </p:nvSpPr>
          <p:spPr bwMode="auto">
            <a:xfrm>
              <a:off x="892886"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5" name="bg object 23">
              <a:extLst>
                <a:ext uri="{FF2B5EF4-FFF2-40B4-BE49-F238E27FC236}">
                  <a16:creationId xmlns:a16="http://schemas.microsoft.com/office/drawing/2014/main" id="{F6EE7531-1B02-C8DB-671A-AB75E6A7D1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316"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g object 24">
              <a:extLst>
                <a:ext uri="{FF2B5EF4-FFF2-40B4-BE49-F238E27FC236}">
                  <a16:creationId xmlns:a16="http://schemas.microsoft.com/office/drawing/2014/main" id="{F3D9AC57-F0EC-C6A9-44D0-B4F21EFF3A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6058"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g object 25">
              <a:extLst>
                <a:ext uri="{FF2B5EF4-FFF2-40B4-BE49-F238E27FC236}">
                  <a16:creationId xmlns:a16="http://schemas.microsoft.com/office/drawing/2014/main" id="{62FAEA45-F538-81EA-EB5D-86D6B88B4E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3602"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g object 26">
              <a:extLst>
                <a:ext uri="{FF2B5EF4-FFF2-40B4-BE49-F238E27FC236}">
                  <a16:creationId xmlns:a16="http://schemas.microsoft.com/office/drawing/2014/main" id="{9CF9A28B-F667-B841-DE54-3A3E37ED89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5"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9">
            <a:extLst>
              <a:ext uri="{FF2B5EF4-FFF2-40B4-BE49-F238E27FC236}">
                <a16:creationId xmlns:a16="http://schemas.microsoft.com/office/drawing/2014/main" id="{32C3C235-92C7-EA18-EAE6-40E1C7B573AF}"/>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9105900" y="119063"/>
            <a:ext cx="136525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a:extLst>
              <a:ext uri="{FF2B5EF4-FFF2-40B4-BE49-F238E27FC236}">
                <a16:creationId xmlns:a16="http://schemas.microsoft.com/office/drawing/2014/main" id="{FCB0FF4B-32D9-00AF-2B48-2DE6142841DA}"/>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2919746" y="3545840"/>
            <a:ext cx="5701014" cy="1294334"/>
          </a:xfrm>
          <a:prstGeom prst="rect">
            <a:avLst/>
          </a:prstGeom>
        </p:spPr>
        <p:txBody>
          <a:bodyPr/>
          <a:lstStyle>
            <a:lvl1pPr>
              <a:defRPr sz="3600" b="1">
                <a:solidFill>
                  <a:schemeClr val="bg1"/>
                </a:solidFill>
              </a:defRPr>
            </a:lvl1pPr>
          </a:lstStyle>
          <a:p>
            <a:r>
              <a:rPr lang="en-US"/>
              <a:t>Click to edit Master title style</a:t>
            </a:r>
          </a:p>
        </p:txBody>
      </p:sp>
      <p:sp>
        <p:nvSpPr>
          <p:cNvPr id="7" name="Text Placeholder 6"/>
          <p:cNvSpPr>
            <a:spLocks noGrp="1"/>
          </p:cNvSpPr>
          <p:nvPr>
            <p:ph type="body" sz="quarter" idx="10"/>
          </p:nvPr>
        </p:nvSpPr>
        <p:spPr>
          <a:xfrm>
            <a:off x="2919746" y="4912360"/>
            <a:ext cx="5701014" cy="1156192"/>
          </a:xfrm>
        </p:spPr>
        <p:txBody>
          <a:bodyPr>
            <a:normAutofit/>
          </a:bodyPr>
          <a:lstStyle>
            <a:lvl1pPr>
              <a:buFontTx/>
              <a:buNone/>
              <a:defRPr sz="1800" b="1">
                <a:solidFill>
                  <a:schemeClr val="bg1"/>
                </a:solidFill>
              </a:defRPr>
            </a:lvl1pPr>
            <a:lvl2pPr marL="0" indent="0">
              <a:buFontTx/>
              <a:buNone/>
              <a:defRPr>
                <a:solidFill>
                  <a:schemeClr val="bg1"/>
                </a:solidFill>
              </a:defRPr>
            </a:lvl2pPr>
            <a:lvl3pPr marL="403225" indent="0">
              <a:buFontTx/>
              <a:buNone/>
              <a:defRPr>
                <a:solidFill>
                  <a:schemeClr val="bg1"/>
                </a:solidFill>
              </a:defRPr>
            </a:lvl3pPr>
            <a:lvl4pPr marL="742950" indent="0">
              <a:buFontTx/>
              <a:buNone/>
              <a:defRPr>
                <a:solidFill>
                  <a:schemeClr val="bg1"/>
                </a:solidFill>
              </a:defRPr>
            </a:lvl4pPr>
            <a:lvl5pPr marL="1139825" indent="0">
              <a:buFontTx/>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15044919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mUC Cover">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A01BDA2E-FB6E-A6EA-38D4-BDA0DE2B2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
          <a:stretch>
            <a:fillRect/>
          </a:stretch>
        </p:blipFill>
        <p:spPr bwMode="auto">
          <a:xfrm>
            <a:off x="-22225" y="-6350"/>
            <a:ext cx="122221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47AAB1DC-91F8-CC91-7B8E-F4796D8F480E}"/>
              </a:ext>
            </a:extLst>
          </p:cNvPr>
          <p:cNvGrpSpPr>
            <a:grpSpLocks/>
          </p:cNvGrpSpPr>
          <p:nvPr userDrawn="1"/>
        </p:nvGrpSpPr>
        <p:grpSpPr bwMode="auto">
          <a:xfrm>
            <a:off x="-33338" y="-6350"/>
            <a:ext cx="12236451" cy="671513"/>
            <a:chOff x="-15241" y="-913657"/>
            <a:chExt cx="12229223" cy="670284"/>
          </a:xfrm>
        </p:grpSpPr>
        <p:sp>
          <p:nvSpPr>
            <p:cNvPr id="4" name="Rectangle 3">
              <a:extLst>
                <a:ext uri="{FF2B5EF4-FFF2-40B4-BE49-F238E27FC236}">
                  <a16:creationId xmlns:a16="http://schemas.microsoft.com/office/drawing/2014/main" id="{498AD636-DA6A-D629-FB8C-2074CA760467}"/>
                </a:ext>
              </a:extLst>
            </p:cNvPr>
            <p:cNvSpPr/>
            <p:nvPr userDrawn="1"/>
          </p:nvSpPr>
          <p:spPr>
            <a:xfrm>
              <a:off x="625" y="-913657"/>
              <a:ext cx="12203838" cy="6100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ound Single Corner Rectangle 8">
              <a:extLst>
                <a:ext uri="{FF2B5EF4-FFF2-40B4-BE49-F238E27FC236}">
                  <a16:creationId xmlns:a16="http://schemas.microsoft.com/office/drawing/2014/main" id="{A19139C3-DCC9-1737-8903-88D6785DAD09}"/>
                </a:ext>
              </a:extLst>
            </p:cNvPr>
            <p:cNvSpPr/>
            <p:nvPr userDrawn="1"/>
          </p:nvSpPr>
          <p:spPr>
            <a:xfrm flipH="1">
              <a:off x="7969927" y="-872458"/>
              <a:ext cx="4244055" cy="583131"/>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4236171"/>
                <a:gd name="connsiteY0" fmla="*/ 3810 h 564242"/>
                <a:gd name="connsiteX1" fmla="*/ 3120673 w 4236171"/>
                <a:gd name="connsiteY1" fmla="*/ 0 h 564242"/>
                <a:gd name="connsiteX2" fmla="*/ 3410756 w 4236171"/>
                <a:gd name="connsiteY2" fmla="*/ 220621 h 564242"/>
                <a:gd name="connsiteX3" fmla="*/ 4236171 w 4236171"/>
                <a:gd name="connsiteY3" fmla="*/ 564242 h 564242"/>
                <a:gd name="connsiteX4" fmla="*/ 1427947 w 4236171"/>
                <a:gd name="connsiteY4" fmla="*/ 564242 h 564242"/>
                <a:gd name="connsiteX5" fmla="*/ 0 w 4236171"/>
                <a:gd name="connsiteY5" fmla="*/ 3810 h 564242"/>
                <a:gd name="connsiteX0" fmla="*/ 0 w 4247595"/>
                <a:gd name="connsiteY0" fmla="*/ 0 h 568052"/>
                <a:gd name="connsiteX1" fmla="*/ 3132097 w 4247595"/>
                <a:gd name="connsiteY1" fmla="*/ 3810 h 568052"/>
                <a:gd name="connsiteX2" fmla="*/ 3422180 w 4247595"/>
                <a:gd name="connsiteY2" fmla="*/ 224431 h 568052"/>
                <a:gd name="connsiteX3" fmla="*/ 4247595 w 4247595"/>
                <a:gd name="connsiteY3" fmla="*/ 568052 h 568052"/>
                <a:gd name="connsiteX4" fmla="*/ 1439371 w 4247595"/>
                <a:gd name="connsiteY4" fmla="*/ 568052 h 568052"/>
                <a:gd name="connsiteX5" fmla="*/ 0 w 4247595"/>
                <a:gd name="connsiteY5" fmla="*/ 0 h 568052"/>
                <a:gd name="connsiteX0" fmla="*/ 0 w 4232364"/>
                <a:gd name="connsiteY0" fmla="*/ 0 h 568052"/>
                <a:gd name="connsiteX1" fmla="*/ 3116866 w 4232364"/>
                <a:gd name="connsiteY1" fmla="*/ 3810 h 568052"/>
                <a:gd name="connsiteX2" fmla="*/ 3406949 w 4232364"/>
                <a:gd name="connsiteY2" fmla="*/ 224431 h 568052"/>
                <a:gd name="connsiteX3" fmla="*/ 4232364 w 4232364"/>
                <a:gd name="connsiteY3" fmla="*/ 568052 h 568052"/>
                <a:gd name="connsiteX4" fmla="*/ 1424140 w 4232364"/>
                <a:gd name="connsiteY4" fmla="*/ 568052 h 568052"/>
                <a:gd name="connsiteX5" fmla="*/ 0 w 4232364"/>
                <a:gd name="connsiteY5" fmla="*/ 0 h 568052"/>
                <a:gd name="connsiteX0" fmla="*/ 0 w 4232364"/>
                <a:gd name="connsiteY0" fmla="*/ 0 h 564242"/>
                <a:gd name="connsiteX1" fmla="*/ 3116866 w 4232364"/>
                <a:gd name="connsiteY1" fmla="*/ 0 h 564242"/>
                <a:gd name="connsiteX2" fmla="*/ 3406949 w 4232364"/>
                <a:gd name="connsiteY2" fmla="*/ 220621 h 564242"/>
                <a:gd name="connsiteX3" fmla="*/ 4232364 w 4232364"/>
                <a:gd name="connsiteY3" fmla="*/ 564242 h 564242"/>
                <a:gd name="connsiteX4" fmla="*/ 1424140 w 4232364"/>
                <a:gd name="connsiteY4" fmla="*/ 564242 h 564242"/>
                <a:gd name="connsiteX5" fmla="*/ 0 w 4232364"/>
                <a:gd name="connsiteY5" fmla="*/ 0 h 564242"/>
                <a:gd name="connsiteX0" fmla="*/ 11423 w 4243787"/>
                <a:gd name="connsiteY0" fmla="*/ 0 h 571862"/>
                <a:gd name="connsiteX1" fmla="*/ 3128289 w 4243787"/>
                <a:gd name="connsiteY1" fmla="*/ 0 h 571862"/>
                <a:gd name="connsiteX2" fmla="*/ 3418372 w 4243787"/>
                <a:gd name="connsiteY2" fmla="*/ 220621 h 571862"/>
                <a:gd name="connsiteX3" fmla="*/ 4243787 w 4243787"/>
                <a:gd name="connsiteY3" fmla="*/ 564242 h 571862"/>
                <a:gd name="connsiteX4" fmla="*/ 0 w 4243787"/>
                <a:gd name="connsiteY4" fmla="*/ 571862 h 571862"/>
                <a:gd name="connsiteX5" fmla="*/ 11423 w 4243787"/>
                <a:gd name="connsiteY5" fmla="*/ 0 h 571862"/>
                <a:gd name="connsiteX0" fmla="*/ 7615 w 4243787"/>
                <a:gd name="connsiteY0" fmla="*/ 0 h 575672"/>
                <a:gd name="connsiteX1" fmla="*/ 3128289 w 4243787"/>
                <a:gd name="connsiteY1" fmla="*/ 3810 h 575672"/>
                <a:gd name="connsiteX2" fmla="*/ 3418372 w 4243787"/>
                <a:gd name="connsiteY2" fmla="*/ 224431 h 575672"/>
                <a:gd name="connsiteX3" fmla="*/ 4243787 w 4243787"/>
                <a:gd name="connsiteY3" fmla="*/ 568052 h 575672"/>
                <a:gd name="connsiteX4" fmla="*/ 0 w 4243787"/>
                <a:gd name="connsiteY4" fmla="*/ 575672 h 575672"/>
                <a:gd name="connsiteX5" fmla="*/ 7615 w 4243787"/>
                <a:gd name="connsiteY5" fmla="*/ 0 h 575672"/>
                <a:gd name="connsiteX0" fmla="*/ 11423 w 4247595"/>
                <a:gd name="connsiteY0" fmla="*/ 0 h 575672"/>
                <a:gd name="connsiteX1" fmla="*/ 3132097 w 4247595"/>
                <a:gd name="connsiteY1" fmla="*/ 3810 h 575672"/>
                <a:gd name="connsiteX2" fmla="*/ 3422180 w 4247595"/>
                <a:gd name="connsiteY2" fmla="*/ 224431 h 575672"/>
                <a:gd name="connsiteX3" fmla="*/ 4247595 w 4247595"/>
                <a:gd name="connsiteY3" fmla="*/ 568052 h 575672"/>
                <a:gd name="connsiteX4" fmla="*/ 0 w 4247595"/>
                <a:gd name="connsiteY4" fmla="*/ 575672 h 575672"/>
                <a:gd name="connsiteX5" fmla="*/ 11423 w 4247595"/>
                <a:gd name="connsiteY5" fmla="*/ 0 h 575672"/>
                <a:gd name="connsiteX0" fmla="*/ 7615 w 4243787"/>
                <a:gd name="connsiteY0" fmla="*/ 0 h 583292"/>
                <a:gd name="connsiteX1" fmla="*/ 3128289 w 4243787"/>
                <a:gd name="connsiteY1" fmla="*/ 3810 h 583292"/>
                <a:gd name="connsiteX2" fmla="*/ 3418372 w 4243787"/>
                <a:gd name="connsiteY2" fmla="*/ 224431 h 583292"/>
                <a:gd name="connsiteX3" fmla="*/ 4243787 w 4243787"/>
                <a:gd name="connsiteY3" fmla="*/ 568052 h 583292"/>
                <a:gd name="connsiteX4" fmla="*/ 0 w 4243787"/>
                <a:gd name="connsiteY4" fmla="*/ 583292 h 583292"/>
                <a:gd name="connsiteX5" fmla="*/ 7615 w 4243787"/>
                <a:gd name="connsiteY5" fmla="*/ 0 h 58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3787" h="583292">
                  <a:moveTo>
                    <a:pt x="7615" y="0"/>
                  </a:moveTo>
                  <a:lnTo>
                    <a:pt x="3128289" y="3810"/>
                  </a:lnTo>
                  <a:cubicBezTo>
                    <a:pt x="3253552" y="5334"/>
                    <a:pt x="3365032" y="77383"/>
                    <a:pt x="3418372" y="224431"/>
                  </a:cubicBezTo>
                  <a:cubicBezTo>
                    <a:pt x="3534413" y="627188"/>
                    <a:pt x="3969853" y="447004"/>
                    <a:pt x="4243787" y="568052"/>
                  </a:cubicBezTo>
                  <a:lnTo>
                    <a:pt x="0" y="583292"/>
                  </a:lnTo>
                  <a:cubicBezTo>
                    <a:pt x="2538" y="391401"/>
                    <a:pt x="5077" y="191891"/>
                    <a:pt x="76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B878C7A7-1E56-3123-BD08-D5808F177B31}"/>
                </a:ext>
              </a:extLst>
            </p:cNvPr>
            <p:cNvSpPr/>
            <p:nvPr userDrawn="1"/>
          </p:nvSpPr>
          <p:spPr>
            <a:xfrm>
              <a:off x="-15241" y="-365387"/>
              <a:ext cx="12219704" cy="12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9" name="bg object 17">
            <a:extLst>
              <a:ext uri="{FF2B5EF4-FFF2-40B4-BE49-F238E27FC236}">
                <a16:creationId xmlns:a16="http://schemas.microsoft.com/office/drawing/2014/main" id="{A809E031-E2ED-2FB1-BFAD-CCF01B4D3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665163"/>
            <a:ext cx="65088"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g object 19">
            <a:extLst>
              <a:ext uri="{FF2B5EF4-FFF2-40B4-BE49-F238E27FC236}">
                <a16:creationId xmlns:a16="http://schemas.microsoft.com/office/drawing/2014/main" id="{D245CC54-AC28-D997-B46B-8A8B6A7F68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0" y="1020763"/>
            <a:ext cx="65088"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9">
            <a:extLst>
              <a:ext uri="{FF2B5EF4-FFF2-40B4-BE49-F238E27FC236}">
                <a16:creationId xmlns:a16="http://schemas.microsoft.com/office/drawing/2014/main" id="{FB95E45C-0B93-3724-4745-408622B5B0D6}"/>
              </a:ext>
            </a:extLst>
          </p:cNvPr>
          <p:cNvGrpSpPr>
            <a:grpSpLocks/>
          </p:cNvGrpSpPr>
          <p:nvPr userDrawn="1"/>
        </p:nvGrpSpPr>
        <p:grpSpPr bwMode="auto">
          <a:xfrm>
            <a:off x="-22225" y="6180138"/>
            <a:ext cx="12225338" cy="685800"/>
            <a:chOff x="-33019" y="6180055"/>
            <a:chExt cx="12225019" cy="685800"/>
          </a:xfrm>
        </p:grpSpPr>
        <p:sp>
          <p:nvSpPr>
            <p:cNvPr id="12" name="bg object 20">
              <a:extLst>
                <a:ext uri="{FF2B5EF4-FFF2-40B4-BE49-F238E27FC236}">
                  <a16:creationId xmlns:a16="http://schemas.microsoft.com/office/drawing/2014/main" id="{FD87449A-20AA-03FE-904E-D3C09F4E3479}"/>
                </a:ext>
              </a:extLst>
            </p:cNvPr>
            <p:cNvSpPr>
              <a:spLocks/>
            </p:cNvSpPr>
            <p:nvPr/>
          </p:nvSpPr>
          <p:spPr bwMode="auto">
            <a:xfrm>
              <a:off x="-33019" y="6180055"/>
              <a:ext cx="12225019" cy="685800"/>
            </a:xfrm>
            <a:custGeom>
              <a:avLst/>
              <a:gdLst>
                <a:gd name="T0" fmla="*/ 12224510 w 12189460"/>
                <a:gd name="T1" fmla="*/ 0 h 685800"/>
                <a:gd name="T2" fmla="*/ 0 w 12189460"/>
                <a:gd name="T3" fmla="*/ 0 h 685800"/>
                <a:gd name="T4" fmla="*/ 0 w 12189460"/>
                <a:gd name="T5" fmla="*/ 685800 h 685800"/>
                <a:gd name="T6" fmla="*/ 12224510 w 12189460"/>
                <a:gd name="T7" fmla="*/ 685800 h 685800"/>
                <a:gd name="T8" fmla="*/ 12224510 w 12189460"/>
                <a:gd name="T9" fmla="*/ 0 h 685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685800">
                  <a:moveTo>
                    <a:pt x="12188952" y="0"/>
                  </a:moveTo>
                  <a:lnTo>
                    <a:pt x="0" y="0"/>
                  </a:lnTo>
                  <a:lnTo>
                    <a:pt x="0" y="685800"/>
                  </a:lnTo>
                  <a:lnTo>
                    <a:pt x="12188952" y="685800"/>
                  </a:lnTo>
                  <a:lnTo>
                    <a:pt x="12188952" y="0"/>
                  </a:lnTo>
                  <a:close/>
                </a:path>
              </a:pathLst>
            </a:custGeom>
            <a:solidFill>
              <a:srgbClr val="FFFFFF">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3" name="bg object 21">
              <a:extLst>
                <a:ext uri="{FF2B5EF4-FFF2-40B4-BE49-F238E27FC236}">
                  <a16:creationId xmlns:a16="http://schemas.microsoft.com/office/drawing/2014/main" id="{25C80D0E-6329-F07E-A707-3A6D54C73A2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33833"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bg object 22">
              <a:extLst>
                <a:ext uri="{FF2B5EF4-FFF2-40B4-BE49-F238E27FC236}">
                  <a16:creationId xmlns:a16="http://schemas.microsoft.com/office/drawing/2014/main" id="{A1E198A4-76D1-57C3-C655-3D9C49968CDB}"/>
                </a:ext>
              </a:extLst>
            </p:cNvPr>
            <p:cNvSpPr>
              <a:spLocks/>
            </p:cNvSpPr>
            <p:nvPr userDrawn="1"/>
          </p:nvSpPr>
          <p:spPr bwMode="auto">
            <a:xfrm>
              <a:off x="892886"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5" name="bg object 23">
              <a:extLst>
                <a:ext uri="{FF2B5EF4-FFF2-40B4-BE49-F238E27FC236}">
                  <a16:creationId xmlns:a16="http://schemas.microsoft.com/office/drawing/2014/main" id="{4BB77B81-00C0-2F85-0CAA-DAD280A81B9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68316"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g object 24">
              <a:extLst>
                <a:ext uri="{FF2B5EF4-FFF2-40B4-BE49-F238E27FC236}">
                  <a16:creationId xmlns:a16="http://schemas.microsoft.com/office/drawing/2014/main" id="{3E50BAED-3B05-08C1-C781-496BEA6E2B72}"/>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76058"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g object 25">
              <a:extLst>
                <a:ext uri="{FF2B5EF4-FFF2-40B4-BE49-F238E27FC236}">
                  <a16:creationId xmlns:a16="http://schemas.microsoft.com/office/drawing/2014/main" id="{06197FC4-8045-8572-6EE3-C115BABD8A88}"/>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323602"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g object 26">
              <a:extLst>
                <a:ext uri="{FF2B5EF4-FFF2-40B4-BE49-F238E27FC236}">
                  <a16:creationId xmlns:a16="http://schemas.microsoft.com/office/drawing/2014/main" id="{1FD40500-203E-86AB-9C4C-B5914460798E}"/>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57205"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9">
            <a:extLst>
              <a:ext uri="{FF2B5EF4-FFF2-40B4-BE49-F238E27FC236}">
                <a16:creationId xmlns:a16="http://schemas.microsoft.com/office/drawing/2014/main" id="{3F2ADB4F-B16D-4BA6-0B69-5D866C016970}"/>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9361488" y="66675"/>
            <a:ext cx="8667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a:extLst>
              <a:ext uri="{FF2B5EF4-FFF2-40B4-BE49-F238E27FC236}">
                <a16:creationId xmlns:a16="http://schemas.microsoft.com/office/drawing/2014/main" id="{D686E790-CB90-E768-1EA2-5A86413A231D}"/>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2921000" y="3543841"/>
            <a:ext cx="5774685" cy="1294334"/>
          </a:xfrm>
          <a:prstGeom prst="rect">
            <a:avLst/>
          </a:prstGeom>
        </p:spPr>
        <p:txBody>
          <a:bodyPr/>
          <a:lstStyle>
            <a:lvl1pPr>
              <a:defRPr sz="3600" b="1">
                <a:solidFill>
                  <a:schemeClr val="bg1"/>
                </a:solidFill>
              </a:defRPr>
            </a:lvl1pPr>
          </a:lstStyle>
          <a:p>
            <a:r>
              <a:rPr lang="en-US"/>
              <a:t>Click to edit Master title style</a:t>
            </a:r>
          </a:p>
        </p:txBody>
      </p:sp>
      <p:sp>
        <p:nvSpPr>
          <p:cNvPr id="7" name="Text Placeholder 6"/>
          <p:cNvSpPr>
            <a:spLocks noGrp="1"/>
          </p:cNvSpPr>
          <p:nvPr>
            <p:ph type="body" sz="quarter" idx="10"/>
          </p:nvPr>
        </p:nvSpPr>
        <p:spPr>
          <a:xfrm>
            <a:off x="2921000" y="4907280"/>
            <a:ext cx="5774685" cy="1191752"/>
          </a:xfrm>
        </p:spPr>
        <p:txBody>
          <a:bodyPr>
            <a:normAutofit/>
          </a:bodyPr>
          <a:lstStyle>
            <a:lvl1pPr>
              <a:buFontTx/>
              <a:buNone/>
              <a:defRPr sz="1800" b="1">
                <a:solidFill>
                  <a:schemeClr val="bg1"/>
                </a:solidFill>
              </a:defRPr>
            </a:lvl1pPr>
            <a:lvl2pPr marL="0" indent="0">
              <a:buFontTx/>
              <a:buNone/>
              <a:defRPr>
                <a:solidFill>
                  <a:schemeClr val="bg1"/>
                </a:solidFill>
              </a:defRPr>
            </a:lvl2pPr>
            <a:lvl3pPr marL="403225" indent="0">
              <a:buFontTx/>
              <a:buNone/>
              <a:defRPr>
                <a:solidFill>
                  <a:schemeClr val="bg1"/>
                </a:solidFill>
              </a:defRPr>
            </a:lvl3pPr>
            <a:lvl4pPr marL="742950" indent="0">
              <a:buFontTx/>
              <a:buNone/>
              <a:defRPr>
                <a:solidFill>
                  <a:schemeClr val="bg1"/>
                </a:solidFill>
              </a:defRPr>
            </a:lvl4pPr>
            <a:lvl5pPr marL="1139825" indent="0">
              <a:buFontTx/>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13292311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Break Tumor Agnostic_no art">
    <p:spTree>
      <p:nvGrpSpPr>
        <p:cNvPr id="1" name=""/>
        <p:cNvGrpSpPr/>
        <p:nvPr/>
      </p:nvGrpSpPr>
      <p:grpSpPr>
        <a:xfrm>
          <a:off x="0" y="0"/>
          <a:ext cx="0" cy="0"/>
          <a:chOff x="0" y="0"/>
          <a:chExt cx="0" cy="0"/>
        </a:xfrm>
      </p:grpSpPr>
      <p:sp>
        <p:nvSpPr>
          <p:cNvPr id="2" name="Round Single Corner Rectangle 2">
            <a:extLst>
              <a:ext uri="{FF2B5EF4-FFF2-40B4-BE49-F238E27FC236}">
                <a16:creationId xmlns:a16="http://schemas.microsoft.com/office/drawing/2014/main" id="{FF651238-39D4-7659-2D46-325B88A10FBC}"/>
              </a:ext>
            </a:extLst>
          </p:cNvPr>
          <p:cNvSpPr/>
          <p:nvPr userDrawn="1"/>
        </p:nvSpPr>
        <p:spPr>
          <a:xfrm>
            <a:off x="-33338" y="157163"/>
            <a:ext cx="12225338" cy="5929312"/>
          </a:xfrm>
          <a:prstGeom prst="round1Rect">
            <a:avLst>
              <a:gd name="adj" fmla="val 0"/>
            </a:avLst>
          </a:prstGeom>
          <a:gradFill flip="none" rotWithShape="1">
            <a:gsLst>
              <a:gs pos="0">
                <a:schemeClr val="accent2"/>
              </a:gs>
              <a:gs pos="23000">
                <a:schemeClr val="accent6"/>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 name="Group 2">
            <a:extLst>
              <a:ext uri="{FF2B5EF4-FFF2-40B4-BE49-F238E27FC236}">
                <a16:creationId xmlns:a16="http://schemas.microsoft.com/office/drawing/2014/main" id="{5E3D07E0-25D8-1F80-E37F-15E605CE2E01}"/>
              </a:ext>
            </a:extLst>
          </p:cNvPr>
          <p:cNvGrpSpPr>
            <a:grpSpLocks/>
          </p:cNvGrpSpPr>
          <p:nvPr userDrawn="1"/>
        </p:nvGrpSpPr>
        <p:grpSpPr bwMode="auto">
          <a:xfrm>
            <a:off x="-33338" y="-6350"/>
            <a:ext cx="12226926" cy="660400"/>
            <a:chOff x="-15241" y="-913657"/>
            <a:chExt cx="12219432" cy="659737"/>
          </a:xfrm>
        </p:grpSpPr>
        <p:sp>
          <p:nvSpPr>
            <p:cNvPr id="4" name="Rectangle 3">
              <a:extLst>
                <a:ext uri="{FF2B5EF4-FFF2-40B4-BE49-F238E27FC236}">
                  <a16:creationId xmlns:a16="http://schemas.microsoft.com/office/drawing/2014/main" id="{6FB45BAE-C3D2-D9F1-E3CC-CC20D6FAB4A7}"/>
                </a:ext>
              </a:extLst>
            </p:cNvPr>
            <p:cNvSpPr/>
            <p:nvPr userDrawn="1"/>
          </p:nvSpPr>
          <p:spPr>
            <a:xfrm>
              <a:off x="624" y="-913657"/>
              <a:ext cx="12203567" cy="6089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6BA1DD7-75F9-D57C-81B4-B0B19824532E}"/>
                </a:ext>
              </a:extLst>
            </p:cNvPr>
            <p:cNvSpPr/>
            <p:nvPr userDrawn="1"/>
          </p:nvSpPr>
          <p:spPr>
            <a:xfrm flipV="1">
              <a:off x="-15241" y="-837534"/>
              <a:ext cx="12219432" cy="583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t> </a:t>
              </a:r>
            </a:p>
          </p:txBody>
        </p:sp>
      </p:grpSp>
      <p:sp>
        <p:nvSpPr>
          <p:cNvPr id="8" name="bg object 20">
            <a:extLst>
              <a:ext uri="{FF2B5EF4-FFF2-40B4-BE49-F238E27FC236}">
                <a16:creationId xmlns:a16="http://schemas.microsoft.com/office/drawing/2014/main" id="{94E3FCDB-E9ED-752A-37D8-C84337CBF0BE}"/>
              </a:ext>
            </a:extLst>
          </p:cNvPr>
          <p:cNvSpPr>
            <a:spLocks/>
          </p:cNvSpPr>
          <p:nvPr/>
        </p:nvSpPr>
        <p:spPr bwMode="auto">
          <a:xfrm>
            <a:off x="-22225" y="6086475"/>
            <a:ext cx="12223750" cy="779463"/>
          </a:xfrm>
          <a:custGeom>
            <a:avLst/>
            <a:gdLst>
              <a:gd name="T0" fmla="*/ 12223241 w 12189460"/>
              <a:gd name="T1" fmla="*/ 0 h 685800"/>
              <a:gd name="T2" fmla="*/ 0 w 12189460"/>
              <a:gd name="T3" fmla="*/ 0 h 685800"/>
              <a:gd name="T4" fmla="*/ 0 w 12189460"/>
              <a:gd name="T5" fmla="*/ 779463 h 685800"/>
              <a:gd name="T6" fmla="*/ 12223241 w 12189460"/>
              <a:gd name="T7" fmla="*/ 779463 h 685800"/>
              <a:gd name="T8" fmla="*/ 12223241 w 12189460"/>
              <a:gd name="T9" fmla="*/ 0 h 685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685800">
                <a:moveTo>
                  <a:pt x="12188952" y="0"/>
                </a:moveTo>
                <a:lnTo>
                  <a:pt x="0" y="0"/>
                </a:lnTo>
                <a:lnTo>
                  <a:pt x="0" y="685800"/>
                </a:lnTo>
                <a:lnTo>
                  <a:pt x="12188952" y="685800"/>
                </a:lnTo>
                <a:lnTo>
                  <a:pt x="12188952" y="0"/>
                </a:lnTo>
                <a:close/>
              </a:path>
            </a:pathLst>
          </a:custGeom>
          <a:solidFill>
            <a:srgbClr val="FFFFFF">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9" name="Group 7">
            <a:extLst>
              <a:ext uri="{FF2B5EF4-FFF2-40B4-BE49-F238E27FC236}">
                <a16:creationId xmlns:a16="http://schemas.microsoft.com/office/drawing/2014/main" id="{01B5A826-E3D7-C6A0-C535-2A0E22097933}"/>
              </a:ext>
            </a:extLst>
          </p:cNvPr>
          <p:cNvGrpSpPr>
            <a:grpSpLocks/>
          </p:cNvGrpSpPr>
          <p:nvPr userDrawn="1"/>
        </p:nvGrpSpPr>
        <p:grpSpPr bwMode="auto">
          <a:xfrm>
            <a:off x="468313" y="6380163"/>
            <a:ext cx="987425" cy="269875"/>
            <a:chOff x="468780" y="6379952"/>
            <a:chExt cx="986780" cy="270305"/>
          </a:xfrm>
        </p:grpSpPr>
        <p:pic>
          <p:nvPicPr>
            <p:cNvPr id="10" name="bg object 21">
              <a:extLst>
                <a:ext uri="{FF2B5EF4-FFF2-40B4-BE49-F238E27FC236}">
                  <a16:creationId xmlns:a16="http://schemas.microsoft.com/office/drawing/2014/main" id="{B1B3EDFF-7A2E-D876-FA9E-65D7865595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5408"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bg object 22">
              <a:extLst>
                <a:ext uri="{FF2B5EF4-FFF2-40B4-BE49-F238E27FC236}">
                  <a16:creationId xmlns:a16="http://schemas.microsoft.com/office/drawing/2014/main" id="{408ECAB8-7E7C-053B-3117-84072CF20C87}"/>
                </a:ext>
              </a:extLst>
            </p:cNvPr>
            <p:cNvSpPr>
              <a:spLocks/>
            </p:cNvSpPr>
            <p:nvPr userDrawn="1"/>
          </p:nvSpPr>
          <p:spPr bwMode="auto">
            <a:xfrm>
              <a:off x="904461"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2" name="bg object 23">
              <a:extLst>
                <a:ext uri="{FF2B5EF4-FFF2-40B4-BE49-F238E27FC236}">
                  <a16:creationId xmlns:a16="http://schemas.microsoft.com/office/drawing/2014/main" id="{DE970AD1-A045-CACF-454F-134508DB988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9891"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g object 24">
              <a:extLst>
                <a:ext uri="{FF2B5EF4-FFF2-40B4-BE49-F238E27FC236}">
                  <a16:creationId xmlns:a16="http://schemas.microsoft.com/office/drawing/2014/main" id="{5151A1C8-9F98-BCF5-80AA-B1BA99F40FE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87633"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g object 25">
              <a:extLst>
                <a:ext uri="{FF2B5EF4-FFF2-40B4-BE49-F238E27FC236}">
                  <a16:creationId xmlns:a16="http://schemas.microsoft.com/office/drawing/2014/main" id="{45353BE6-6674-D382-5907-C949CEA6537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35177"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g object 26">
              <a:extLst>
                <a:ext uri="{FF2B5EF4-FFF2-40B4-BE49-F238E27FC236}">
                  <a16:creationId xmlns:a16="http://schemas.microsoft.com/office/drawing/2014/main" id="{30248B19-99AA-8937-164F-A7518C18FB3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8780"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itle 4"/>
          <p:cNvSpPr>
            <a:spLocks noGrp="1"/>
          </p:cNvSpPr>
          <p:nvPr>
            <p:ph type="title"/>
          </p:nvPr>
        </p:nvSpPr>
        <p:spPr>
          <a:xfrm>
            <a:off x="966546" y="2279755"/>
            <a:ext cx="10158654" cy="1294334"/>
          </a:xfrm>
          <a:prstGeom prst="rect">
            <a:avLst/>
          </a:prstGeom>
        </p:spPr>
        <p:txBody>
          <a:bodyPr/>
          <a:lstStyle>
            <a:lvl1pPr>
              <a:defRPr sz="4800" b="1">
                <a:solidFill>
                  <a:schemeClr val="bg1"/>
                </a:solidFill>
              </a:defRPr>
            </a:lvl1pPr>
          </a:lstStyle>
          <a:p>
            <a:r>
              <a:rPr lang="en-US"/>
              <a:t>Click to edit Master title style</a:t>
            </a:r>
          </a:p>
        </p:txBody>
      </p:sp>
      <p:sp>
        <p:nvSpPr>
          <p:cNvPr id="7" name="Text Placeholder 6"/>
          <p:cNvSpPr>
            <a:spLocks noGrp="1"/>
          </p:cNvSpPr>
          <p:nvPr>
            <p:ph type="body" sz="quarter" idx="10"/>
          </p:nvPr>
        </p:nvSpPr>
        <p:spPr>
          <a:xfrm>
            <a:off x="966546" y="3876727"/>
            <a:ext cx="10158654" cy="1600200"/>
          </a:xfrm>
        </p:spPr>
        <p:txBody>
          <a:bodyPr>
            <a:normAutofit/>
          </a:bodyPr>
          <a:lstStyle>
            <a:lvl1pPr>
              <a:buFontTx/>
              <a:buNone/>
              <a:defRPr sz="2200" b="1">
                <a:solidFill>
                  <a:schemeClr val="bg1"/>
                </a:solidFill>
              </a:defRPr>
            </a:lvl1pPr>
            <a:lvl2pPr marL="0" indent="0">
              <a:buFontTx/>
              <a:buNone/>
              <a:defRPr>
                <a:solidFill>
                  <a:schemeClr val="bg1"/>
                </a:solidFill>
              </a:defRPr>
            </a:lvl2pPr>
            <a:lvl3pPr marL="403225" indent="0">
              <a:buFontTx/>
              <a:buNone/>
              <a:defRPr>
                <a:solidFill>
                  <a:schemeClr val="bg1"/>
                </a:solidFill>
              </a:defRPr>
            </a:lvl3pPr>
            <a:lvl4pPr marL="742950" indent="0">
              <a:buFontTx/>
              <a:buNone/>
              <a:defRPr>
                <a:solidFill>
                  <a:schemeClr val="bg1"/>
                </a:solidFill>
              </a:defRPr>
            </a:lvl4pPr>
            <a:lvl5pPr marL="1139825" indent="0">
              <a:buFontTx/>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3667162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D55E24-8E32-FCCF-8277-A72802A3D67F}"/>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Slide Number Placeholder 5">
            <a:extLst>
              <a:ext uri="{FF2B5EF4-FFF2-40B4-BE49-F238E27FC236}">
                <a16:creationId xmlns:a16="http://schemas.microsoft.com/office/drawing/2014/main" id="{CD9C84B7-E86F-07ED-B4A1-6DA75F2184D5}"/>
              </a:ext>
            </a:extLst>
          </p:cNvPr>
          <p:cNvSpPr txBox="1">
            <a:spLocks/>
          </p:cNvSpPr>
          <p:nvPr userDrawn="1"/>
        </p:nvSpPr>
        <p:spPr>
          <a:xfrm>
            <a:off x="4700588"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a:latin typeface="Trebuchet MS" panose="020B0703020202090204" pitchFamily="34" charset="0"/>
              </a:rPr>
              <a:t>Confidential – Internal Use Only</a:t>
            </a:r>
          </a:p>
        </p:txBody>
      </p:sp>
      <p:sp>
        <p:nvSpPr>
          <p:cNvPr id="2" name="Title 1"/>
          <p:cNvSpPr>
            <a:spLocks noGrp="1"/>
          </p:cNvSpPr>
          <p:nvPr>
            <p:ph type="title"/>
          </p:nvPr>
        </p:nvSpPr>
        <p:spPr>
          <a:xfrm>
            <a:off x="577516" y="365125"/>
            <a:ext cx="10972800" cy="987019"/>
          </a:xfrm>
        </p:spPr>
        <p:txBody>
          <a:bodyPr/>
          <a:lstStyle>
            <a:lvl1pPr algn="l">
              <a:lnSpc>
                <a:spcPct val="80000"/>
              </a:lnSpc>
              <a:defRPr b="1" i="0">
                <a:solidFill>
                  <a:schemeClr val="accent1"/>
                </a:solidFill>
                <a:latin typeface="Trebuchet MS" panose="020B0703020202090204" pitchFamily="34" charset="0"/>
              </a:defRPr>
            </a:lvl1pPr>
          </a:lstStyle>
          <a:p>
            <a:r>
              <a:rPr lang="en-US"/>
              <a:t>Click to edit Master title style</a:t>
            </a:r>
          </a:p>
        </p:txBody>
      </p:sp>
      <p:sp>
        <p:nvSpPr>
          <p:cNvPr id="8" name="Content Placeholder 7"/>
          <p:cNvSpPr>
            <a:spLocks noGrp="1"/>
          </p:cNvSpPr>
          <p:nvPr>
            <p:ph sz="quarter" idx="13"/>
          </p:nvPr>
        </p:nvSpPr>
        <p:spPr>
          <a:xfrm>
            <a:off x="577517" y="1942677"/>
            <a:ext cx="3516658"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7"/>
          <p:cNvSpPr>
            <a:spLocks noGrp="1"/>
          </p:cNvSpPr>
          <p:nvPr>
            <p:ph sz="quarter" idx="14"/>
          </p:nvPr>
        </p:nvSpPr>
        <p:spPr>
          <a:xfrm>
            <a:off x="4305587" y="1942677"/>
            <a:ext cx="3516658"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Content Placeholder 7"/>
          <p:cNvSpPr>
            <a:spLocks noGrp="1"/>
          </p:cNvSpPr>
          <p:nvPr>
            <p:ph sz="quarter" idx="18"/>
          </p:nvPr>
        </p:nvSpPr>
        <p:spPr>
          <a:xfrm>
            <a:off x="8033658" y="1942677"/>
            <a:ext cx="3516658"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Slide Number Placeholder 5">
            <a:extLst>
              <a:ext uri="{FF2B5EF4-FFF2-40B4-BE49-F238E27FC236}">
                <a16:creationId xmlns:a16="http://schemas.microsoft.com/office/drawing/2014/main" id="{02A14D57-BD72-B117-2084-8846FDDB25BA}"/>
              </a:ext>
            </a:extLst>
          </p:cNvPr>
          <p:cNvSpPr>
            <a:spLocks noGrp="1"/>
          </p:cNvSpPr>
          <p:nvPr>
            <p:ph type="sldNum" sz="quarter" idx="19"/>
          </p:nvPr>
        </p:nvSpPr>
        <p:spPr/>
        <p:txBody>
          <a:bodyPr/>
          <a:lstStyle>
            <a:lvl1pPr algn="l">
              <a:defRPr sz="800">
                <a:solidFill>
                  <a:schemeClr val="bg2"/>
                </a:solidFill>
              </a:defRPr>
            </a:lvl1pPr>
          </a:lstStyle>
          <a:p>
            <a:pPr>
              <a:defRPr/>
            </a:pPr>
            <a:fld id="{64F4670A-BA1B-4A39-B7A2-BAE25D70745E}" type="slidenum">
              <a:rPr lang="en-US"/>
              <a:pPr>
                <a:defRPr/>
              </a:pPr>
              <a:t>‹#›</a:t>
            </a:fld>
            <a:endParaRPr lang="en-US" dirty="0"/>
          </a:p>
        </p:txBody>
      </p:sp>
    </p:spTree>
    <p:extLst>
      <p:ext uri="{BB962C8B-B14F-4D97-AF65-F5344CB8AC3E}">
        <p14:creationId xmlns:p14="http://schemas.microsoft.com/office/powerpoint/2010/main" val="35189464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Section Break Tumor Agnostic">
    <p:spTree>
      <p:nvGrpSpPr>
        <p:cNvPr id="1" name=""/>
        <p:cNvGrpSpPr/>
        <p:nvPr/>
      </p:nvGrpSpPr>
      <p:grpSpPr>
        <a:xfrm>
          <a:off x="0" y="0"/>
          <a:ext cx="0" cy="0"/>
          <a:chOff x="0" y="0"/>
          <a:chExt cx="0" cy="0"/>
        </a:xfrm>
      </p:grpSpPr>
      <p:pic>
        <p:nvPicPr>
          <p:cNvPr id="4" name="bg object 16">
            <a:extLst>
              <a:ext uri="{FF2B5EF4-FFF2-40B4-BE49-F238E27FC236}">
                <a16:creationId xmlns:a16="http://schemas.microsoft.com/office/drawing/2014/main" id="{1299844D-1054-FCA5-E355-F5FFC7B244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7163" y="509588"/>
            <a:ext cx="4429125" cy="63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a:extLst>
              <a:ext uri="{FF2B5EF4-FFF2-40B4-BE49-F238E27FC236}">
                <a16:creationId xmlns:a16="http://schemas.microsoft.com/office/drawing/2014/main" id="{2986820D-9413-8FD9-359C-8E76E8C7EE60}"/>
              </a:ext>
            </a:extLst>
          </p:cNvPr>
          <p:cNvGrpSpPr>
            <a:grpSpLocks/>
          </p:cNvGrpSpPr>
          <p:nvPr userDrawn="1"/>
        </p:nvGrpSpPr>
        <p:grpSpPr bwMode="auto">
          <a:xfrm>
            <a:off x="0" y="-3175"/>
            <a:ext cx="12204700" cy="684213"/>
            <a:chOff x="0" y="-944145"/>
            <a:chExt cx="12204191" cy="685440"/>
          </a:xfrm>
        </p:grpSpPr>
        <p:sp>
          <p:nvSpPr>
            <p:cNvPr id="6" name="Rectangle 5">
              <a:extLst>
                <a:ext uri="{FF2B5EF4-FFF2-40B4-BE49-F238E27FC236}">
                  <a16:creationId xmlns:a16="http://schemas.microsoft.com/office/drawing/2014/main" id="{46737ACC-D3E5-5F78-AF55-40B9F5E8B5A6}"/>
                </a:ext>
              </a:extLst>
            </p:cNvPr>
            <p:cNvSpPr/>
            <p:nvPr userDrawn="1"/>
          </p:nvSpPr>
          <p:spPr>
            <a:xfrm>
              <a:off x="0" y="-944145"/>
              <a:ext cx="12191492" cy="6091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ound Single Corner Rectangle 8">
              <a:extLst>
                <a:ext uri="{FF2B5EF4-FFF2-40B4-BE49-F238E27FC236}">
                  <a16:creationId xmlns:a16="http://schemas.microsoft.com/office/drawing/2014/main" id="{4397E518-992B-4D89-68EC-E696A657DBEC}"/>
                </a:ext>
              </a:extLst>
            </p:cNvPr>
            <p:cNvSpPr/>
            <p:nvPr userDrawn="1"/>
          </p:nvSpPr>
          <p:spPr>
            <a:xfrm flipH="1">
              <a:off x="9396021" y="-867808"/>
              <a:ext cx="2808170" cy="562983"/>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24" h="564242">
                  <a:moveTo>
                    <a:pt x="0" y="0"/>
                  </a:moveTo>
                  <a:lnTo>
                    <a:pt x="1692726" y="0"/>
                  </a:lnTo>
                  <a:cubicBezTo>
                    <a:pt x="1817989" y="1524"/>
                    <a:pt x="1929469" y="73573"/>
                    <a:pt x="1982809" y="220621"/>
                  </a:cubicBezTo>
                  <a:cubicBezTo>
                    <a:pt x="2098850" y="623378"/>
                    <a:pt x="2534290" y="443194"/>
                    <a:pt x="2808224" y="564242"/>
                  </a:cubicBezTo>
                  <a:lnTo>
                    <a:pt x="0" y="5642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F9F1D020-E72F-2032-246C-D6BE81356DEB}"/>
                </a:ext>
              </a:extLst>
            </p:cNvPr>
            <p:cNvSpPr/>
            <p:nvPr userDrawn="1"/>
          </p:nvSpPr>
          <p:spPr>
            <a:xfrm>
              <a:off x="15874" y="-365259"/>
              <a:ext cx="12188317" cy="10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9" name="Picture 7">
            <a:extLst>
              <a:ext uri="{FF2B5EF4-FFF2-40B4-BE49-F238E27FC236}">
                <a16:creationId xmlns:a16="http://schemas.microsoft.com/office/drawing/2014/main" id="{75296124-2290-D27A-FA21-B7C93511374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8">
            <a:extLst>
              <a:ext uri="{FF2B5EF4-FFF2-40B4-BE49-F238E27FC236}">
                <a16:creationId xmlns:a16="http://schemas.microsoft.com/office/drawing/2014/main" id="{B3306804-AC94-2EDB-B2C3-D7C391076631}"/>
              </a:ext>
            </a:extLst>
          </p:cNvPr>
          <p:cNvGrpSpPr>
            <a:grpSpLocks/>
          </p:cNvGrpSpPr>
          <p:nvPr userDrawn="1"/>
        </p:nvGrpSpPr>
        <p:grpSpPr bwMode="auto">
          <a:xfrm>
            <a:off x="468313" y="6380163"/>
            <a:ext cx="987425" cy="269875"/>
            <a:chOff x="468780" y="6379952"/>
            <a:chExt cx="986780" cy="270305"/>
          </a:xfrm>
        </p:grpSpPr>
        <p:pic>
          <p:nvPicPr>
            <p:cNvPr id="11" name="bg object 21">
              <a:extLst>
                <a:ext uri="{FF2B5EF4-FFF2-40B4-BE49-F238E27FC236}">
                  <a16:creationId xmlns:a16="http://schemas.microsoft.com/office/drawing/2014/main" id="{62047ACD-AAC2-3482-C179-D144246B266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5408"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bg object 22">
              <a:extLst>
                <a:ext uri="{FF2B5EF4-FFF2-40B4-BE49-F238E27FC236}">
                  <a16:creationId xmlns:a16="http://schemas.microsoft.com/office/drawing/2014/main" id="{787AC4A9-9F35-06E9-16D5-372C2CCF6A84}"/>
                </a:ext>
              </a:extLst>
            </p:cNvPr>
            <p:cNvSpPr>
              <a:spLocks/>
            </p:cNvSpPr>
            <p:nvPr userDrawn="1"/>
          </p:nvSpPr>
          <p:spPr bwMode="auto">
            <a:xfrm>
              <a:off x="904461"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3" name="bg object 23">
              <a:extLst>
                <a:ext uri="{FF2B5EF4-FFF2-40B4-BE49-F238E27FC236}">
                  <a16:creationId xmlns:a16="http://schemas.microsoft.com/office/drawing/2014/main" id="{78E1901A-3DC0-C9D0-FC49-A7BBB668DE7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9891"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g object 24">
              <a:extLst>
                <a:ext uri="{FF2B5EF4-FFF2-40B4-BE49-F238E27FC236}">
                  <a16:creationId xmlns:a16="http://schemas.microsoft.com/office/drawing/2014/main" id="{FA5820D0-47A6-A0B4-520E-BB67F729478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87633"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g object 25">
              <a:extLst>
                <a:ext uri="{FF2B5EF4-FFF2-40B4-BE49-F238E27FC236}">
                  <a16:creationId xmlns:a16="http://schemas.microsoft.com/office/drawing/2014/main" id="{2C3E0B55-A855-A3C8-ACD9-8B14C776EAF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335177"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g object 26">
              <a:extLst>
                <a:ext uri="{FF2B5EF4-FFF2-40B4-BE49-F238E27FC236}">
                  <a16:creationId xmlns:a16="http://schemas.microsoft.com/office/drawing/2014/main" id="{1FED1486-EE31-12B2-D3B4-F6FE208E82A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68780"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Holder 2"/>
          <p:cNvSpPr>
            <a:spLocks noGrp="1"/>
          </p:cNvSpPr>
          <p:nvPr>
            <p:ph type="ctrTitle"/>
          </p:nvPr>
        </p:nvSpPr>
        <p:spPr>
          <a:xfrm>
            <a:off x="474785" y="1789118"/>
            <a:ext cx="6154615" cy="1815574"/>
          </a:xfrm>
          <a:prstGeom prst="rect">
            <a:avLst/>
          </a:prstGeom>
        </p:spPr>
        <p:txBody>
          <a:bodyPr lIns="0" tIns="0" rIns="0" bIns="0">
            <a:noAutofit/>
          </a:bodyPr>
          <a:lstStyle>
            <a:lvl1pPr>
              <a:defRPr sz="3600" b="1" i="0">
                <a:solidFill>
                  <a:schemeClr val="accent1"/>
                </a:solidFill>
                <a:latin typeface="Arial"/>
                <a:cs typeface="Arial"/>
              </a:defRPr>
            </a:lvl1pPr>
          </a:lstStyle>
          <a:p>
            <a:endParaRPr/>
          </a:p>
        </p:txBody>
      </p:sp>
      <p:sp>
        <p:nvSpPr>
          <p:cNvPr id="3" name="Holder 3"/>
          <p:cNvSpPr>
            <a:spLocks noGrp="1"/>
          </p:cNvSpPr>
          <p:nvPr>
            <p:ph type="subTitle" idx="4"/>
          </p:nvPr>
        </p:nvSpPr>
        <p:spPr>
          <a:xfrm>
            <a:off x="474785" y="3737752"/>
            <a:ext cx="6154615" cy="1296378"/>
          </a:xfrm>
          <a:prstGeom prst="rect">
            <a:avLst/>
          </a:prstGeom>
        </p:spPr>
        <p:txBody>
          <a:bodyPr lIns="0" tIns="0" rIns="0" bIns="0">
            <a:noAutofit/>
          </a:bodyPr>
          <a:lstStyle>
            <a:lvl1pPr algn="l">
              <a:defRPr sz="1800" b="1">
                <a:solidFill>
                  <a:schemeClr val="accent1"/>
                </a:solidFill>
              </a:defRPr>
            </a:lvl1pPr>
          </a:lstStyle>
          <a:p>
            <a:endParaRPr/>
          </a:p>
        </p:txBody>
      </p:sp>
    </p:spTree>
    <p:extLst>
      <p:ext uri="{BB962C8B-B14F-4D97-AF65-F5344CB8AC3E}">
        <p14:creationId xmlns:p14="http://schemas.microsoft.com/office/powerpoint/2010/main" val="332970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Section Break  mTNBC">
    <p:spTree>
      <p:nvGrpSpPr>
        <p:cNvPr id="1" name=""/>
        <p:cNvGrpSpPr/>
        <p:nvPr/>
      </p:nvGrpSpPr>
      <p:grpSpPr>
        <a:xfrm>
          <a:off x="0" y="0"/>
          <a:ext cx="0" cy="0"/>
          <a:chOff x="0" y="0"/>
          <a:chExt cx="0" cy="0"/>
        </a:xfrm>
      </p:grpSpPr>
      <p:pic>
        <p:nvPicPr>
          <p:cNvPr id="4" name="bg object 16">
            <a:extLst>
              <a:ext uri="{FF2B5EF4-FFF2-40B4-BE49-F238E27FC236}">
                <a16:creationId xmlns:a16="http://schemas.microsoft.com/office/drawing/2014/main" id="{AEC4E37A-7EBA-A34D-FB90-6D41426E32C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3988" y="509588"/>
            <a:ext cx="4429125" cy="63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a:extLst>
              <a:ext uri="{FF2B5EF4-FFF2-40B4-BE49-F238E27FC236}">
                <a16:creationId xmlns:a16="http://schemas.microsoft.com/office/drawing/2014/main" id="{29BF8738-A13E-BACD-8CC9-481AB9FF155D}"/>
              </a:ext>
            </a:extLst>
          </p:cNvPr>
          <p:cNvGrpSpPr>
            <a:grpSpLocks/>
          </p:cNvGrpSpPr>
          <p:nvPr userDrawn="1"/>
        </p:nvGrpSpPr>
        <p:grpSpPr bwMode="auto">
          <a:xfrm>
            <a:off x="0" y="-3175"/>
            <a:ext cx="12204700" cy="684213"/>
            <a:chOff x="0" y="-944145"/>
            <a:chExt cx="12204191" cy="685440"/>
          </a:xfrm>
        </p:grpSpPr>
        <p:sp>
          <p:nvSpPr>
            <p:cNvPr id="6" name="Rectangle 5">
              <a:extLst>
                <a:ext uri="{FF2B5EF4-FFF2-40B4-BE49-F238E27FC236}">
                  <a16:creationId xmlns:a16="http://schemas.microsoft.com/office/drawing/2014/main" id="{BF19C344-BC35-B3E2-F386-462FEF321897}"/>
                </a:ext>
              </a:extLst>
            </p:cNvPr>
            <p:cNvSpPr/>
            <p:nvPr userDrawn="1"/>
          </p:nvSpPr>
          <p:spPr>
            <a:xfrm>
              <a:off x="0" y="-944145"/>
              <a:ext cx="12191492" cy="6091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ound Single Corner Rectangle 8">
              <a:extLst>
                <a:ext uri="{FF2B5EF4-FFF2-40B4-BE49-F238E27FC236}">
                  <a16:creationId xmlns:a16="http://schemas.microsoft.com/office/drawing/2014/main" id="{9239D42A-2EC8-0F2F-C544-BB18CE3D0DD3}"/>
                </a:ext>
              </a:extLst>
            </p:cNvPr>
            <p:cNvSpPr/>
            <p:nvPr userDrawn="1"/>
          </p:nvSpPr>
          <p:spPr>
            <a:xfrm flipH="1">
              <a:off x="9396021" y="-867808"/>
              <a:ext cx="2808170" cy="562983"/>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24" h="564242">
                  <a:moveTo>
                    <a:pt x="0" y="0"/>
                  </a:moveTo>
                  <a:lnTo>
                    <a:pt x="1692726" y="0"/>
                  </a:lnTo>
                  <a:cubicBezTo>
                    <a:pt x="1817989" y="1524"/>
                    <a:pt x="1929469" y="73573"/>
                    <a:pt x="1982809" y="220621"/>
                  </a:cubicBezTo>
                  <a:cubicBezTo>
                    <a:pt x="2098850" y="623378"/>
                    <a:pt x="2534290" y="443194"/>
                    <a:pt x="2808224" y="564242"/>
                  </a:cubicBezTo>
                  <a:lnTo>
                    <a:pt x="0" y="5642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90E575A6-79A7-F5E1-884E-81E0DDFFA1ED}"/>
                </a:ext>
              </a:extLst>
            </p:cNvPr>
            <p:cNvSpPr/>
            <p:nvPr userDrawn="1"/>
          </p:nvSpPr>
          <p:spPr>
            <a:xfrm>
              <a:off x="0" y="-365259"/>
              <a:ext cx="12188317" cy="10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9" name="Picture 7">
            <a:extLst>
              <a:ext uri="{FF2B5EF4-FFF2-40B4-BE49-F238E27FC236}">
                <a16:creationId xmlns:a16="http://schemas.microsoft.com/office/drawing/2014/main" id="{8AE86165-2CD6-44C3-2743-644E970402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300" y="917575"/>
            <a:ext cx="162083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474785" y="1789118"/>
            <a:ext cx="6230815" cy="1815574"/>
          </a:xfrm>
          <a:prstGeom prst="rect">
            <a:avLst/>
          </a:prstGeom>
        </p:spPr>
        <p:txBody>
          <a:bodyPr lIns="0" tIns="0" rIns="0" bIns="0">
            <a:noAutofit/>
          </a:bodyPr>
          <a:lstStyle>
            <a:lvl1pPr>
              <a:defRPr sz="3600" b="1" i="0">
                <a:solidFill>
                  <a:schemeClr val="accent4"/>
                </a:solidFill>
                <a:latin typeface="Arial"/>
                <a:cs typeface="Arial"/>
              </a:defRPr>
            </a:lvl1pPr>
          </a:lstStyle>
          <a:p>
            <a:endParaRPr/>
          </a:p>
        </p:txBody>
      </p:sp>
      <p:sp>
        <p:nvSpPr>
          <p:cNvPr id="3" name="Holder 3"/>
          <p:cNvSpPr>
            <a:spLocks noGrp="1"/>
          </p:cNvSpPr>
          <p:nvPr>
            <p:ph type="subTitle" idx="4"/>
          </p:nvPr>
        </p:nvSpPr>
        <p:spPr>
          <a:xfrm>
            <a:off x="474785" y="3737752"/>
            <a:ext cx="6230815" cy="1296378"/>
          </a:xfrm>
          <a:prstGeom prst="rect">
            <a:avLst/>
          </a:prstGeom>
        </p:spPr>
        <p:txBody>
          <a:bodyPr lIns="0" tIns="0" rIns="0" bIns="0">
            <a:noAutofit/>
          </a:bodyPr>
          <a:lstStyle>
            <a:lvl1pPr algn="l">
              <a:defRPr sz="1800" b="1">
                <a:solidFill>
                  <a:schemeClr val="accent4"/>
                </a:solidFill>
              </a:defRPr>
            </a:lvl1pPr>
          </a:lstStyle>
          <a:p>
            <a:endParaRPr/>
          </a:p>
        </p:txBody>
      </p:sp>
    </p:spTree>
    <p:extLst>
      <p:ext uri="{BB962C8B-B14F-4D97-AF65-F5344CB8AC3E}">
        <p14:creationId xmlns:p14="http://schemas.microsoft.com/office/powerpoint/2010/main" val="40289466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Section Break HR+/HER2-mBC">
    <p:spTree>
      <p:nvGrpSpPr>
        <p:cNvPr id="1" name=""/>
        <p:cNvGrpSpPr/>
        <p:nvPr/>
      </p:nvGrpSpPr>
      <p:grpSpPr>
        <a:xfrm>
          <a:off x="0" y="0"/>
          <a:ext cx="0" cy="0"/>
          <a:chOff x="0" y="0"/>
          <a:chExt cx="0" cy="0"/>
        </a:xfrm>
      </p:grpSpPr>
      <p:pic>
        <p:nvPicPr>
          <p:cNvPr id="4" name="bg object 16">
            <a:extLst>
              <a:ext uri="{FF2B5EF4-FFF2-40B4-BE49-F238E27FC236}">
                <a16:creationId xmlns:a16="http://schemas.microsoft.com/office/drawing/2014/main" id="{5B097E08-3151-2BD5-8E1D-DAAC8A25DA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3988" y="509588"/>
            <a:ext cx="4429125" cy="63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913318D2-7FD5-DF91-541F-EA332522190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0213" y="933450"/>
            <a:ext cx="20891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
            <a:extLst>
              <a:ext uri="{FF2B5EF4-FFF2-40B4-BE49-F238E27FC236}">
                <a16:creationId xmlns:a16="http://schemas.microsoft.com/office/drawing/2014/main" id="{3BE8873F-69BF-633D-F4D1-9783E8B07955}"/>
              </a:ext>
            </a:extLst>
          </p:cNvPr>
          <p:cNvGrpSpPr>
            <a:grpSpLocks/>
          </p:cNvGrpSpPr>
          <p:nvPr userDrawn="1"/>
        </p:nvGrpSpPr>
        <p:grpSpPr bwMode="auto">
          <a:xfrm>
            <a:off x="0" y="-3175"/>
            <a:ext cx="12204700" cy="684213"/>
            <a:chOff x="0" y="-944145"/>
            <a:chExt cx="12204191" cy="685440"/>
          </a:xfrm>
        </p:grpSpPr>
        <p:sp>
          <p:nvSpPr>
            <p:cNvPr id="7" name="Rectangle 6">
              <a:extLst>
                <a:ext uri="{FF2B5EF4-FFF2-40B4-BE49-F238E27FC236}">
                  <a16:creationId xmlns:a16="http://schemas.microsoft.com/office/drawing/2014/main" id="{D627AB9C-C966-4D99-ED9E-5AE4CE469E29}"/>
                </a:ext>
              </a:extLst>
            </p:cNvPr>
            <p:cNvSpPr/>
            <p:nvPr userDrawn="1"/>
          </p:nvSpPr>
          <p:spPr>
            <a:xfrm>
              <a:off x="0" y="-944145"/>
              <a:ext cx="12191492" cy="6091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ound Single Corner Rectangle 8">
              <a:extLst>
                <a:ext uri="{FF2B5EF4-FFF2-40B4-BE49-F238E27FC236}">
                  <a16:creationId xmlns:a16="http://schemas.microsoft.com/office/drawing/2014/main" id="{695CD8B7-28CA-C3BB-6595-887F812E0E82}"/>
                </a:ext>
              </a:extLst>
            </p:cNvPr>
            <p:cNvSpPr/>
            <p:nvPr userDrawn="1"/>
          </p:nvSpPr>
          <p:spPr>
            <a:xfrm flipH="1">
              <a:off x="9396021" y="-867808"/>
              <a:ext cx="2808170" cy="562983"/>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24" h="564242">
                  <a:moveTo>
                    <a:pt x="0" y="0"/>
                  </a:moveTo>
                  <a:lnTo>
                    <a:pt x="1692726" y="0"/>
                  </a:lnTo>
                  <a:cubicBezTo>
                    <a:pt x="1817989" y="1524"/>
                    <a:pt x="1929469" y="73573"/>
                    <a:pt x="1982809" y="220621"/>
                  </a:cubicBezTo>
                  <a:cubicBezTo>
                    <a:pt x="2098850" y="623378"/>
                    <a:pt x="2534290" y="443194"/>
                    <a:pt x="2808224" y="564242"/>
                  </a:cubicBezTo>
                  <a:lnTo>
                    <a:pt x="0" y="5642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6F8E87DA-3C67-56C9-8F3B-3C303ADA0830}"/>
                </a:ext>
              </a:extLst>
            </p:cNvPr>
            <p:cNvSpPr/>
            <p:nvPr userDrawn="1"/>
          </p:nvSpPr>
          <p:spPr>
            <a:xfrm>
              <a:off x="0" y="-365259"/>
              <a:ext cx="12188317" cy="10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10" name="Picture 8">
            <a:extLst>
              <a:ext uri="{FF2B5EF4-FFF2-40B4-BE49-F238E27FC236}">
                <a16:creationId xmlns:a16="http://schemas.microsoft.com/office/drawing/2014/main" id="{57944DC1-86B5-53FA-3351-C9C8E1F72CB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9">
            <a:extLst>
              <a:ext uri="{FF2B5EF4-FFF2-40B4-BE49-F238E27FC236}">
                <a16:creationId xmlns:a16="http://schemas.microsoft.com/office/drawing/2014/main" id="{D01DC0D5-D09F-8917-518F-A14396B0CD35}"/>
              </a:ext>
            </a:extLst>
          </p:cNvPr>
          <p:cNvGrpSpPr>
            <a:grpSpLocks/>
          </p:cNvGrpSpPr>
          <p:nvPr userDrawn="1"/>
        </p:nvGrpSpPr>
        <p:grpSpPr bwMode="auto">
          <a:xfrm>
            <a:off x="468313" y="6380163"/>
            <a:ext cx="987425" cy="269875"/>
            <a:chOff x="468780" y="6379952"/>
            <a:chExt cx="986780" cy="270305"/>
          </a:xfrm>
        </p:grpSpPr>
        <p:pic>
          <p:nvPicPr>
            <p:cNvPr id="12" name="bg object 21">
              <a:extLst>
                <a:ext uri="{FF2B5EF4-FFF2-40B4-BE49-F238E27FC236}">
                  <a16:creationId xmlns:a16="http://schemas.microsoft.com/office/drawing/2014/main" id="{0A1BA254-34AA-A7BE-DBDA-9D699B167CC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5408"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g object 22">
              <a:extLst>
                <a:ext uri="{FF2B5EF4-FFF2-40B4-BE49-F238E27FC236}">
                  <a16:creationId xmlns:a16="http://schemas.microsoft.com/office/drawing/2014/main" id="{A6FA8023-7FDB-FE41-5795-F5566BBA2D85}"/>
                </a:ext>
              </a:extLst>
            </p:cNvPr>
            <p:cNvSpPr>
              <a:spLocks/>
            </p:cNvSpPr>
            <p:nvPr userDrawn="1"/>
          </p:nvSpPr>
          <p:spPr bwMode="auto">
            <a:xfrm>
              <a:off x="904461"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4" name="bg object 23">
              <a:extLst>
                <a:ext uri="{FF2B5EF4-FFF2-40B4-BE49-F238E27FC236}">
                  <a16:creationId xmlns:a16="http://schemas.microsoft.com/office/drawing/2014/main" id="{E3E0A395-4B71-E5DC-9155-DCF1974EA90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891"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g object 24">
              <a:extLst>
                <a:ext uri="{FF2B5EF4-FFF2-40B4-BE49-F238E27FC236}">
                  <a16:creationId xmlns:a16="http://schemas.microsoft.com/office/drawing/2014/main" id="{62AA1496-8ADD-D5A0-4C9E-2981274BA07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87633"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g object 25">
              <a:extLst>
                <a:ext uri="{FF2B5EF4-FFF2-40B4-BE49-F238E27FC236}">
                  <a16:creationId xmlns:a16="http://schemas.microsoft.com/office/drawing/2014/main" id="{CDDB032F-4DAF-D068-9319-A145BCD46AF2}"/>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335177"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g object 26">
              <a:extLst>
                <a:ext uri="{FF2B5EF4-FFF2-40B4-BE49-F238E27FC236}">
                  <a16:creationId xmlns:a16="http://schemas.microsoft.com/office/drawing/2014/main" id="{6F2B598E-8C93-C0A4-D720-27C25C7DADD3}"/>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68780"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Holder 2"/>
          <p:cNvSpPr>
            <a:spLocks noGrp="1"/>
          </p:cNvSpPr>
          <p:nvPr>
            <p:ph type="ctrTitle"/>
          </p:nvPr>
        </p:nvSpPr>
        <p:spPr>
          <a:xfrm>
            <a:off x="474785" y="1789118"/>
            <a:ext cx="6154615" cy="1815574"/>
          </a:xfrm>
          <a:prstGeom prst="rect">
            <a:avLst/>
          </a:prstGeom>
        </p:spPr>
        <p:txBody>
          <a:bodyPr lIns="0" tIns="0" rIns="0" bIns="0">
            <a:noAutofit/>
          </a:bodyPr>
          <a:lstStyle>
            <a:lvl1pPr>
              <a:defRPr sz="3600" b="1" i="0">
                <a:solidFill>
                  <a:schemeClr val="accent5"/>
                </a:solidFill>
                <a:latin typeface="Arial"/>
                <a:cs typeface="Arial"/>
              </a:defRPr>
            </a:lvl1pPr>
          </a:lstStyle>
          <a:p>
            <a:endParaRPr/>
          </a:p>
        </p:txBody>
      </p:sp>
      <p:sp>
        <p:nvSpPr>
          <p:cNvPr id="3" name="Holder 3"/>
          <p:cNvSpPr>
            <a:spLocks noGrp="1"/>
          </p:cNvSpPr>
          <p:nvPr>
            <p:ph type="subTitle" idx="4"/>
          </p:nvPr>
        </p:nvSpPr>
        <p:spPr>
          <a:xfrm>
            <a:off x="474785" y="3737752"/>
            <a:ext cx="6154615" cy="1296378"/>
          </a:xfrm>
          <a:prstGeom prst="rect">
            <a:avLst/>
          </a:prstGeom>
        </p:spPr>
        <p:txBody>
          <a:bodyPr lIns="0" tIns="0" rIns="0" bIns="0">
            <a:noAutofit/>
          </a:bodyPr>
          <a:lstStyle>
            <a:lvl1pPr algn="l">
              <a:defRPr sz="1800" b="1">
                <a:solidFill>
                  <a:schemeClr val="accent5"/>
                </a:solidFill>
              </a:defRPr>
            </a:lvl1pPr>
          </a:lstStyle>
          <a:p>
            <a:endParaRPr/>
          </a:p>
        </p:txBody>
      </p:sp>
    </p:spTree>
    <p:extLst>
      <p:ext uri="{BB962C8B-B14F-4D97-AF65-F5344CB8AC3E}">
        <p14:creationId xmlns:p14="http://schemas.microsoft.com/office/powerpoint/2010/main" val="31575615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Section Break mUC ">
    <p:spTree>
      <p:nvGrpSpPr>
        <p:cNvPr id="1" name=""/>
        <p:cNvGrpSpPr/>
        <p:nvPr/>
      </p:nvGrpSpPr>
      <p:grpSpPr>
        <a:xfrm>
          <a:off x="0" y="0"/>
          <a:ext cx="0" cy="0"/>
          <a:chOff x="0" y="0"/>
          <a:chExt cx="0" cy="0"/>
        </a:xfrm>
      </p:grpSpPr>
      <p:pic>
        <p:nvPicPr>
          <p:cNvPr id="4" name="bg object 16">
            <a:extLst>
              <a:ext uri="{FF2B5EF4-FFF2-40B4-BE49-F238E27FC236}">
                <a16:creationId xmlns:a16="http://schemas.microsoft.com/office/drawing/2014/main" id="{26C468A4-BA04-6A01-19B3-B1DA1B43B0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3988" y="509588"/>
            <a:ext cx="4429125" cy="63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a:extLst>
              <a:ext uri="{FF2B5EF4-FFF2-40B4-BE49-F238E27FC236}">
                <a16:creationId xmlns:a16="http://schemas.microsoft.com/office/drawing/2014/main" id="{8675B7A2-9FC3-E305-2D1B-5D4C82091CFA}"/>
              </a:ext>
            </a:extLst>
          </p:cNvPr>
          <p:cNvGrpSpPr>
            <a:grpSpLocks/>
          </p:cNvGrpSpPr>
          <p:nvPr userDrawn="1"/>
        </p:nvGrpSpPr>
        <p:grpSpPr bwMode="auto">
          <a:xfrm>
            <a:off x="0" y="-3175"/>
            <a:ext cx="12204700" cy="684213"/>
            <a:chOff x="0" y="-944145"/>
            <a:chExt cx="12204191" cy="685440"/>
          </a:xfrm>
        </p:grpSpPr>
        <p:sp>
          <p:nvSpPr>
            <p:cNvPr id="6" name="Rectangle 5">
              <a:extLst>
                <a:ext uri="{FF2B5EF4-FFF2-40B4-BE49-F238E27FC236}">
                  <a16:creationId xmlns:a16="http://schemas.microsoft.com/office/drawing/2014/main" id="{1293BC49-AAD0-B045-35F7-597286ABE8D9}"/>
                </a:ext>
              </a:extLst>
            </p:cNvPr>
            <p:cNvSpPr/>
            <p:nvPr userDrawn="1"/>
          </p:nvSpPr>
          <p:spPr>
            <a:xfrm>
              <a:off x="0" y="-944145"/>
              <a:ext cx="12191492" cy="6091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ound Single Corner Rectangle 8">
              <a:extLst>
                <a:ext uri="{FF2B5EF4-FFF2-40B4-BE49-F238E27FC236}">
                  <a16:creationId xmlns:a16="http://schemas.microsoft.com/office/drawing/2014/main" id="{1C5C290D-4F3D-9527-1624-86B3D9ABA564}"/>
                </a:ext>
              </a:extLst>
            </p:cNvPr>
            <p:cNvSpPr/>
            <p:nvPr userDrawn="1"/>
          </p:nvSpPr>
          <p:spPr>
            <a:xfrm flipH="1">
              <a:off x="9396021" y="-867808"/>
              <a:ext cx="2808170" cy="562983"/>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24" h="564242">
                  <a:moveTo>
                    <a:pt x="0" y="0"/>
                  </a:moveTo>
                  <a:lnTo>
                    <a:pt x="1692726" y="0"/>
                  </a:lnTo>
                  <a:cubicBezTo>
                    <a:pt x="1817989" y="1524"/>
                    <a:pt x="1929469" y="73573"/>
                    <a:pt x="1982809" y="220621"/>
                  </a:cubicBezTo>
                  <a:cubicBezTo>
                    <a:pt x="2098850" y="623378"/>
                    <a:pt x="2534290" y="443194"/>
                    <a:pt x="2808224" y="564242"/>
                  </a:cubicBezTo>
                  <a:lnTo>
                    <a:pt x="0" y="5642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417D7728-5341-F516-95F9-A1A1F270BBE1}"/>
                </a:ext>
              </a:extLst>
            </p:cNvPr>
            <p:cNvSpPr/>
            <p:nvPr userDrawn="1"/>
          </p:nvSpPr>
          <p:spPr>
            <a:xfrm>
              <a:off x="0" y="-365259"/>
              <a:ext cx="12188317" cy="10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9" name="Picture 7">
            <a:extLst>
              <a:ext uri="{FF2B5EF4-FFF2-40B4-BE49-F238E27FC236}">
                <a16:creationId xmlns:a16="http://schemas.microsoft.com/office/drawing/2014/main" id="{82445A34-D1FA-265E-3040-F17C88AD1E1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b="2158"/>
          <a:stretch>
            <a:fillRect/>
          </a:stretch>
        </p:blipFill>
        <p:spPr bwMode="auto">
          <a:xfrm>
            <a:off x="280988" y="857250"/>
            <a:ext cx="134461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1E09AE4E-D894-D907-F817-00494BB618A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9">
            <a:extLst>
              <a:ext uri="{FF2B5EF4-FFF2-40B4-BE49-F238E27FC236}">
                <a16:creationId xmlns:a16="http://schemas.microsoft.com/office/drawing/2014/main" id="{A3B50141-90D1-73E3-4DC5-095071F741F7}"/>
              </a:ext>
            </a:extLst>
          </p:cNvPr>
          <p:cNvGrpSpPr>
            <a:grpSpLocks/>
          </p:cNvGrpSpPr>
          <p:nvPr userDrawn="1"/>
        </p:nvGrpSpPr>
        <p:grpSpPr bwMode="auto">
          <a:xfrm>
            <a:off x="468313" y="6380163"/>
            <a:ext cx="987425" cy="269875"/>
            <a:chOff x="468780" y="6379952"/>
            <a:chExt cx="986780" cy="270305"/>
          </a:xfrm>
        </p:grpSpPr>
        <p:pic>
          <p:nvPicPr>
            <p:cNvPr id="12" name="bg object 21">
              <a:extLst>
                <a:ext uri="{FF2B5EF4-FFF2-40B4-BE49-F238E27FC236}">
                  <a16:creationId xmlns:a16="http://schemas.microsoft.com/office/drawing/2014/main" id="{907E49A8-27F6-3BDF-DCF9-FF2A40B0717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5408"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g object 22">
              <a:extLst>
                <a:ext uri="{FF2B5EF4-FFF2-40B4-BE49-F238E27FC236}">
                  <a16:creationId xmlns:a16="http://schemas.microsoft.com/office/drawing/2014/main" id="{3023DEC0-4944-39F6-19CF-921CE9E39007}"/>
                </a:ext>
              </a:extLst>
            </p:cNvPr>
            <p:cNvSpPr>
              <a:spLocks/>
            </p:cNvSpPr>
            <p:nvPr userDrawn="1"/>
          </p:nvSpPr>
          <p:spPr bwMode="auto">
            <a:xfrm>
              <a:off x="904461"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4" name="bg object 23">
              <a:extLst>
                <a:ext uri="{FF2B5EF4-FFF2-40B4-BE49-F238E27FC236}">
                  <a16:creationId xmlns:a16="http://schemas.microsoft.com/office/drawing/2014/main" id="{C9A4F15A-4B5C-C562-B3FB-FA83757E994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891"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g object 24">
              <a:extLst>
                <a:ext uri="{FF2B5EF4-FFF2-40B4-BE49-F238E27FC236}">
                  <a16:creationId xmlns:a16="http://schemas.microsoft.com/office/drawing/2014/main" id="{6562F6F4-4831-AB3D-0963-E72705181FD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87633"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g object 25">
              <a:extLst>
                <a:ext uri="{FF2B5EF4-FFF2-40B4-BE49-F238E27FC236}">
                  <a16:creationId xmlns:a16="http://schemas.microsoft.com/office/drawing/2014/main" id="{8C3E56EA-4A05-64CD-543C-061BAE0945C0}"/>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335177"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g object 26">
              <a:extLst>
                <a:ext uri="{FF2B5EF4-FFF2-40B4-BE49-F238E27FC236}">
                  <a16:creationId xmlns:a16="http://schemas.microsoft.com/office/drawing/2014/main" id="{B807FDF8-9B9D-E7C4-65A5-54D7C5EF0DE1}"/>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68780"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Holder 2"/>
          <p:cNvSpPr>
            <a:spLocks noGrp="1"/>
          </p:cNvSpPr>
          <p:nvPr>
            <p:ph type="ctrTitle"/>
          </p:nvPr>
        </p:nvSpPr>
        <p:spPr>
          <a:xfrm>
            <a:off x="474785" y="1789118"/>
            <a:ext cx="6307015" cy="1815574"/>
          </a:xfrm>
          <a:prstGeom prst="rect">
            <a:avLst/>
          </a:prstGeom>
        </p:spPr>
        <p:txBody>
          <a:bodyPr lIns="0" tIns="0" rIns="0" bIns="0">
            <a:noAutofit/>
          </a:bodyPr>
          <a:lstStyle>
            <a:lvl1pPr>
              <a:defRPr sz="3600" b="1" i="0">
                <a:solidFill>
                  <a:schemeClr val="accent2"/>
                </a:solidFill>
                <a:latin typeface="Arial"/>
                <a:cs typeface="Arial"/>
              </a:defRPr>
            </a:lvl1pPr>
          </a:lstStyle>
          <a:p>
            <a:endParaRPr/>
          </a:p>
        </p:txBody>
      </p:sp>
      <p:sp>
        <p:nvSpPr>
          <p:cNvPr id="3" name="Holder 3"/>
          <p:cNvSpPr>
            <a:spLocks noGrp="1"/>
          </p:cNvSpPr>
          <p:nvPr>
            <p:ph type="subTitle" idx="4"/>
          </p:nvPr>
        </p:nvSpPr>
        <p:spPr>
          <a:xfrm>
            <a:off x="474785" y="3737752"/>
            <a:ext cx="6307015" cy="1296378"/>
          </a:xfrm>
          <a:prstGeom prst="rect">
            <a:avLst/>
          </a:prstGeom>
        </p:spPr>
        <p:txBody>
          <a:bodyPr lIns="0" tIns="0" rIns="0" bIns="0">
            <a:noAutofit/>
          </a:bodyPr>
          <a:lstStyle>
            <a:lvl1pPr algn="l">
              <a:defRPr sz="1800" b="1">
                <a:solidFill>
                  <a:schemeClr val="accent2"/>
                </a:solidFill>
              </a:defRPr>
            </a:lvl1pPr>
          </a:lstStyle>
          <a:p>
            <a:endParaRPr/>
          </a:p>
        </p:txBody>
      </p:sp>
    </p:spTree>
    <p:extLst>
      <p:ext uri="{BB962C8B-B14F-4D97-AF65-F5344CB8AC3E}">
        <p14:creationId xmlns:p14="http://schemas.microsoft.com/office/powerpoint/2010/main" val="40971311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381000" y="1447800"/>
            <a:ext cx="11188700" cy="4427816"/>
          </a:xfrm>
        </p:spPr>
        <p:txBody>
          <a:bodyPr/>
          <a:lstStyle>
            <a:lvl1pPr>
              <a:defRPr sz="2200"/>
            </a:lvl1pPr>
            <a:lvl2pPr>
              <a:spcBef>
                <a:spcPts val="1000"/>
              </a:spcBef>
              <a:defRPr/>
            </a:lvl2pPr>
          </a:lstStyle>
          <a:p>
            <a:pPr lvl="0"/>
            <a:r>
              <a:rPr lang="en-US"/>
              <a:t>Edit Master text styles</a:t>
            </a:r>
          </a:p>
          <a:p>
            <a:pPr lvl="1"/>
            <a:r>
              <a:rPr lang="en-US"/>
              <a:t>Second level</a:t>
            </a:r>
          </a:p>
        </p:txBody>
      </p:sp>
      <p:sp>
        <p:nvSpPr>
          <p:cNvPr id="14" name="Title 13"/>
          <p:cNvSpPr>
            <a:spLocks noGrp="1"/>
          </p:cNvSpPr>
          <p:nvPr>
            <p:ph type="title"/>
          </p:nvPr>
        </p:nvSpPr>
        <p:spPr/>
        <p:txBody>
          <a:bodyPr/>
          <a:lstStyle/>
          <a:p>
            <a:r>
              <a:rPr lang="en-US"/>
              <a:t>Click to edit Master title style</a:t>
            </a:r>
          </a:p>
        </p:txBody>
      </p:sp>
      <p:sp>
        <p:nvSpPr>
          <p:cNvPr id="2" name="Holder 6">
            <a:extLst>
              <a:ext uri="{FF2B5EF4-FFF2-40B4-BE49-F238E27FC236}">
                <a16:creationId xmlns:a16="http://schemas.microsoft.com/office/drawing/2014/main" id="{DF4EDEFE-2B57-E349-547C-D32419E99345}"/>
              </a:ext>
            </a:extLst>
          </p:cNvPr>
          <p:cNvSpPr>
            <a:spLocks noGrp="1"/>
          </p:cNvSpPr>
          <p:nvPr>
            <p:ph type="sldNum" sz="quarter" idx="11"/>
          </p:nvPr>
        </p:nvSpPr>
        <p:spPr/>
        <p:txBody>
          <a:bodyPr/>
          <a:lstStyle>
            <a:lvl1pPr>
              <a:defRPr/>
            </a:lvl1pPr>
          </a:lstStyle>
          <a:p>
            <a:pPr>
              <a:defRPr/>
            </a:pPr>
            <a:fld id="{7C2A1577-9589-48E0-ABBB-B2050D8E3218}" type="slidenum">
              <a:rPr lang="en-US"/>
              <a:pPr>
                <a:defRPr/>
              </a:pPr>
              <a:t>‹#›</a:t>
            </a:fld>
            <a:endParaRPr lang="en-US"/>
          </a:p>
        </p:txBody>
      </p:sp>
    </p:spTree>
    <p:extLst>
      <p:ext uri="{BB962C8B-B14F-4D97-AF65-F5344CB8AC3E}">
        <p14:creationId xmlns:p14="http://schemas.microsoft.com/office/powerpoint/2010/main" val="9612752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11"/>
          <p:cNvSpPr>
            <a:spLocks noGrp="1"/>
          </p:cNvSpPr>
          <p:nvPr>
            <p:ph type="body" sz="quarter" idx="12"/>
          </p:nvPr>
        </p:nvSpPr>
        <p:spPr>
          <a:xfrm>
            <a:off x="393700" y="6085840"/>
            <a:ext cx="9475004"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2" name="Holder 6">
            <a:extLst>
              <a:ext uri="{FF2B5EF4-FFF2-40B4-BE49-F238E27FC236}">
                <a16:creationId xmlns:a16="http://schemas.microsoft.com/office/drawing/2014/main" id="{8E3252FB-BB4F-4923-50E8-AC89A9C9E9A5}"/>
              </a:ext>
            </a:extLst>
          </p:cNvPr>
          <p:cNvSpPr>
            <a:spLocks noGrp="1"/>
          </p:cNvSpPr>
          <p:nvPr>
            <p:ph type="sldNum" sz="quarter" idx="13"/>
          </p:nvPr>
        </p:nvSpPr>
        <p:spPr/>
        <p:txBody>
          <a:bodyPr/>
          <a:lstStyle>
            <a:lvl1pPr>
              <a:defRPr/>
            </a:lvl1pPr>
          </a:lstStyle>
          <a:p>
            <a:pPr>
              <a:defRPr/>
            </a:pPr>
            <a:fld id="{E32151F4-83AA-4B1A-9429-4792F115CA21}" type="slidenum">
              <a:rPr lang="en-US"/>
              <a:pPr>
                <a:defRPr/>
              </a:pPr>
              <a:t>‹#›</a:t>
            </a:fld>
            <a:endParaRPr lang="en-US"/>
          </a:p>
        </p:txBody>
      </p:sp>
    </p:spTree>
    <p:extLst>
      <p:ext uri="{BB962C8B-B14F-4D97-AF65-F5344CB8AC3E}">
        <p14:creationId xmlns:p14="http://schemas.microsoft.com/office/powerpoint/2010/main" val="8294453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Text Placeholder 11"/>
          <p:cNvSpPr>
            <a:spLocks noGrp="1"/>
          </p:cNvSpPr>
          <p:nvPr>
            <p:ph type="body" sz="quarter" idx="12"/>
          </p:nvPr>
        </p:nvSpPr>
        <p:spPr>
          <a:xfrm>
            <a:off x="398145" y="6085904"/>
            <a:ext cx="9544452"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2" name="Holder 6">
            <a:extLst>
              <a:ext uri="{FF2B5EF4-FFF2-40B4-BE49-F238E27FC236}">
                <a16:creationId xmlns:a16="http://schemas.microsoft.com/office/drawing/2014/main" id="{722C6372-99D0-8454-62DA-A30083A7C279}"/>
              </a:ext>
            </a:extLst>
          </p:cNvPr>
          <p:cNvSpPr>
            <a:spLocks noGrp="1"/>
          </p:cNvSpPr>
          <p:nvPr>
            <p:ph type="sldNum" sz="quarter" idx="13"/>
          </p:nvPr>
        </p:nvSpPr>
        <p:spPr/>
        <p:txBody>
          <a:bodyPr/>
          <a:lstStyle>
            <a:lvl1pPr>
              <a:defRPr/>
            </a:lvl1pPr>
          </a:lstStyle>
          <a:p>
            <a:pPr>
              <a:defRPr/>
            </a:pPr>
            <a:fld id="{C2D0EF69-15D3-4AE4-BC79-81C27D5A9F58}" type="slidenum">
              <a:rPr lang="en-US"/>
              <a:pPr>
                <a:defRPr/>
              </a:pPr>
              <a:t>‹#›</a:t>
            </a:fld>
            <a:endParaRPr lang="en-US"/>
          </a:p>
        </p:txBody>
      </p:sp>
    </p:spTree>
    <p:extLst>
      <p:ext uri="{BB962C8B-B14F-4D97-AF65-F5344CB8AC3E}">
        <p14:creationId xmlns:p14="http://schemas.microsoft.com/office/powerpoint/2010/main" val="5662731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itle Only with Eyebrow">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1000" y="96520"/>
            <a:ext cx="9982200" cy="28448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Click to edit Master text styles</a:t>
            </a:r>
          </a:p>
        </p:txBody>
      </p:sp>
      <p:sp>
        <p:nvSpPr>
          <p:cNvPr id="6" name="Title 5"/>
          <p:cNvSpPr>
            <a:spLocks noGrp="1"/>
          </p:cNvSpPr>
          <p:nvPr>
            <p:ph type="title"/>
          </p:nvPr>
        </p:nvSpPr>
        <p:spPr>
          <a:xfrm>
            <a:off x="381000" y="381000"/>
            <a:ext cx="10134600" cy="746760"/>
          </a:xfrm>
        </p:spPr>
        <p:txBody>
          <a:bodyPr/>
          <a:lstStyle/>
          <a:p>
            <a:r>
              <a:rPr lang="en-US"/>
              <a:t>Click to edit Master title style</a:t>
            </a:r>
          </a:p>
        </p:txBody>
      </p:sp>
      <p:sp>
        <p:nvSpPr>
          <p:cNvPr id="7" name="Text Placeholder 11"/>
          <p:cNvSpPr>
            <a:spLocks noGrp="1"/>
          </p:cNvSpPr>
          <p:nvPr>
            <p:ph type="body" sz="quarter" idx="12"/>
          </p:nvPr>
        </p:nvSpPr>
        <p:spPr>
          <a:xfrm>
            <a:off x="401320" y="6085904"/>
            <a:ext cx="9475004"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2" name="Holder 6">
            <a:extLst>
              <a:ext uri="{FF2B5EF4-FFF2-40B4-BE49-F238E27FC236}">
                <a16:creationId xmlns:a16="http://schemas.microsoft.com/office/drawing/2014/main" id="{8384A542-8500-D3C0-6431-B95F7447A9A4}"/>
              </a:ext>
            </a:extLst>
          </p:cNvPr>
          <p:cNvSpPr>
            <a:spLocks noGrp="1"/>
          </p:cNvSpPr>
          <p:nvPr>
            <p:ph type="sldNum" sz="quarter" idx="13"/>
          </p:nvPr>
        </p:nvSpPr>
        <p:spPr/>
        <p:txBody>
          <a:bodyPr/>
          <a:lstStyle>
            <a:lvl1pPr>
              <a:defRPr/>
            </a:lvl1pPr>
          </a:lstStyle>
          <a:p>
            <a:pPr>
              <a:defRPr/>
            </a:pPr>
            <a:fld id="{8FD611BA-25D5-4C2F-B9E3-E6F290137E53}" type="slidenum">
              <a:rPr lang="en-US"/>
              <a:pPr>
                <a:defRPr/>
              </a:pPr>
              <a:t>‹#›</a:t>
            </a:fld>
            <a:endParaRPr lang="en-US"/>
          </a:p>
        </p:txBody>
      </p:sp>
    </p:spTree>
    <p:extLst>
      <p:ext uri="{BB962C8B-B14F-4D97-AF65-F5344CB8AC3E}">
        <p14:creationId xmlns:p14="http://schemas.microsoft.com/office/powerpoint/2010/main" val="29616968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111252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6" name="Text Placeholder 11"/>
          <p:cNvSpPr>
            <a:spLocks noGrp="1"/>
          </p:cNvSpPr>
          <p:nvPr>
            <p:ph type="body" sz="quarter" idx="12"/>
          </p:nvPr>
        </p:nvSpPr>
        <p:spPr>
          <a:xfrm>
            <a:off x="401320" y="6085904"/>
            <a:ext cx="96139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Holder 6">
            <a:extLst>
              <a:ext uri="{FF2B5EF4-FFF2-40B4-BE49-F238E27FC236}">
                <a16:creationId xmlns:a16="http://schemas.microsoft.com/office/drawing/2014/main" id="{461CEE17-D868-8C92-9898-C7B4C70A71BF}"/>
              </a:ext>
            </a:extLst>
          </p:cNvPr>
          <p:cNvSpPr>
            <a:spLocks noGrp="1"/>
          </p:cNvSpPr>
          <p:nvPr>
            <p:ph type="sldNum" sz="quarter" idx="13"/>
          </p:nvPr>
        </p:nvSpPr>
        <p:spPr/>
        <p:txBody>
          <a:bodyPr/>
          <a:lstStyle>
            <a:lvl1pPr>
              <a:defRPr/>
            </a:lvl1pPr>
          </a:lstStyle>
          <a:p>
            <a:pPr>
              <a:defRPr/>
            </a:pPr>
            <a:fld id="{43CD23BD-82F6-45FB-90DA-904A83A5465C}" type="slidenum">
              <a:rPr lang="en-US"/>
              <a:pPr>
                <a:defRPr/>
              </a:pPr>
              <a:t>‹#›</a:t>
            </a:fld>
            <a:endParaRPr lang="en-US"/>
          </a:p>
        </p:txBody>
      </p:sp>
    </p:spTree>
    <p:extLst>
      <p:ext uri="{BB962C8B-B14F-4D97-AF65-F5344CB8AC3E}">
        <p14:creationId xmlns:p14="http://schemas.microsoft.com/office/powerpoint/2010/main" val="26158884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with eybrow and Content ">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111252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6" name="Text Placeholder 11"/>
          <p:cNvSpPr>
            <a:spLocks noGrp="1"/>
          </p:cNvSpPr>
          <p:nvPr>
            <p:ph type="body" sz="quarter" idx="12"/>
          </p:nvPr>
        </p:nvSpPr>
        <p:spPr>
          <a:xfrm>
            <a:off x="401320" y="6085904"/>
            <a:ext cx="924351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2" name="Title 1"/>
          <p:cNvSpPr>
            <a:spLocks noGrp="1"/>
          </p:cNvSpPr>
          <p:nvPr>
            <p:ph type="title"/>
          </p:nvPr>
        </p:nvSpPr>
        <p:spPr>
          <a:xfrm>
            <a:off x="381000" y="314960"/>
            <a:ext cx="10134600" cy="830258"/>
          </a:xfrm>
        </p:spPr>
        <p:txBody>
          <a:bodyPr/>
          <a:lstStyle/>
          <a:p>
            <a:r>
              <a:rPr lang="en-US"/>
              <a:t>Click to edit Master title style</a:t>
            </a:r>
          </a:p>
        </p:txBody>
      </p:sp>
      <p:sp>
        <p:nvSpPr>
          <p:cNvPr id="7" name="Text Placeholder 3"/>
          <p:cNvSpPr>
            <a:spLocks noGrp="1"/>
          </p:cNvSpPr>
          <p:nvPr>
            <p:ph type="body" sz="quarter" idx="13"/>
          </p:nvPr>
        </p:nvSpPr>
        <p:spPr>
          <a:xfrm>
            <a:off x="381000" y="10160"/>
            <a:ext cx="9982200" cy="29464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Click to edit Master text styles</a:t>
            </a:r>
          </a:p>
        </p:txBody>
      </p:sp>
      <p:sp>
        <p:nvSpPr>
          <p:cNvPr id="3" name="Holder 6">
            <a:extLst>
              <a:ext uri="{FF2B5EF4-FFF2-40B4-BE49-F238E27FC236}">
                <a16:creationId xmlns:a16="http://schemas.microsoft.com/office/drawing/2014/main" id="{C354A583-09B5-7D5E-7C99-9A6B8D896A86}"/>
              </a:ext>
            </a:extLst>
          </p:cNvPr>
          <p:cNvSpPr>
            <a:spLocks noGrp="1"/>
          </p:cNvSpPr>
          <p:nvPr>
            <p:ph type="sldNum" sz="quarter" idx="14"/>
          </p:nvPr>
        </p:nvSpPr>
        <p:spPr/>
        <p:txBody>
          <a:bodyPr/>
          <a:lstStyle>
            <a:lvl1pPr>
              <a:defRPr/>
            </a:lvl1pPr>
          </a:lstStyle>
          <a:p>
            <a:pPr>
              <a:defRPr/>
            </a:pPr>
            <a:fld id="{75A3F518-7B09-4D63-99CF-A47EF7661084}" type="slidenum">
              <a:rPr lang="en-US"/>
              <a:pPr>
                <a:defRPr/>
              </a:pPr>
              <a:t>‹#›</a:t>
            </a:fld>
            <a:endParaRPr lang="en-US"/>
          </a:p>
        </p:txBody>
      </p:sp>
    </p:spTree>
    <p:extLst>
      <p:ext uri="{BB962C8B-B14F-4D97-AF65-F5344CB8AC3E}">
        <p14:creationId xmlns:p14="http://schemas.microsoft.com/office/powerpoint/2010/main" val="4275909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Grey -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2C590D-50AC-B067-7667-D1713EEFD457}"/>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Slide Number Placeholder 5">
            <a:extLst>
              <a:ext uri="{FF2B5EF4-FFF2-40B4-BE49-F238E27FC236}">
                <a16:creationId xmlns:a16="http://schemas.microsoft.com/office/drawing/2014/main" id="{555BE5D7-5E8A-39BF-E679-F9396E7E6A91}"/>
              </a:ext>
            </a:extLst>
          </p:cNvPr>
          <p:cNvSpPr txBox="1">
            <a:spLocks/>
          </p:cNvSpPr>
          <p:nvPr userDrawn="1"/>
        </p:nvSpPr>
        <p:spPr>
          <a:xfrm>
            <a:off x="4700588"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a:latin typeface="Trebuchet MS" panose="020B0703020202090204" pitchFamily="34" charset="0"/>
              </a:rPr>
              <a:t>Confidential – Internal Use Only</a:t>
            </a:r>
          </a:p>
        </p:txBody>
      </p:sp>
      <p:sp>
        <p:nvSpPr>
          <p:cNvPr id="4" name="Slide Number Placeholder 5">
            <a:extLst>
              <a:ext uri="{FF2B5EF4-FFF2-40B4-BE49-F238E27FC236}">
                <a16:creationId xmlns:a16="http://schemas.microsoft.com/office/drawing/2014/main" id="{A5C8D846-006C-DDEC-E448-F69776ED0410}"/>
              </a:ext>
            </a:extLst>
          </p:cNvPr>
          <p:cNvSpPr>
            <a:spLocks noGrp="1"/>
          </p:cNvSpPr>
          <p:nvPr>
            <p:ph type="sldNum" sz="quarter" idx="10"/>
          </p:nvPr>
        </p:nvSpPr>
        <p:spPr/>
        <p:txBody>
          <a:bodyPr/>
          <a:lstStyle>
            <a:lvl1pPr algn="l">
              <a:defRPr sz="800">
                <a:solidFill>
                  <a:schemeClr val="bg2"/>
                </a:solidFill>
              </a:defRPr>
            </a:lvl1pPr>
          </a:lstStyle>
          <a:p>
            <a:pPr>
              <a:defRPr/>
            </a:pPr>
            <a:fld id="{CF3380F3-BB16-4E54-A8F8-52FEC1E70E62}" type="slidenum">
              <a:rPr lang="en-US"/>
              <a:pPr>
                <a:defRPr/>
              </a:pPr>
              <a:t>‹#›</a:t>
            </a:fld>
            <a:endParaRPr lang="en-US" dirty="0"/>
          </a:p>
        </p:txBody>
      </p:sp>
    </p:spTree>
    <p:extLst>
      <p:ext uri="{BB962C8B-B14F-4D97-AF65-F5344CB8AC3E}">
        <p14:creationId xmlns:p14="http://schemas.microsoft.com/office/powerpoint/2010/main" val="9212688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two Content ">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51181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6" name="Text Placeholder 11"/>
          <p:cNvSpPr>
            <a:spLocks noGrp="1"/>
          </p:cNvSpPr>
          <p:nvPr>
            <p:ph type="body" sz="quarter" idx="12"/>
          </p:nvPr>
        </p:nvSpPr>
        <p:spPr>
          <a:xfrm>
            <a:off x="403860" y="6085904"/>
            <a:ext cx="9567601"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8"/>
          <p:cNvSpPr>
            <a:spLocks noGrp="1"/>
          </p:cNvSpPr>
          <p:nvPr>
            <p:ph type="body" sz="quarter" idx="13"/>
          </p:nvPr>
        </p:nvSpPr>
        <p:spPr>
          <a:xfrm>
            <a:off x="6065520" y="1447800"/>
            <a:ext cx="5181600" cy="4427816"/>
          </a:xfrm>
        </p:spPr>
        <p:txBody>
          <a:bodyPr/>
          <a:lstStyle>
            <a:lvl2pPr marL="0" indent="0">
              <a:buFontTx/>
              <a:buNone/>
              <a:tabLst/>
              <a:defRPr sz="1800"/>
            </a:lvl2pPr>
            <a:lvl3pPr marL="0" indent="0">
              <a:buFontTx/>
              <a:buNone/>
              <a:tabLst/>
              <a:defRPr sz="1800"/>
            </a:lvl3pPr>
            <a:lvl4pPr marL="0" indent="0">
              <a:buFontTx/>
              <a:buNone/>
              <a:tabLst/>
              <a:defRPr sz="1800"/>
            </a:lvl4pPr>
            <a:lvl5pPr marL="0" indent="0">
              <a:buFontTx/>
              <a:buNone/>
              <a:tabLst/>
              <a:defRPr sz="1800"/>
            </a:lvl5pPr>
          </a:lstStyle>
          <a:p>
            <a:pPr lvl="0"/>
            <a:r>
              <a:rPr lang="en-US"/>
              <a:t>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
        <p:nvSpPr>
          <p:cNvPr id="3" name="Holder 6">
            <a:extLst>
              <a:ext uri="{FF2B5EF4-FFF2-40B4-BE49-F238E27FC236}">
                <a16:creationId xmlns:a16="http://schemas.microsoft.com/office/drawing/2014/main" id="{8478ACA1-B948-9AD4-6B81-7D074F9ADC35}"/>
              </a:ext>
            </a:extLst>
          </p:cNvPr>
          <p:cNvSpPr>
            <a:spLocks noGrp="1"/>
          </p:cNvSpPr>
          <p:nvPr>
            <p:ph type="sldNum" sz="quarter" idx="14"/>
          </p:nvPr>
        </p:nvSpPr>
        <p:spPr/>
        <p:txBody>
          <a:bodyPr/>
          <a:lstStyle>
            <a:lvl1pPr>
              <a:defRPr/>
            </a:lvl1pPr>
          </a:lstStyle>
          <a:p>
            <a:pPr>
              <a:defRPr/>
            </a:pPr>
            <a:fld id="{E59BE636-7D61-4973-99A1-A83F25B1C759}" type="slidenum">
              <a:rPr lang="en-US"/>
              <a:pPr>
                <a:defRPr/>
              </a:pPr>
              <a:t>‹#›</a:t>
            </a:fld>
            <a:endParaRPr lang="en-US"/>
          </a:p>
        </p:txBody>
      </p:sp>
    </p:spTree>
    <p:extLst>
      <p:ext uri="{BB962C8B-B14F-4D97-AF65-F5344CB8AC3E}">
        <p14:creationId xmlns:p14="http://schemas.microsoft.com/office/powerpoint/2010/main" val="17056929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with Eyebrow and two Content ">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5118100" cy="4427816"/>
          </a:xfrm>
        </p:spPr>
        <p:txBody>
          <a:bodyPr/>
          <a:lstStyle>
            <a:lvl2pPr marL="0" indent="0">
              <a:buFontTx/>
              <a:buNone/>
              <a:defRPr/>
            </a:lvl2pPr>
            <a:lvl3pPr marL="403225" indent="0">
              <a:buFontTx/>
              <a:buNone/>
              <a:defRPr/>
            </a:lvl3pPr>
            <a:lvl4pPr marL="742950" indent="0">
              <a:buFontTx/>
              <a:buNone/>
              <a:defRPr/>
            </a:lvl4pPr>
            <a:lvl5pPr marL="1139825" indent="0">
              <a:buFontTx/>
              <a:buNone/>
              <a:defRPr/>
            </a:lvl5pPr>
          </a:lstStyle>
          <a:p>
            <a:pPr lvl="0"/>
            <a:r>
              <a:rPr lang="en-US"/>
              <a:t>Edit Master text styles</a:t>
            </a:r>
          </a:p>
          <a:p>
            <a:pPr lvl="1"/>
            <a:r>
              <a:rPr lang="en-US"/>
              <a:t>Second level</a:t>
            </a:r>
          </a:p>
        </p:txBody>
      </p:sp>
      <p:sp>
        <p:nvSpPr>
          <p:cNvPr id="6" name="Text Placeholder 11"/>
          <p:cNvSpPr>
            <a:spLocks noGrp="1"/>
          </p:cNvSpPr>
          <p:nvPr>
            <p:ph type="body" sz="quarter" idx="12"/>
          </p:nvPr>
        </p:nvSpPr>
        <p:spPr>
          <a:xfrm>
            <a:off x="401320" y="6088698"/>
            <a:ext cx="9509728"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8"/>
          <p:cNvSpPr>
            <a:spLocks noGrp="1"/>
          </p:cNvSpPr>
          <p:nvPr>
            <p:ph type="body" sz="quarter" idx="13"/>
          </p:nvPr>
        </p:nvSpPr>
        <p:spPr>
          <a:xfrm>
            <a:off x="6065520" y="1447800"/>
            <a:ext cx="51816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2" name="Title 1"/>
          <p:cNvSpPr>
            <a:spLocks noGrp="1"/>
          </p:cNvSpPr>
          <p:nvPr>
            <p:ph type="title"/>
          </p:nvPr>
        </p:nvSpPr>
        <p:spPr>
          <a:xfrm>
            <a:off x="381000" y="314960"/>
            <a:ext cx="10134600" cy="830258"/>
          </a:xfrm>
        </p:spPr>
        <p:txBody>
          <a:bodyPr/>
          <a:lstStyle/>
          <a:p>
            <a:r>
              <a:rPr lang="en-US"/>
              <a:t>Click to edit Master title style</a:t>
            </a:r>
          </a:p>
        </p:txBody>
      </p:sp>
      <p:sp>
        <p:nvSpPr>
          <p:cNvPr id="7" name="Text Placeholder 3"/>
          <p:cNvSpPr>
            <a:spLocks noGrp="1"/>
          </p:cNvSpPr>
          <p:nvPr>
            <p:ph type="body" sz="quarter" idx="14"/>
          </p:nvPr>
        </p:nvSpPr>
        <p:spPr>
          <a:xfrm>
            <a:off x="381000" y="35560"/>
            <a:ext cx="9956800" cy="208280"/>
          </a:xfrm>
        </p:spPr>
        <p:txBody>
          <a:bodyPr/>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Edit Master text styles</a:t>
            </a:r>
          </a:p>
        </p:txBody>
      </p:sp>
      <p:sp>
        <p:nvSpPr>
          <p:cNvPr id="3" name="Holder 6">
            <a:extLst>
              <a:ext uri="{FF2B5EF4-FFF2-40B4-BE49-F238E27FC236}">
                <a16:creationId xmlns:a16="http://schemas.microsoft.com/office/drawing/2014/main" id="{32B93620-9A62-7E22-6849-CC5F5A3A99BD}"/>
              </a:ext>
            </a:extLst>
          </p:cNvPr>
          <p:cNvSpPr>
            <a:spLocks noGrp="1"/>
          </p:cNvSpPr>
          <p:nvPr>
            <p:ph type="sldNum" sz="quarter" idx="15"/>
          </p:nvPr>
        </p:nvSpPr>
        <p:spPr/>
        <p:txBody>
          <a:bodyPr/>
          <a:lstStyle>
            <a:lvl1pPr>
              <a:defRPr/>
            </a:lvl1pPr>
          </a:lstStyle>
          <a:p>
            <a:pPr>
              <a:defRPr/>
            </a:pPr>
            <a:fld id="{9C09433D-EB99-4174-AB2D-C15A2A21735E}" type="slidenum">
              <a:rPr lang="en-US"/>
              <a:pPr>
                <a:defRPr/>
              </a:pPr>
              <a:t>‹#›</a:t>
            </a:fld>
            <a:endParaRPr lang="en-US"/>
          </a:p>
        </p:txBody>
      </p:sp>
    </p:spTree>
    <p:extLst>
      <p:ext uri="{BB962C8B-B14F-4D97-AF65-F5344CB8AC3E}">
        <p14:creationId xmlns:p14="http://schemas.microsoft.com/office/powerpoint/2010/main" val="8702489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three Content ">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3321622"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6" name="Text Placeholder 11"/>
          <p:cNvSpPr>
            <a:spLocks noGrp="1"/>
          </p:cNvSpPr>
          <p:nvPr>
            <p:ph type="body" sz="quarter" idx="12"/>
          </p:nvPr>
        </p:nvSpPr>
        <p:spPr>
          <a:xfrm>
            <a:off x="403860" y="6085904"/>
            <a:ext cx="9463429"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8"/>
          <p:cNvSpPr>
            <a:spLocks noGrp="1"/>
          </p:cNvSpPr>
          <p:nvPr>
            <p:ph type="body" sz="quarter" idx="13"/>
          </p:nvPr>
        </p:nvSpPr>
        <p:spPr>
          <a:xfrm>
            <a:off x="7696200" y="1447800"/>
            <a:ext cx="33528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
        <p:nvSpPr>
          <p:cNvPr id="7" name="Text Placeholder 8"/>
          <p:cNvSpPr>
            <a:spLocks noGrp="1"/>
          </p:cNvSpPr>
          <p:nvPr>
            <p:ph type="body" sz="quarter" idx="14"/>
          </p:nvPr>
        </p:nvSpPr>
        <p:spPr>
          <a:xfrm>
            <a:off x="4071620" y="1447800"/>
            <a:ext cx="3321622"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3" name="Holder 6">
            <a:extLst>
              <a:ext uri="{FF2B5EF4-FFF2-40B4-BE49-F238E27FC236}">
                <a16:creationId xmlns:a16="http://schemas.microsoft.com/office/drawing/2014/main" id="{A0DA4066-F4AE-EF5C-555C-BFD05705E5D7}"/>
              </a:ext>
            </a:extLst>
          </p:cNvPr>
          <p:cNvSpPr>
            <a:spLocks noGrp="1"/>
          </p:cNvSpPr>
          <p:nvPr>
            <p:ph type="sldNum" sz="quarter" idx="15"/>
          </p:nvPr>
        </p:nvSpPr>
        <p:spPr/>
        <p:txBody>
          <a:bodyPr/>
          <a:lstStyle>
            <a:lvl1pPr>
              <a:defRPr/>
            </a:lvl1pPr>
          </a:lstStyle>
          <a:p>
            <a:pPr>
              <a:defRPr/>
            </a:pPr>
            <a:fld id="{43E49FCB-8907-41CF-8137-75CFAF7F01CE}" type="slidenum">
              <a:rPr lang="en-US"/>
              <a:pPr>
                <a:defRPr/>
              </a:pPr>
              <a:t>‹#›</a:t>
            </a:fld>
            <a:endParaRPr lang="en-US"/>
          </a:p>
        </p:txBody>
      </p:sp>
    </p:spTree>
    <p:extLst>
      <p:ext uri="{BB962C8B-B14F-4D97-AF65-F5344CB8AC3E}">
        <p14:creationId xmlns:p14="http://schemas.microsoft.com/office/powerpoint/2010/main" val="36819303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itle with eyebrow and three Content ">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3321622"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6" name="Text Placeholder 11"/>
          <p:cNvSpPr>
            <a:spLocks noGrp="1"/>
          </p:cNvSpPr>
          <p:nvPr>
            <p:ph type="body" sz="quarter" idx="12"/>
          </p:nvPr>
        </p:nvSpPr>
        <p:spPr>
          <a:xfrm>
            <a:off x="403860" y="6086500"/>
            <a:ext cx="9208786"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8"/>
          <p:cNvSpPr>
            <a:spLocks noGrp="1"/>
          </p:cNvSpPr>
          <p:nvPr>
            <p:ph type="body" sz="quarter" idx="13"/>
          </p:nvPr>
        </p:nvSpPr>
        <p:spPr>
          <a:xfrm>
            <a:off x="7696200" y="1447800"/>
            <a:ext cx="33528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2" name="Title 1"/>
          <p:cNvSpPr>
            <a:spLocks noGrp="1"/>
          </p:cNvSpPr>
          <p:nvPr>
            <p:ph type="title"/>
          </p:nvPr>
        </p:nvSpPr>
        <p:spPr>
          <a:xfrm>
            <a:off x="381000" y="335280"/>
            <a:ext cx="10134600" cy="830258"/>
          </a:xfrm>
        </p:spPr>
        <p:txBody>
          <a:bodyPr/>
          <a:lstStyle/>
          <a:p>
            <a:r>
              <a:rPr lang="en-US"/>
              <a:t>Click to edit Master title style</a:t>
            </a:r>
          </a:p>
        </p:txBody>
      </p:sp>
      <p:sp>
        <p:nvSpPr>
          <p:cNvPr id="7" name="Text Placeholder 8"/>
          <p:cNvSpPr>
            <a:spLocks noGrp="1"/>
          </p:cNvSpPr>
          <p:nvPr>
            <p:ph type="body" sz="quarter" idx="14"/>
          </p:nvPr>
        </p:nvSpPr>
        <p:spPr>
          <a:xfrm>
            <a:off x="4071620" y="1447800"/>
            <a:ext cx="3321622"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11" name="Text Placeholder 3"/>
          <p:cNvSpPr>
            <a:spLocks noGrp="1"/>
          </p:cNvSpPr>
          <p:nvPr>
            <p:ph type="body" sz="quarter" idx="15"/>
          </p:nvPr>
        </p:nvSpPr>
        <p:spPr>
          <a:xfrm>
            <a:off x="370840" y="14268"/>
            <a:ext cx="9956800" cy="20828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Click to edit Master text styles</a:t>
            </a:r>
          </a:p>
        </p:txBody>
      </p:sp>
      <p:sp>
        <p:nvSpPr>
          <p:cNvPr id="3" name="Holder 6">
            <a:extLst>
              <a:ext uri="{FF2B5EF4-FFF2-40B4-BE49-F238E27FC236}">
                <a16:creationId xmlns:a16="http://schemas.microsoft.com/office/drawing/2014/main" id="{BDBFAD3D-127B-AAF8-AFA9-94C4B302A906}"/>
              </a:ext>
            </a:extLst>
          </p:cNvPr>
          <p:cNvSpPr>
            <a:spLocks noGrp="1"/>
          </p:cNvSpPr>
          <p:nvPr>
            <p:ph type="sldNum" sz="quarter" idx="16"/>
          </p:nvPr>
        </p:nvSpPr>
        <p:spPr/>
        <p:txBody>
          <a:bodyPr/>
          <a:lstStyle>
            <a:lvl1pPr>
              <a:defRPr/>
            </a:lvl1pPr>
          </a:lstStyle>
          <a:p>
            <a:pPr>
              <a:defRPr/>
            </a:pPr>
            <a:fld id="{B4865E39-1DA5-4BC2-B81F-014A67B3D2E8}" type="slidenum">
              <a:rPr lang="en-US"/>
              <a:pPr>
                <a:defRPr/>
              </a:pPr>
              <a:t>‹#›</a:t>
            </a:fld>
            <a:endParaRPr lang="en-US"/>
          </a:p>
        </p:txBody>
      </p:sp>
    </p:spTree>
    <p:extLst>
      <p:ext uri="{BB962C8B-B14F-4D97-AF65-F5344CB8AC3E}">
        <p14:creationId xmlns:p14="http://schemas.microsoft.com/office/powerpoint/2010/main" val="14635405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with eyebrow and three Content ">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3321622" cy="4427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p:cNvSpPr>
            <a:spLocks noGrp="1"/>
          </p:cNvSpPr>
          <p:nvPr>
            <p:ph type="body" sz="quarter" idx="12"/>
          </p:nvPr>
        </p:nvSpPr>
        <p:spPr>
          <a:xfrm>
            <a:off x="403860" y="6085904"/>
            <a:ext cx="9347682"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8"/>
          <p:cNvSpPr>
            <a:spLocks noGrp="1"/>
          </p:cNvSpPr>
          <p:nvPr>
            <p:ph type="body" sz="quarter" idx="13"/>
          </p:nvPr>
        </p:nvSpPr>
        <p:spPr>
          <a:xfrm>
            <a:off x="7696200" y="1447800"/>
            <a:ext cx="3352800" cy="4427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7" name="Text Placeholder 8"/>
          <p:cNvSpPr>
            <a:spLocks noGrp="1"/>
          </p:cNvSpPr>
          <p:nvPr>
            <p:ph type="body" sz="quarter" idx="14"/>
          </p:nvPr>
        </p:nvSpPr>
        <p:spPr>
          <a:xfrm>
            <a:off x="4071620" y="1447800"/>
            <a:ext cx="3321622" cy="4427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p:cNvSpPr>
            <a:spLocks noGrp="1"/>
          </p:cNvSpPr>
          <p:nvPr>
            <p:ph type="body" sz="quarter" idx="15"/>
          </p:nvPr>
        </p:nvSpPr>
        <p:spPr>
          <a:xfrm>
            <a:off x="370840" y="14268"/>
            <a:ext cx="9956800" cy="20828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Click to edit Master text styles</a:t>
            </a:r>
          </a:p>
        </p:txBody>
      </p:sp>
      <p:sp>
        <p:nvSpPr>
          <p:cNvPr id="3" name="Holder 6">
            <a:extLst>
              <a:ext uri="{FF2B5EF4-FFF2-40B4-BE49-F238E27FC236}">
                <a16:creationId xmlns:a16="http://schemas.microsoft.com/office/drawing/2014/main" id="{969D1563-987C-EFEF-251D-1B179188990F}"/>
              </a:ext>
            </a:extLst>
          </p:cNvPr>
          <p:cNvSpPr>
            <a:spLocks noGrp="1"/>
          </p:cNvSpPr>
          <p:nvPr>
            <p:ph type="sldNum" sz="quarter" idx="16"/>
          </p:nvPr>
        </p:nvSpPr>
        <p:spPr/>
        <p:txBody>
          <a:bodyPr/>
          <a:lstStyle>
            <a:lvl1pPr>
              <a:defRPr/>
            </a:lvl1pPr>
          </a:lstStyle>
          <a:p>
            <a:pPr>
              <a:defRPr/>
            </a:pPr>
            <a:fld id="{A9E36499-84C6-47C1-AA11-4AB88CC487F6}" type="slidenum">
              <a:rPr lang="en-US"/>
              <a:pPr>
                <a:defRPr/>
              </a:pPr>
              <a:t>‹#›</a:t>
            </a:fld>
            <a:endParaRPr lang="en-US"/>
          </a:p>
        </p:txBody>
      </p:sp>
    </p:spTree>
    <p:extLst>
      <p:ext uri="{BB962C8B-B14F-4D97-AF65-F5344CB8AC3E}">
        <p14:creationId xmlns:p14="http://schemas.microsoft.com/office/powerpoint/2010/main" val="23076348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381000" y="1447800"/>
            <a:ext cx="11353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p:cNvSpPr>
            <a:spLocks noGrp="1"/>
          </p:cNvSpPr>
          <p:nvPr>
            <p:ph type="body" sz="quarter" idx="12"/>
          </p:nvPr>
        </p:nvSpPr>
        <p:spPr>
          <a:xfrm>
            <a:off x="403860" y="6085840"/>
            <a:ext cx="9475004"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3" name="Holder 6">
            <a:extLst>
              <a:ext uri="{FF2B5EF4-FFF2-40B4-BE49-F238E27FC236}">
                <a16:creationId xmlns:a16="http://schemas.microsoft.com/office/drawing/2014/main" id="{EDA5867E-B8FC-E50E-F066-EF84479E8C19}"/>
              </a:ext>
            </a:extLst>
          </p:cNvPr>
          <p:cNvSpPr>
            <a:spLocks noGrp="1"/>
          </p:cNvSpPr>
          <p:nvPr>
            <p:ph type="sldNum" sz="quarter" idx="13"/>
          </p:nvPr>
        </p:nvSpPr>
        <p:spPr/>
        <p:txBody>
          <a:bodyPr/>
          <a:lstStyle>
            <a:lvl1pPr>
              <a:defRPr/>
            </a:lvl1pPr>
          </a:lstStyle>
          <a:p>
            <a:pPr>
              <a:defRPr/>
            </a:pPr>
            <a:fld id="{6109657E-1770-42B7-9445-5131EADE006E}" type="slidenum">
              <a:rPr lang="en-US"/>
              <a:pPr>
                <a:defRPr/>
              </a:pPr>
              <a:t>‹#›</a:t>
            </a:fld>
            <a:endParaRPr lang="en-US"/>
          </a:p>
        </p:txBody>
      </p:sp>
    </p:spTree>
    <p:extLst>
      <p:ext uri="{BB962C8B-B14F-4D97-AF65-F5344CB8AC3E}">
        <p14:creationId xmlns:p14="http://schemas.microsoft.com/office/powerpoint/2010/main" val="538344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with eyebrow and 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381000" y="1448758"/>
            <a:ext cx="11353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quarter" idx="14"/>
          </p:nvPr>
        </p:nvSpPr>
        <p:spPr>
          <a:xfrm>
            <a:off x="370840" y="5080"/>
            <a:ext cx="9956800" cy="20828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Click to edit Master text styles</a:t>
            </a:r>
          </a:p>
        </p:txBody>
      </p:sp>
      <p:sp>
        <p:nvSpPr>
          <p:cNvPr id="7" name="Text Placeholder 11"/>
          <p:cNvSpPr>
            <a:spLocks noGrp="1"/>
          </p:cNvSpPr>
          <p:nvPr>
            <p:ph type="body" sz="quarter" idx="12"/>
          </p:nvPr>
        </p:nvSpPr>
        <p:spPr>
          <a:xfrm>
            <a:off x="403860" y="6085840"/>
            <a:ext cx="96139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3" name="Holder 6">
            <a:extLst>
              <a:ext uri="{FF2B5EF4-FFF2-40B4-BE49-F238E27FC236}">
                <a16:creationId xmlns:a16="http://schemas.microsoft.com/office/drawing/2014/main" id="{CE3B73F4-59B1-1D44-5A19-6C6012FC4787}"/>
              </a:ext>
            </a:extLst>
          </p:cNvPr>
          <p:cNvSpPr>
            <a:spLocks noGrp="1"/>
          </p:cNvSpPr>
          <p:nvPr>
            <p:ph type="sldNum" sz="quarter" idx="15"/>
          </p:nvPr>
        </p:nvSpPr>
        <p:spPr/>
        <p:txBody>
          <a:bodyPr/>
          <a:lstStyle>
            <a:lvl1pPr>
              <a:defRPr/>
            </a:lvl1pPr>
          </a:lstStyle>
          <a:p>
            <a:pPr>
              <a:defRPr/>
            </a:pPr>
            <a:fld id="{B9C45CE4-F6C8-45C3-8452-DE705EC0B994}" type="slidenum">
              <a:rPr lang="en-US"/>
              <a:pPr>
                <a:defRPr/>
              </a:pPr>
              <a:t>‹#›</a:t>
            </a:fld>
            <a:endParaRPr lang="en-US"/>
          </a:p>
        </p:txBody>
      </p:sp>
    </p:spTree>
    <p:extLst>
      <p:ext uri="{BB962C8B-B14F-4D97-AF65-F5344CB8AC3E}">
        <p14:creationId xmlns:p14="http://schemas.microsoft.com/office/powerpoint/2010/main" val="12446585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Two 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381000" y="1447800"/>
            <a:ext cx="5257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p:cNvSpPr>
            <a:spLocks noGrp="1"/>
          </p:cNvSpPr>
          <p:nvPr>
            <p:ph type="body" sz="quarter" idx="12"/>
          </p:nvPr>
        </p:nvSpPr>
        <p:spPr>
          <a:xfrm>
            <a:off x="408305" y="6085904"/>
            <a:ext cx="9544452"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7" name="Text Placeholder 4"/>
          <p:cNvSpPr>
            <a:spLocks noGrp="1"/>
          </p:cNvSpPr>
          <p:nvPr>
            <p:ph type="body" sz="quarter" idx="13"/>
          </p:nvPr>
        </p:nvSpPr>
        <p:spPr>
          <a:xfrm>
            <a:off x="6019800" y="1447800"/>
            <a:ext cx="5257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Holder 6">
            <a:extLst>
              <a:ext uri="{FF2B5EF4-FFF2-40B4-BE49-F238E27FC236}">
                <a16:creationId xmlns:a16="http://schemas.microsoft.com/office/drawing/2014/main" id="{3F8EAD1A-974C-B227-1354-28C00F689B4C}"/>
              </a:ext>
            </a:extLst>
          </p:cNvPr>
          <p:cNvSpPr>
            <a:spLocks noGrp="1"/>
          </p:cNvSpPr>
          <p:nvPr>
            <p:ph type="sldNum" sz="quarter" idx="14"/>
          </p:nvPr>
        </p:nvSpPr>
        <p:spPr/>
        <p:txBody>
          <a:bodyPr/>
          <a:lstStyle>
            <a:lvl1pPr>
              <a:defRPr/>
            </a:lvl1pPr>
          </a:lstStyle>
          <a:p>
            <a:pPr>
              <a:defRPr/>
            </a:pPr>
            <a:fld id="{7BF9756E-F016-4728-8921-09DE63AAC0D4}" type="slidenum">
              <a:rPr lang="en-US"/>
              <a:pPr>
                <a:defRPr/>
              </a:pPr>
              <a:t>‹#›</a:t>
            </a:fld>
            <a:endParaRPr lang="en-US"/>
          </a:p>
        </p:txBody>
      </p:sp>
    </p:spTree>
    <p:extLst>
      <p:ext uri="{BB962C8B-B14F-4D97-AF65-F5344CB8AC3E}">
        <p14:creationId xmlns:p14="http://schemas.microsoft.com/office/powerpoint/2010/main" val="7289010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with eyebrow and Two 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381000" y="1447800"/>
            <a:ext cx="5257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p:cNvSpPr>
            <a:spLocks noGrp="1"/>
          </p:cNvSpPr>
          <p:nvPr>
            <p:ph type="body" sz="quarter" idx="12"/>
          </p:nvPr>
        </p:nvSpPr>
        <p:spPr>
          <a:xfrm>
            <a:off x="408305" y="6085904"/>
            <a:ext cx="9729647"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7" name="Text Placeholder 4"/>
          <p:cNvSpPr>
            <a:spLocks noGrp="1"/>
          </p:cNvSpPr>
          <p:nvPr>
            <p:ph type="body" sz="quarter" idx="13"/>
          </p:nvPr>
        </p:nvSpPr>
        <p:spPr>
          <a:xfrm>
            <a:off x="6019800" y="1447800"/>
            <a:ext cx="5257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4"/>
          </p:nvPr>
        </p:nvSpPr>
        <p:spPr>
          <a:xfrm>
            <a:off x="375920" y="26358"/>
            <a:ext cx="9956800" cy="20828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Click to edit Master text styles</a:t>
            </a:r>
          </a:p>
        </p:txBody>
      </p:sp>
      <p:sp>
        <p:nvSpPr>
          <p:cNvPr id="3" name="Holder 6">
            <a:extLst>
              <a:ext uri="{FF2B5EF4-FFF2-40B4-BE49-F238E27FC236}">
                <a16:creationId xmlns:a16="http://schemas.microsoft.com/office/drawing/2014/main" id="{88DD9C82-2EE3-A876-56D5-AAF630938F8E}"/>
              </a:ext>
            </a:extLst>
          </p:cNvPr>
          <p:cNvSpPr>
            <a:spLocks noGrp="1"/>
          </p:cNvSpPr>
          <p:nvPr>
            <p:ph type="sldNum" sz="quarter" idx="15"/>
          </p:nvPr>
        </p:nvSpPr>
        <p:spPr/>
        <p:txBody>
          <a:bodyPr/>
          <a:lstStyle>
            <a:lvl1pPr>
              <a:defRPr/>
            </a:lvl1pPr>
          </a:lstStyle>
          <a:p>
            <a:pPr>
              <a:defRPr/>
            </a:pPr>
            <a:fld id="{33ECE507-62AF-40FA-A8DA-6614915159FC}" type="slidenum">
              <a:rPr lang="en-US"/>
              <a:pPr>
                <a:defRPr/>
              </a:pPr>
              <a:t>‹#›</a:t>
            </a:fld>
            <a:endParaRPr lang="en-US"/>
          </a:p>
        </p:txBody>
      </p:sp>
    </p:spTree>
    <p:extLst>
      <p:ext uri="{BB962C8B-B14F-4D97-AF65-F5344CB8AC3E}">
        <p14:creationId xmlns:p14="http://schemas.microsoft.com/office/powerpoint/2010/main" val="29182315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and  Three 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381000" y="1447800"/>
            <a:ext cx="326136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p:cNvSpPr>
            <a:spLocks noGrp="1"/>
          </p:cNvSpPr>
          <p:nvPr>
            <p:ph type="body" sz="quarter" idx="12"/>
          </p:nvPr>
        </p:nvSpPr>
        <p:spPr>
          <a:xfrm>
            <a:off x="403860" y="6085840"/>
            <a:ext cx="9718072"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7" name="Text Placeholder 4"/>
          <p:cNvSpPr>
            <a:spLocks noGrp="1"/>
          </p:cNvSpPr>
          <p:nvPr>
            <p:ph type="body" sz="quarter" idx="13"/>
          </p:nvPr>
        </p:nvSpPr>
        <p:spPr>
          <a:xfrm>
            <a:off x="4114800" y="1447800"/>
            <a:ext cx="326136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p:cNvSpPr>
            <a:spLocks noGrp="1"/>
          </p:cNvSpPr>
          <p:nvPr>
            <p:ph type="body" sz="quarter" idx="14"/>
          </p:nvPr>
        </p:nvSpPr>
        <p:spPr>
          <a:xfrm>
            <a:off x="7818120" y="1447800"/>
            <a:ext cx="326136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Holder 6">
            <a:extLst>
              <a:ext uri="{FF2B5EF4-FFF2-40B4-BE49-F238E27FC236}">
                <a16:creationId xmlns:a16="http://schemas.microsoft.com/office/drawing/2014/main" id="{ACBA5895-4536-7AF0-31D1-6EAF7F9EE598}"/>
              </a:ext>
            </a:extLst>
          </p:cNvPr>
          <p:cNvSpPr>
            <a:spLocks noGrp="1"/>
          </p:cNvSpPr>
          <p:nvPr>
            <p:ph type="sldNum" sz="quarter" idx="15"/>
          </p:nvPr>
        </p:nvSpPr>
        <p:spPr/>
        <p:txBody>
          <a:bodyPr/>
          <a:lstStyle>
            <a:lvl1pPr>
              <a:defRPr/>
            </a:lvl1pPr>
          </a:lstStyle>
          <a:p>
            <a:pPr>
              <a:defRPr/>
            </a:pPr>
            <a:fld id="{BA8124E6-1F24-4B3B-A6B7-E3CDD0FF39DD}" type="slidenum">
              <a:rPr lang="en-US"/>
              <a:pPr>
                <a:defRPr/>
              </a:pPr>
              <a:t>‹#›</a:t>
            </a:fld>
            <a:endParaRPr lang="en-US"/>
          </a:p>
        </p:txBody>
      </p:sp>
    </p:spTree>
    <p:extLst>
      <p:ext uri="{BB962C8B-B14F-4D97-AF65-F5344CB8AC3E}">
        <p14:creationId xmlns:p14="http://schemas.microsoft.com/office/powerpoint/2010/main" val="4139237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 With Footer">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1D07661-94F7-E4F3-074D-A788B34C00CB}"/>
              </a:ext>
            </a:extLst>
          </p:cNvPr>
          <p:cNvSpPr>
            <a:spLocks noGrp="1"/>
          </p:cNvSpPr>
          <p:nvPr>
            <p:ph type="sldNum" sz="quarter" idx="10"/>
          </p:nvPr>
        </p:nvSpPr>
        <p:spPr/>
        <p:txBody>
          <a:bodyPr/>
          <a:lstStyle>
            <a:lvl1pPr>
              <a:defRPr>
                <a:solidFill>
                  <a:schemeClr val="tx1">
                    <a:lumMod val="40000"/>
                    <a:lumOff val="60000"/>
                  </a:schemeClr>
                </a:solidFill>
              </a:defRPr>
            </a:lvl1pPr>
          </a:lstStyle>
          <a:p>
            <a:pPr>
              <a:defRPr/>
            </a:pPr>
            <a:fld id="{ABC31EB9-AE95-48E1-B64B-4F896EE7F624}" type="slidenum">
              <a:rPr lang="en-US"/>
              <a:pPr>
                <a:defRPr/>
              </a:pPr>
              <a:t>‹#›</a:t>
            </a:fld>
            <a:endParaRPr lang="en-US" dirty="0"/>
          </a:p>
        </p:txBody>
      </p:sp>
    </p:spTree>
    <p:extLst>
      <p:ext uri="{BB962C8B-B14F-4D97-AF65-F5344CB8AC3E}">
        <p14:creationId xmlns:p14="http://schemas.microsoft.com/office/powerpoint/2010/main" val="31014834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with Eyebrow and  Three 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381000" y="1447800"/>
            <a:ext cx="326136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p:cNvSpPr>
            <a:spLocks noGrp="1"/>
          </p:cNvSpPr>
          <p:nvPr>
            <p:ph type="body" sz="quarter" idx="12"/>
          </p:nvPr>
        </p:nvSpPr>
        <p:spPr>
          <a:xfrm>
            <a:off x="408305" y="6085904"/>
            <a:ext cx="9579176"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7" name="Text Placeholder 4"/>
          <p:cNvSpPr>
            <a:spLocks noGrp="1"/>
          </p:cNvSpPr>
          <p:nvPr>
            <p:ph type="body" sz="quarter" idx="13"/>
          </p:nvPr>
        </p:nvSpPr>
        <p:spPr>
          <a:xfrm>
            <a:off x="4114800" y="1447800"/>
            <a:ext cx="326136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p:cNvSpPr>
            <a:spLocks noGrp="1"/>
          </p:cNvSpPr>
          <p:nvPr>
            <p:ph type="body" sz="quarter" idx="14"/>
          </p:nvPr>
        </p:nvSpPr>
        <p:spPr>
          <a:xfrm>
            <a:off x="7818120" y="1447800"/>
            <a:ext cx="326136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quarter" idx="15"/>
          </p:nvPr>
        </p:nvSpPr>
        <p:spPr>
          <a:xfrm>
            <a:off x="381000" y="0"/>
            <a:ext cx="9880600" cy="20828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Click to edit Master text styles</a:t>
            </a:r>
          </a:p>
        </p:txBody>
      </p:sp>
      <p:sp>
        <p:nvSpPr>
          <p:cNvPr id="3" name="Holder 6">
            <a:extLst>
              <a:ext uri="{FF2B5EF4-FFF2-40B4-BE49-F238E27FC236}">
                <a16:creationId xmlns:a16="http://schemas.microsoft.com/office/drawing/2014/main" id="{D38CC12F-9B61-55A4-19FB-94E9D7339136}"/>
              </a:ext>
            </a:extLst>
          </p:cNvPr>
          <p:cNvSpPr>
            <a:spLocks noGrp="1"/>
          </p:cNvSpPr>
          <p:nvPr>
            <p:ph type="sldNum" sz="quarter" idx="16"/>
          </p:nvPr>
        </p:nvSpPr>
        <p:spPr/>
        <p:txBody>
          <a:bodyPr/>
          <a:lstStyle>
            <a:lvl1pPr>
              <a:defRPr/>
            </a:lvl1pPr>
          </a:lstStyle>
          <a:p>
            <a:pPr>
              <a:defRPr/>
            </a:pPr>
            <a:fld id="{1C22F295-D4F4-429C-B378-75AC07390E29}" type="slidenum">
              <a:rPr lang="en-US"/>
              <a:pPr>
                <a:defRPr/>
              </a:pPr>
              <a:t>‹#›</a:t>
            </a:fld>
            <a:endParaRPr lang="en-US"/>
          </a:p>
        </p:txBody>
      </p:sp>
    </p:spTree>
    <p:extLst>
      <p:ext uri="{BB962C8B-B14F-4D97-AF65-F5344CB8AC3E}">
        <p14:creationId xmlns:p14="http://schemas.microsoft.com/office/powerpoint/2010/main" val="9307779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Key Point Tumor Agnostic">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C905FA59-30B0-E282-A803-E04D6B5AF5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57400"/>
            <a:ext cx="9525000" cy="1723078"/>
          </a:xfrm>
        </p:spPr>
        <p:txBody>
          <a:bodyPr/>
          <a:lstStyle>
            <a:lvl1pPr>
              <a:defRPr sz="5200" b="1">
                <a:solidFill>
                  <a:schemeClr val="accent1"/>
                </a:solidFill>
              </a:defRPr>
            </a:lvl1pPr>
          </a:lstStyle>
          <a:p>
            <a:r>
              <a:rPr lang="en-US"/>
              <a:t>Click to edit Master title style</a:t>
            </a:r>
          </a:p>
        </p:txBody>
      </p:sp>
      <p:sp>
        <p:nvSpPr>
          <p:cNvPr id="5" name="Text Placeholder 11"/>
          <p:cNvSpPr>
            <a:spLocks noGrp="1"/>
          </p:cNvSpPr>
          <p:nvPr>
            <p:ph type="body" sz="quarter" idx="12"/>
          </p:nvPr>
        </p:nvSpPr>
        <p:spPr>
          <a:xfrm>
            <a:off x="408305" y="6085904"/>
            <a:ext cx="108331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7"/>
          <p:cNvSpPr>
            <a:spLocks noGrp="1"/>
          </p:cNvSpPr>
          <p:nvPr>
            <p:ph type="body" sz="quarter" idx="13"/>
          </p:nvPr>
        </p:nvSpPr>
        <p:spPr>
          <a:xfrm>
            <a:off x="838200" y="3962400"/>
            <a:ext cx="9525000" cy="1524000"/>
          </a:xfrm>
        </p:spPr>
        <p:txBody>
          <a:bodyPr/>
          <a:lstStyle>
            <a:lvl1pPr marL="0" indent="0">
              <a:buFontTx/>
              <a:buNone/>
              <a:defRPr sz="2600" b="0">
                <a:solidFill>
                  <a:schemeClr val="accent3"/>
                </a:solidFill>
              </a:defRPr>
            </a:lvl1pPr>
            <a:lvl2pPr marL="0" indent="0">
              <a:buFontTx/>
              <a:buNone/>
              <a:defRPr sz="2600" b="0">
                <a:solidFill>
                  <a:schemeClr val="accent3"/>
                </a:solidFill>
              </a:defRPr>
            </a:lvl2pPr>
            <a:lvl3pPr marL="0" indent="0">
              <a:buFontTx/>
              <a:buNone/>
              <a:defRPr sz="2600" b="0">
                <a:solidFill>
                  <a:schemeClr val="accent3"/>
                </a:solidFill>
              </a:defRPr>
            </a:lvl3pPr>
            <a:lvl4pPr marL="0" indent="0">
              <a:buFontTx/>
              <a:buNone/>
              <a:defRPr sz="2600" b="0">
                <a:solidFill>
                  <a:schemeClr val="accent3"/>
                </a:solidFill>
              </a:defRPr>
            </a:lvl4pPr>
            <a:lvl5pPr marL="0" indent="0">
              <a:buFontTx/>
              <a:buNone/>
              <a:defRPr sz="2600" b="0">
                <a:solidFill>
                  <a:schemeClr val="accent3"/>
                </a:solidFill>
              </a:defRPr>
            </a:lvl5pPr>
          </a:lstStyle>
          <a:p>
            <a:pPr lvl="0"/>
            <a:r>
              <a:rPr lang="en-US"/>
              <a:t>Edit Master text styles</a:t>
            </a:r>
          </a:p>
        </p:txBody>
      </p:sp>
      <p:sp>
        <p:nvSpPr>
          <p:cNvPr id="4" name="Slide Number Placeholder 2">
            <a:extLst>
              <a:ext uri="{FF2B5EF4-FFF2-40B4-BE49-F238E27FC236}">
                <a16:creationId xmlns:a16="http://schemas.microsoft.com/office/drawing/2014/main" id="{41289D0B-EB41-A293-0BCB-5A8873136CE6}"/>
              </a:ext>
            </a:extLst>
          </p:cNvPr>
          <p:cNvSpPr>
            <a:spLocks noGrp="1"/>
          </p:cNvSpPr>
          <p:nvPr>
            <p:ph type="sldNum" sz="quarter" idx="14"/>
          </p:nvPr>
        </p:nvSpPr>
        <p:spPr/>
        <p:txBody>
          <a:bodyPr/>
          <a:lstStyle>
            <a:lvl1pPr>
              <a:defRPr/>
            </a:lvl1pPr>
          </a:lstStyle>
          <a:p>
            <a:pPr>
              <a:defRPr/>
            </a:pPr>
            <a:fld id="{A23CA6BB-7E34-4CB8-9265-6C6B4BC7D5A3}" type="slidenum">
              <a:rPr lang="en-US"/>
              <a:pPr>
                <a:defRPr/>
              </a:pPr>
              <a:t>‹#›</a:t>
            </a:fld>
            <a:endParaRPr lang="en-US"/>
          </a:p>
        </p:txBody>
      </p:sp>
    </p:spTree>
    <p:extLst>
      <p:ext uri="{BB962C8B-B14F-4D97-AF65-F5344CB8AC3E}">
        <p14:creationId xmlns:p14="http://schemas.microsoft.com/office/powerpoint/2010/main" val="14819079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Key Point Slide mTNBC">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DAE3851F-FD3A-4B18-3D30-8F79F19CE5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 y="1219200"/>
            <a:ext cx="162083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CE0822AE-8C3C-238D-2782-F4853AC9F5F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57400"/>
            <a:ext cx="9525000" cy="1723078"/>
          </a:xfrm>
        </p:spPr>
        <p:txBody>
          <a:bodyPr/>
          <a:lstStyle>
            <a:lvl1pPr>
              <a:defRPr sz="5200" b="1">
                <a:solidFill>
                  <a:schemeClr val="accent4"/>
                </a:solidFill>
              </a:defRPr>
            </a:lvl1pPr>
          </a:lstStyle>
          <a:p>
            <a:r>
              <a:rPr lang="en-US"/>
              <a:t>Click to edit Master title style</a:t>
            </a:r>
          </a:p>
        </p:txBody>
      </p:sp>
      <p:sp>
        <p:nvSpPr>
          <p:cNvPr id="5" name="Text Placeholder 11"/>
          <p:cNvSpPr>
            <a:spLocks noGrp="1"/>
          </p:cNvSpPr>
          <p:nvPr>
            <p:ph type="body" sz="quarter" idx="12"/>
          </p:nvPr>
        </p:nvSpPr>
        <p:spPr>
          <a:xfrm>
            <a:off x="413385" y="6085904"/>
            <a:ext cx="108331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7"/>
          <p:cNvSpPr>
            <a:spLocks noGrp="1"/>
          </p:cNvSpPr>
          <p:nvPr>
            <p:ph type="body" sz="quarter" idx="13"/>
          </p:nvPr>
        </p:nvSpPr>
        <p:spPr>
          <a:xfrm>
            <a:off x="838200" y="3962400"/>
            <a:ext cx="9525000" cy="1524000"/>
          </a:xfrm>
        </p:spPr>
        <p:txBody>
          <a:bodyPr/>
          <a:lstStyle>
            <a:lvl1pPr marL="0" indent="0">
              <a:buFontTx/>
              <a:buNone/>
              <a:defRPr sz="2600" b="0">
                <a:solidFill>
                  <a:schemeClr val="accent3"/>
                </a:solidFill>
              </a:defRPr>
            </a:lvl1pPr>
            <a:lvl2pPr marL="0" indent="0">
              <a:buFontTx/>
              <a:buNone/>
              <a:defRPr sz="2600" b="0">
                <a:solidFill>
                  <a:schemeClr val="accent3"/>
                </a:solidFill>
              </a:defRPr>
            </a:lvl2pPr>
            <a:lvl3pPr marL="0" indent="0">
              <a:buFontTx/>
              <a:buNone/>
              <a:defRPr sz="2600" b="0">
                <a:solidFill>
                  <a:schemeClr val="accent3"/>
                </a:solidFill>
              </a:defRPr>
            </a:lvl3pPr>
            <a:lvl4pPr marL="0" indent="0">
              <a:buFontTx/>
              <a:buNone/>
              <a:defRPr sz="2600" b="0">
                <a:solidFill>
                  <a:schemeClr val="accent3"/>
                </a:solidFill>
              </a:defRPr>
            </a:lvl4pPr>
            <a:lvl5pPr marL="0" indent="0">
              <a:buFontTx/>
              <a:buNone/>
              <a:defRPr sz="2600" b="0">
                <a:solidFill>
                  <a:schemeClr val="accent3"/>
                </a:solidFill>
              </a:defRPr>
            </a:lvl5pPr>
          </a:lstStyle>
          <a:p>
            <a:pPr lvl="0"/>
            <a:r>
              <a:rPr lang="en-US"/>
              <a:t>Edit Master text styles</a:t>
            </a:r>
          </a:p>
        </p:txBody>
      </p:sp>
      <p:sp>
        <p:nvSpPr>
          <p:cNvPr id="6" name="Slide Number Placeholder 2">
            <a:extLst>
              <a:ext uri="{FF2B5EF4-FFF2-40B4-BE49-F238E27FC236}">
                <a16:creationId xmlns:a16="http://schemas.microsoft.com/office/drawing/2014/main" id="{53A21DC1-8777-A122-39D2-4BEC88F75F5F}"/>
              </a:ext>
            </a:extLst>
          </p:cNvPr>
          <p:cNvSpPr>
            <a:spLocks noGrp="1"/>
          </p:cNvSpPr>
          <p:nvPr>
            <p:ph type="sldNum" sz="quarter" idx="14"/>
          </p:nvPr>
        </p:nvSpPr>
        <p:spPr/>
        <p:txBody>
          <a:bodyPr/>
          <a:lstStyle>
            <a:lvl1pPr>
              <a:defRPr/>
            </a:lvl1pPr>
          </a:lstStyle>
          <a:p>
            <a:pPr>
              <a:defRPr/>
            </a:pPr>
            <a:fld id="{3B1A0D3E-6C08-4C5B-877B-806846155826}" type="slidenum">
              <a:rPr lang="en-US"/>
              <a:pPr>
                <a:defRPr/>
              </a:pPr>
              <a:t>‹#›</a:t>
            </a:fld>
            <a:endParaRPr lang="en-US"/>
          </a:p>
        </p:txBody>
      </p:sp>
    </p:spTree>
    <p:extLst>
      <p:ext uri="{BB962C8B-B14F-4D97-AF65-F5344CB8AC3E}">
        <p14:creationId xmlns:p14="http://schemas.microsoft.com/office/powerpoint/2010/main" val="28073004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Key Point Slide HR+/HER2-mBC">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0F8424E8-7218-FA2F-2FA7-926A22AF761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1241425"/>
            <a:ext cx="20891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9939C905-D3CC-1942-3AC6-E7F926FA9A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57400"/>
            <a:ext cx="9525000" cy="1723078"/>
          </a:xfrm>
        </p:spPr>
        <p:txBody>
          <a:bodyPr/>
          <a:lstStyle>
            <a:lvl1pPr>
              <a:defRPr sz="5200" b="1">
                <a:solidFill>
                  <a:schemeClr val="accent5"/>
                </a:solidFill>
              </a:defRPr>
            </a:lvl1pPr>
          </a:lstStyle>
          <a:p>
            <a:r>
              <a:rPr lang="en-US"/>
              <a:t>Click to edit Master title style</a:t>
            </a:r>
          </a:p>
        </p:txBody>
      </p:sp>
      <p:sp>
        <p:nvSpPr>
          <p:cNvPr id="5" name="Text Placeholder 11"/>
          <p:cNvSpPr>
            <a:spLocks noGrp="1"/>
          </p:cNvSpPr>
          <p:nvPr>
            <p:ph type="body" sz="quarter" idx="12"/>
          </p:nvPr>
        </p:nvSpPr>
        <p:spPr>
          <a:xfrm>
            <a:off x="408305" y="6085904"/>
            <a:ext cx="108331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7"/>
          <p:cNvSpPr>
            <a:spLocks noGrp="1"/>
          </p:cNvSpPr>
          <p:nvPr>
            <p:ph type="body" sz="quarter" idx="13"/>
          </p:nvPr>
        </p:nvSpPr>
        <p:spPr>
          <a:xfrm>
            <a:off x="838200" y="3962400"/>
            <a:ext cx="9525000" cy="1524000"/>
          </a:xfrm>
        </p:spPr>
        <p:txBody>
          <a:bodyPr/>
          <a:lstStyle>
            <a:lvl1pPr marL="0" indent="0">
              <a:buFontTx/>
              <a:buNone/>
              <a:defRPr sz="2600" b="0">
                <a:solidFill>
                  <a:schemeClr val="accent3"/>
                </a:solidFill>
              </a:defRPr>
            </a:lvl1pPr>
            <a:lvl2pPr marL="0" indent="0">
              <a:buFontTx/>
              <a:buNone/>
              <a:defRPr sz="2600" b="0">
                <a:solidFill>
                  <a:schemeClr val="accent3"/>
                </a:solidFill>
              </a:defRPr>
            </a:lvl2pPr>
            <a:lvl3pPr marL="0" indent="0">
              <a:buFontTx/>
              <a:buNone/>
              <a:defRPr sz="2600" b="0">
                <a:solidFill>
                  <a:schemeClr val="accent3"/>
                </a:solidFill>
              </a:defRPr>
            </a:lvl3pPr>
            <a:lvl4pPr marL="0" indent="0">
              <a:buFontTx/>
              <a:buNone/>
              <a:defRPr sz="2600" b="0">
                <a:solidFill>
                  <a:schemeClr val="accent3"/>
                </a:solidFill>
              </a:defRPr>
            </a:lvl4pPr>
            <a:lvl5pPr marL="0" indent="0">
              <a:buFontTx/>
              <a:buNone/>
              <a:defRPr sz="2600" b="0">
                <a:solidFill>
                  <a:schemeClr val="accent3"/>
                </a:solidFill>
              </a:defRPr>
            </a:lvl5pPr>
          </a:lstStyle>
          <a:p>
            <a:pPr lvl="0"/>
            <a:r>
              <a:rPr lang="en-US"/>
              <a:t>Edit Master text styles</a:t>
            </a:r>
          </a:p>
        </p:txBody>
      </p:sp>
      <p:sp>
        <p:nvSpPr>
          <p:cNvPr id="6" name="Slide Number Placeholder 2">
            <a:extLst>
              <a:ext uri="{FF2B5EF4-FFF2-40B4-BE49-F238E27FC236}">
                <a16:creationId xmlns:a16="http://schemas.microsoft.com/office/drawing/2014/main" id="{7BA2CAAE-EA57-6A0F-E877-7D060C855785}"/>
              </a:ext>
            </a:extLst>
          </p:cNvPr>
          <p:cNvSpPr>
            <a:spLocks noGrp="1"/>
          </p:cNvSpPr>
          <p:nvPr>
            <p:ph type="sldNum" sz="quarter" idx="14"/>
          </p:nvPr>
        </p:nvSpPr>
        <p:spPr/>
        <p:txBody>
          <a:bodyPr/>
          <a:lstStyle>
            <a:lvl1pPr>
              <a:defRPr/>
            </a:lvl1pPr>
          </a:lstStyle>
          <a:p>
            <a:pPr>
              <a:defRPr/>
            </a:pPr>
            <a:fld id="{8E1A0DB9-CBD3-4C42-9E8A-585259021D9E}" type="slidenum">
              <a:rPr lang="en-US"/>
              <a:pPr>
                <a:defRPr/>
              </a:pPr>
              <a:t>‹#›</a:t>
            </a:fld>
            <a:endParaRPr lang="en-US"/>
          </a:p>
        </p:txBody>
      </p:sp>
    </p:spTree>
    <p:extLst>
      <p:ext uri="{BB962C8B-B14F-4D97-AF65-F5344CB8AC3E}">
        <p14:creationId xmlns:p14="http://schemas.microsoft.com/office/powerpoint/2010/main" val="15473438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Key Point Slide mUC">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E3F957BC-35FC-F91D-F921-AF335DD454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510"/>
          <a:stretch>
            <a:fillRect/>
          </a:stretch>
        </p:blipFill>
        <p:spPr bwMode="auto">
          <a:xfrm>
            <a:off x="604838" y="1168400"/>
            <a:ext cx="1344612"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E03BC68A-6CFB-DD17-6A5B-18860BCF9BE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57400"/>
            <a:ext cx="9525000" cy="1723078"/>
          </a:xfrm>
        </p:spPr>
        <p:txBody>
          <a:bodyPr/>
          <a:lstStyle>
            <a:lvl1pPr>
              <a:defRPr sz="5200" b="1">
                <a:solidFill>
                  <a:schemeClr val="accent2"/>
                </a:solidFill>
              </a:defRPr>
            </a:lvl1pPr>
          </a:lstStyle>
          <a:p>
            <a:r>
              <a:rPr lang="en-US"/>
              <a:t>Click to edit Master title style</a:t>
            </a:r>
          </a:p>
        </p:txBody>
      </p:sp>
      <p:sp>
        <p:nvSpPr>
          <p:cNvPr id="5" name="Text Placeholder 11"/>
          <p:cNvSpPr>
            <a:spLocks noGrp="1"/>
          </p:cNvSpPr>
          <p:nvPr>
            <p:ph type="body" sz="quarter" idx="12"/>
          </p:nvPr>
        </p:nvSpPr>
        <p:spPr>
          <a:xfrm>
            <a:off x="408305" y="6085904"/>
            <a:ext cx="108331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7"/>
          <p:cNvSpPr>
            <a:spLocks noGrp="1"/>
          </p:cNvSpPr>
          <p:nvPr>
            <p:ph type="body" sz="quarter" idx="13"/>
          </p:nvPr>
        </p:nvSpPr>
        <p:spPr>
          <a:xfrm>
            <a:off x="838200" y="3962400"/>
            <a:ext cx="9525000" cy="1524000"/>
          </a:xfrm>
        </p:spPr>
        <p:txBody>
          <a:bodyPr/>
          <a:lstStyle>
            <a:lvl1pPr marL="0" indent="0">
              <a:buFontTx/>
              <a:buNone/>
              <a:defRPr sz="2600" b="0">
                <a:solidFill>
                  <a:schemeClr val="accent3"/>
                </a:solidFill>
              </a:defRPr>
            </a:lvl1pPr>
            <a:lvl2pPr marL="0" indent="0">
              <a:buFontTx/>
              <a:buNone/>
              <a:defRPr sz="2600" b="0">
                <a:solidFill>
                  <a:schemeClr val="accent3"/>
                </a:solidFill>
              </a:defRPr>
            </a:lvl2pPr>
            <a:lvl3pPr marL="0" indent="0">
              <a:buFontTx/>
              <a:buNone/>
              <a:defRPr sz="2600" b="0">
                <a:solidFill>
                  <a:schemeClr val="accent3"/>
                </a:solidFill>
              </a:defRPr>
            </a:lvl3pPr>
            <a:lvl4pPr marL="0" indent="0">
              <a:buFontTx/>
              <a:buNone/>
              <a:defRPr sz="2600" b="0">
                <a:solidFill>
                  <a:schemeClr val="accent3"/>
                </a:solidFill>
              </a:defRPr>
            </a:lvl4pPr>
            <a:lvl5pPr marL="0" indent="0">
              <a:buFontTx/>
              <a:buNone/>
              <a:defRPr sz="2600" b="0">
                <a:solidFill>
                  <a:schemeClr val="accent3"/>
                </a:solidFill>
              </a:defRPr>
            </a:lvl5pPr>
          </a:lstStyle>
          <a:p>
            <a:pPr lvl="0"/>
            <a:r>
              <a:rPr lang="en-US"/>
              <a:t>Edit Master text styles</a:t>
            </a:r>
          </a:p>
        </p:txBody>
      </p:sp>
      <p:sp>
        <p:nvSpPr>
          <p:cNvPr id="6" name="Slide Number Placeholder 2">
            <a:extLst>
              <a:ext uri="{FF2B5EF4-FFF2-40B4-BE49-F238E27FC236}">
                <a16:creationId xmlns:a16="http://schemas.microsoft.com/office/drawing/2014/main" id="{96BA757F-AD22-FB23-2123-ECE82F3A3035}"/>
              </a:ext>
            </a:extLst>
          </p:cNvPr>
          <p:cNvSpPr>
            <a:spLocks noGrp="1"/>
          </p:cNvSpPr>
          <p:nvPr>
            <p:ph type="sldNum" sz="quarter" idx="14"/>
          </p:nvPr>
        </p:nvSpPr>
        <p:spPr/>
        <p:txBody>
          <a:bodyPr/>
          <a:lstStyle>
            <a:lvl1pPr>
              <a:defRPr/>
            </a:lvl1pPr>
          </a:lstStyle>
          <a:p>
            <a:pPr>
              <a:defRPr/>
            </a:pPr>
            <a:fld id="{262A971F-1BA1-4CBA-AC7A-9C368FEC9F3A}" type="slidenum">
              <a:rPr lang="en-US"/>
              <a:pPr>
                <a:defRPr/>
              </a:pPr>
              <a:t>‹#›</a:t>
            </a:fld>
            <a:endParaRPr lang="en-US"/>
          </a:p>
        </p:txBody>
      </p:sp>
    </p:spTree>
    <p:extLst>
      <p:ext uri="{BB962C8B-B14F-4D97-AF65-F5344CB8AC3E}">
        <p14:creationId xmlns:p14="http://schemas.microsoft.com/office/powerpoint/2010/main" val="218594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ie And Bar Charts">
    <p:spTree>
      <p:nvGrpSpPr>
        <p:cNvPr id="1" name=""/>
        <p:cNvGrpSpPr/>
        <p:nvPr/>
      </p:nvGrpSpPr>
      <p:grpSpPr>
        <a:xfrm>
          <a:off x="0" y="0"/>
          <a:ext cx="0" cy="0"/>
          <a:chOff x="0" y="0"/>
          <a:chExt cx="0" cy="0"/>
        </a:xfrm>
      </p:grpSpPr>
      <p:sp>
        <p:nvSpPr>
          <p:cNvPr id="2" name="Round Single Corner Rectangle 10">
            <a:extLst>
              <a:ext uri="{FF2B5EF4-FFF2-40B4-BE49-F238E27FC236}">
                <a16:creationId xmlns:a16="http://schemas.microsoft.com/office/drawing/2014/main" id="{720B7BC1-D6AA-DF50-B71D-F6FE92C38F54}"/>
              </a:ext>
            </a:extLst>
          </p:cNvPr>
          <p:cNvSpPr/>
          <p:nvPr userDrawn="1"/>
        </p:nvSpPr>
        <p:spPr>
          <a:xfrm>
            <a:off x="-12700" y="0"/>
            <a:ext cx="3441700" cy="6858000"/>
          </a:xfrm>
          <a:prstGeom prst="round1Rect">
            <a:avLst>
              <a:gd name="adj" fmla="val 0"/>
            </a:avLst>
          </a:prstGeom>
          <a:gradFill flip="none" rotWithShape="1">
            <a:gsLst>
              <a:gs pos="0">
                <a:schemeClr val="accent2"/>
              </a:gs>
              <a:gs pos="23000">
                <a:schemeClr val="accent6"/>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C7D978EF-96A1-A95D-CAD8-F97357D023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381000" y="107007"/>
            <a:ext cx="2895600" cy="1764797"/>
          </a:xfrm>
        </p:spPr>
        <p:txBody>
          <a:bodyPr/>
          <a:lstStyle>
            <a:lvl1pPr>
              <a:defRPr sz="24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365760" y="2024204"/>
            <a:ext cx="2910840" cy="3352800"/>
          </a:xfrm>
        </p:spPr>
        <p:txBody>
          <a:bodyPr/>
          <a:lstStyle>
            <a:lvl1pPr>
              <a:spcBef>
                <a:spcPts val="400"/>
              </a:spcBef>
              <a:buFontTx/>
              <a:buNone/>
              <a:defRPr sz="1600" b="0">
                <a:solidFill>
                  <a:schemeClr val="bg1"/>
                </a:solidFill>
              </a:defRPr>
            </a:lvl1pPr>
            <a:lvl2pPr marL="0" indent="0">
              <a:buFontTx/>
              <a:buNone/>
              <a:defRPr sz="1600" b="0">
                <a:solidFill>
                  <a:schemeClr val="bg1"/>
                </a:solidFill>
              </a:defRPr>
            </a:lvl2pPr>
            <a:lvl3pPr marL="0" indent="0">
              <a:buFontTx/>
              <a:buNone/>
              <a:defRPr sz="1600" b="0">
                <a:solidFill>
                  <a:schemeClr val="bg1"/>
                </a:solidFill>
              </a:defRPr>
            </a:lvl3pPr>
            <a:lvl4pPr marL="0" indent="0">
              <a:buFontTx/>
              <a:buNone/>
              <a:defRPr sz="1600" b="0">
                <a:solidFill>
                  <a:schemeClr val="bg1"/>
                </a:solidFill>
              </a:defRPr>
            </a:lvl4pPr>
            <a:lvl5pPr marL="0" indent="0">
              <a:buFontTx/>
              <a:buNone/>
              <a:defRPr sz="1600" b="0">
                <a:solidFill>
                  <a:schemeClr val="bg1"/>
                </a:solidFill>
              </a:defRPr>
            </a:lvl5pPr>
          </a:lstStyle>
          <a:p>
            <a:pPr lvl="0"/>
            <a:r>
              <a:rPr lang="en-US"/>
              <a:t>Edit Master text styles</a:t>
            </a:r>
          </a:p>
        </p:txBody>
      </p:sp>
      <p:sp>
        <p:nvSpPr>
          <p:cNvPr id="17" name="Text Placeholder 11"/>
          <p:cNvSpPr>
            <a:spLocks noGrp="1"/>
          </p:cNvSpPr>
          <p:nvPr>
            <p:ph type="body" sz="quarter" idx="12"/>
          </p:nvPr>
        </p:nvSpPr>
        <p:spPr>
          <a:xfrm>
            <a:off x="3657600" y="6085840"/>
            <a:ext cx="76200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4" name="Slide Number Placeholder 8">
            <a:extLst>
              <a:ext uri="{FF2B5EF4-FFF2-40B4-BE49-F238E27FC236}">
                <a16:creationId xmlns:a16="http://schemas.microsoft.com/office/drawing/2014/main" id="{9C31A3F0-198B-219D-BA7F-C4193AC8BF31}"/>
              </a:ext>
            </a:extLst>
          </p:cNvPr>
          <p:cNvSpPr>
            <a:spLocks noGrp="1"/>
          </p:cNvSpPr>
          <p:nvPr>
            <p:ph type="sldNum" sz="quarter" idx="13"/>
          </p:nvPr>
        </p:nvSpPr>
        <p:spPr/>
        <p:txBody>
          <a:bodyPr/>
          <a:lstStyle>
            <a:lvl1pPr>
              <a:defRPr/>
            </a:lvl1pPr>
          </a:lstStyle>
          <a:p>
            <a:pPr>
              <a:defRPr/>
            </a:pPr>
            <a:fld id="{B3B4770F-EAE9-4F66-AD8A-8521CB3D0A45}" type="slidenum">
              <a:rPr lang="en-US"/>
              <a:pPr>
                <a:defRPr/>
              </a:pPr>
              <a:t>‹#›</a:t>
            </a:fld>
            <a:endParaRPr lang="en-US"/>
          </a:p>
        </p:txBody>
      </p:sp>
    </p:spTree>
    <p:extLst>
      <p:ext uri="{BB962C8B-B14F-4D97-AF65-F5344CB8AC3E}">
        <p14:creationId xmlns:p14="http://schemas.microsoft.com/office/powerpoint/2010/main" val="25510024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Visual Imagery">
    <p:spTree>
      <p:nvGrpSpPr>
        <p:cNvPr id="1" name=""/>
        <p:cNvGrpSpPr/>
        <p:nvPr/>
      </p:nvGrpSpPr>
      <p:grpSpPr>
        <a:xfrm>
          <a:off x="0" y="0"/>
          <a:ext cx="0" cy="0"/>
          <a:chOff x="0" y="0"/>
          <a:chExt cx="0" cy="0"/>
        </a:xfrm>
      </p:grpSpPr>
      <p:sp>
        <p:nvSpPr>
          <p:cNvPr id="2" name="Round Single Corner Rectangle 10">
            <a:extLst>
              <a:ext uri="{FF2B5EF4-FFF2-40B4-BE49-F238E27FC236}">
                <a16:creationId xmlns:a16="http://schemas.microsoft.com/office/drawing/2014/main" id="{1CDEAD38-286D-8DA4-CA2B-7CB5F71ABB19}"/>
              </a:ext>
            </a:extLst>
          </p:cNvPr>
          <p:cNvSpPr/>
          <p:nvPr userDrawn="1"/>
        </p:nvSpPr>
        <p:spPr>
          <a:xfrm>
            <a:off x="-12700" y="0"/>
            <a:ext cx="3441700" cy="6858000"/>
          </a:xfrm>
          <a:prstGeom prst="round1Rect">
            <a:avLst>
              <a:gd name="adj" fmla="val 0"/>
            </a:avLst>
          </a:prstGeom>
          <a:gradFill flip="none" rotWithShape="1">
            <a:gsLst>
              <a:gs pos="0">
                <a:schemeClr val="accent2"/>
              </a:gs>
              <a:gs pos="23000">
                <a:schemeClr val="accent6"/>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2">
            <a:extLst>
              <a:ext uri="{FF2B5EF4-FFF2-40B4-BE49-F238E27FC236}">
                <a16:creationId xmlns:a16="http://schemas.microsoft.com/office/drawing/2014/main" id="{10ECC99E-1758-23C1-8ED1-430201DDFD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381000" y="597403"/>
            <a:ext cx="2895600" cy="1764797"/>
          </a:xfrm>
        </p:spPr>
        <p:txBody>
          <a:bodyPr/>
          <a:lstStyle>
            <a:lvl1pPr>
              <a:defRPr sz="28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365760" y="2514600"/>
            <a:ext cx="2910840" cy="3352800"/>
          </a:xfrm>
        </p:spPr>
        <p:txBody>
          <a:bodyPr/>
          <a:lstStyle>
            <a:lvl1pPr>
              <a:spcBef>
                <a:spcPts val="400"/>
              </a:spcBef>
              <a:buFontTx/>
              <a:buNone/>
              <a:defRPr sz="1600" b="0">
                <a:solidFill>
                  <a:schemeClr val="bg1"/>
                </a:solidFill>
              </a:defRPr>
            </a:lvl1pPr>
            <a:lvl2pPr marL="0" indent="0">
              <a:buFontTx/>
              <a:buNone/>
              <a:defRPr sz="1600" b="0">
                <a:solidFill>
                  <a:schemeClr val="bg1"/>
                </a:solidFill>
              </a:defRPr>
            </a:lvl2pPr>
            <a:lvl3pPr marL="0" indent="0">
              <a:buFontTx/>
              <a:buNone/>
              <a:defRPr sz="1600" b="0">
                <a:solidFill>
                  <a:schemeClr val="bg1"/>
                </a:solidFill>
              </a:defRPr>
            </a:lvl3pPr>
            <a:lvl4pPr marL="0" indent="0">
              <a:buFontTx/>
              <a:buNone/>
              <a:defRPr sz="1600" b="0">
                <a:solidFill>
                  <a:schemeClr val="bg1"/>
                </a:solidFill>
              </a:defRPr>
            </a:lvl4pPr>
            <a:lvl5pPr marL="0" indent="0">
              <a:buFontTx/>
              <a:buNone/>
              <a:defRPr sz="1600" b="0">
                <a:solidFill>
                  <a:schemeClr val="bg1"/>
                </a:solidFill>
              </a:defRPr>
            </a:lvl5pPr>
          </a:lstStyle>
          <a:p>
            <a:pPr lvl="0"/>
            <a:r>
              <a:rPr lang="en-US"/>
              <a:t>Edit Master text styles</a:t>
            </a:r>
          </a:p>
        </p:txBody>
      </p:sp>
      <p:sp>
        <p:nvSpPr>
          <p:cNvPr id="3" name="Text Placeholder 2"/>
          <p:cNvSpPr>
            <a:spLocks noGrp="1"/>
          </p:cNvSpPr>
          <p:nvPr>
            <p:ph type="body" sz="quarter" idx="12"/>
          </p:nvPr>
        </p:nvSpPr>
        <p:spPr>
          <a:xfrm>
            <a:off x="4191000" y="1600200"/>
            <a:ext cx="5791200" cy="609600"/>
          </a:xfrm>
        </p:spPr>
        <p:txBody>
          <a:bodyPr/>
          <a:lstStyle>
            <a:lvl1pPr>
              <a:defRPr sz="1800"/>
            </a:lvl1pPr>
            <a:lvl2pPr marL="0" indent="0">
              <a:buNone/>
              <a:defRPr sz="1400"/>
            </a:lvl2pPr>
            <a:lvl3pPr marL="0" indent="0">
              <a:buFontTx/>
              <a:buNone/>
              <a:defRPr sz="1400"/>
            </a:lvl3pPr>
            <a:lvl4pPr marL="0" indent="0">
              <a:buFontTx/>
              <a:buNone/>
              <a:defRPr sz="1400"/>
            </a:lvl4pPr>
            <a:lvl5pPr marL="0" indent="0">
              <a:buFontTx/>
              <a:buNone/>
              <a:defRPr sz="1400"/>
            </a:lvl5pPr>
          </a:lstStyle>
          <a:p>
            <a:pPr lvl="0"/>
            <a:r>
              <a:rPr lang="en-US"/>
              <a:t>Edit Master text styles</a:t>
            </a:r>
          </a:p>
          <a:p>
            <a:pPr lvl="1"/>
            <a:r>
              <a:rPr lang="en-US"/>
              <a:t>Second level</a:t>
            </a:r>
          </a:p>
        </p:txBody>
      </p:sp>
      <p:sp>
        <p:nvSpPr>
          <p:cNvPr id="13" name="Text Placeholder 11"/>
          <p:cNvSpPr>
            <a:spLocks noGrp="1"/>
          </p:cNvSpPr>
          <p:nvPr>
            <p:ph type="body" sz="quarter" idx="13"/>
          </p:nvPr>
        </p:nvSpPr>
        <p:spPr>
          <a:xfrm>
            <a:off x="3657600" y="6085840"/>
            <a:ext cx="76200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5" name="Slide Number Placeholder 8">
            <a:extLst>
              <a:ext uri="{FF2B5EF4-FFF2-40B4-BE49-F238E27FC236}">
                <a16:creationId xmlns:a16="http://schemas.microsoft.com/office/drawing/2014/main" id="{50251331-413A-8333-DDF9-117E127F7A64}"/>
              </a:ext>
            </a:extLst>
          </p:cNvPr>
          <p:cNvSpPr>
            <a:spLocks noGrp="1"/>
          </p:cNvSpPr>
          <p:nvPr>
            <p:ph type="sldNum" sz="quarter" idx="14"/>
          </p:nvPr>
        </p:nvSpPr>
        <p:spPr/>
        <p:txBody>
          <a:bodyPr/>
          <a:lstStyle>
            <a:lvl1pPr>
              <a:defRPr/>
            </a:lvl1pPr>
          </a:lstStyle>
          <a:p>
            <a:pPr>
              <a:defRPr/>
            </a:pPr>
            <a:fld id="{19F153A5-9C62-4965-944C-5ED2E828F572}" type="slidenum">
              <a:rPr lang="en-US"/>
              <a:pPr>
                <a:defRPr/>
              </a:pPr>
              <a:t>‹#›</a:t>
            </a:fld>
            <a:endParaRPr lang="en-US"/>
          </a:p>
        </p:txBody>
      </p:sp>
    </p:spTree>
    <p:extLst>
      <p:ext uri="{BB962C8B-B14F-4D97-AF65-F5344CB8AC3E}">
        <p14:creationId xmlns:p14="http://schemas.microsoft.com/office/powerpoint/2010/main" val="9970994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hankyou Tumor Agnostic">
    <p:spTree>
      <p:nvGrpSpPr>
        <p:cNvPr id="1" name=""/>
        <p:cNvGrpSpPr/>
        <p:nvPr/>
      </p:nvGrpSpPr>
      <p:grpSpPr>
        <a:xfrm>
          <a:off x="0" y="0"/>
          <a:ext cx="0" cy="0"/>
          <a:chOff x="0" y="0"/>
          <a:chExt cx="0" cy="0"/>
        </a:xfrm>
      </p:grpSpPr>
      <p:pic>
        <p:nvPicPr>
          <p:cNvPr id="4" name="bg object 16">
            <a:extLst>
              <a:ext uri="{FF2B5EF4-FFF2-40B4-BE49-F238E27FC236}">
                <a16:creationId xmlns:a16="http://schemas.microsoft.com/office/drawing/2014/main" id="{CB6EF89D-7E98-48F2-A42F-71E847AA805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70475" y="133350"/>
            <a:ext cx="711835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a:extLst>
              <a:ext uri="{FF2B5EF4-FFF2-40B4-BE49-F238E27FC236}">
                <a16:creationId xmlns:a16="http://schemas.microsoft.com/office/drawing/2014/main" id="{266B922D-D9BB-1961-CB1F-79595C8F6232}"/>
              </a:ext>
            </a:extLst>
          </p:cNvPr>
          <p:cNvGrpSpPr>
            <a:grpSpLocks/>
          </p:cNvGrpSpPr>
          <p:nvPr userDrawn="1"/>
        </p:nvGrpSpPr>
        <p:grpSpPr bwMode="auto">
          <a:xfrm>
            <a:off x="0" y="-3175"/>
            <a:ext cx="12204700" cy="684213"/>
            <a:chOff x="0" y="-944145"/>
            <a:chExt cx="12204191" cy="685440"/>
          </a:xfrm>
        </p:grpSpPr>
        <p:sp>
          <p:nvSpPr>
            <p:cNvPr id="6" name="Rectangle 5">
              <a:extLst>
                <a:ext uri="{FF2B5EF4-FFF2-40B4-BE49-F238E27FC236}">
                  <a16:creationId xmlns:a16="http://schemas.microsoft.com/office/drawing/2014/main" id="{AE6B17D3-78D4-3468-EBD1-7C7EAC361A00}"/>
                </a:ext>
              </a:extLst>
            </p:cNvPr>
            <p:cNvSpPr/>
            <p:nvPr userDrawn="1"/>
          </p:nvSpPr>
          <p:spPr>
            <a:xfrm>
              <a:off x="0" y="-944145"/>
              <a:ext cx="12191492" cy="6091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ound Single Corner Rectangle 8">
              <a:extLst>
                <a:ext uri="{FF2B5EF4-FFF2-40B4-BE49-F238E27FC236}">
                  <a16:creationId xmlns:a16="http://schemas.microsoft.com/office/drawing/2014/main" id="{AF6E0A78-3325-97AA-8CE7-FEC95AF20629}"/>
                </a:ext>
              </a:extLst>
            </p:cNvPr>
            <p:cNvSpPr/>
            <p:nvPr userDrawn="1"/>
          </p:nvSpPr>
          <p:spPr>
            <a:xfrm flipH="1">
              <a:off x="9396021" y="-867808"/>
              <a:ext cx="2808170" cy="562983"/>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24" h="564242">
                  <a:moveTo>
                    <a:pt x="0" y="0"/>
                  </a:moveTo>
                  <a:lnTo>
                    <a:pt x="1692726" y="0"/>
                  </a:lnTo>
                  <a:cubicBezTo>
                    <a:pt x="1817989" y="1524"/>
                    <a:pt x="1929469" y="73573"/>
                    <a:pt x="1982809" y="220621"/>
                  </a:cubicBezTo>
                  <a:cubicBezTo>
                    <a:pt x="2098850" y="623378"/>
                    <a:pt x="2534290" y="443194"/>
                    <a:pt x="2808224" y="564242"/>
                  </a:cubicBezTo>
                  <a:lnTo>
                    <a:pt x="0" y="5642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F97C9C3E-6842-D3BA-E619-ABFF8C5BD1C4}"/>
                </a:ext>
              </a:extLst>
            </p:cNvPr>
            <p:cNvSpPr/>
            <p:nvPr userDrawn="1"/>
          </p:nvSpPr>
          <p:spPr>
            <a:xfrm>
              <a:off x="15874" y="-365259"/>
              <a:ext cx="12188317" cy="10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9" name="Group 7">
            <a:extLst>
              <a:ext uri="{FF2B5EF4-FFF2-40B4-BE49-F238E27FC236}">
                <a16:creationId xmlns:a16="http://schemas.microsoft.com/office/drawing/2014/main" id="{74B3576E-62E1-E65D-4426-3D3A41C2119F}"/>
              </a:ext>
            </a:extLst>
          </p:cNvPr>
          <p:cNvGrpSpPr>
            <a:grpSpLocks/>
          </p:cNvGrpSpPr>
          <p:nvPr userDrawn="1"/>
        </p:nvGrpSpPr>
        <p:grpSpPr bwMode="auto">
          <a:xfrm>
            <a:off x="0" y="6180138"/>
            <a:ext cx="12215813" cy="685800"/>
            <a:chOff x="-33020" y="6180055"/>
            <a:chExt cx="12237851" cy="685800"/>
          </a:xfrm>
        </p:grpSpPr>
        <p:sp>
          <p:nvSpPr>
            <p:cNvPr id="10" name="bg object 20">
              <a:extLst>
                <a:ext uri="{FF2B5EF4-FFF2-40B4-BE49-F238E27FC236}">
                  <a16:creationId xmlns:a16="http://schemas.microsoft.com/office/drawing/2014/main" id="{8B735FBA-7FCE-5D94-2912-0A5E75CA67E0}"/>
                </a:ext>
              </a:extLst>
            </p:cNvPr>
            <p:cNvSpPr>
              <a:spLocks/>
            </p:cNvSpPr>
            <p:nvPr/>
          </p:nvSpPr>
          <p:spPr bwMode="auto">
            <a:xfrm>
              <a:off x="-33020" y="6180055"/>
              <a:ext cx="12237851" cy="685800"/>
            </a:xfrm>
            <a:custGeom>
              <a:avLst/>
              <a:gdLst>
                <a:gd name="T0" fmla="*/ 12237341 w 12189460"/>
                <a:gd name="T1" fmla="*/ 0 h 685800"/>
                <a:gd name="T2" fmla="*/ 0 w 12189460"/>
                <a:gd name="T3" fmla="*/ 0 h 685800"/>
                <a:gd name="T4" fmla="*/ 0 w 12189460"/>
                <a:gd name="T5" fmla="*/ 685800 h 685800"/>
                <a:gd name="T6" fmla="*/ 12237341 w 12189460"/>
                <a:gd name="T7" fmla="*/ 685800 h 685800"/>
                <a:gd name="T8" fmla="*/ 12237341 w 12189460"/>
                <a:gd name="T9" fmla="*/ 0 h 685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685800">
                  <a:moveTo>
                    <a:pt x="12188952" y="0"/>
                  </a:moveTo>
                  <a:lnTo>
                    <a:pt x="0" y="0"/>
                  </a:lnTo>
                  <a:lnTo>
                    <a:pt x="0" y="685800"/>
                  </a:lnTo>
                  <a:lnTo>
                    <a:pt x="12188952" y="685800"/>
                  </a:lnTo>
                  <a:lnTo>
                    <a:pt x="12188952" y="0"/>
                  </a:lnTo>
                  <a:close/>
                </a:path>
              </a:pathLst>
            </a:custGeom>
            <a:solidFill>
              <a:srgbClr val="FFFFFF">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1" name="bg object 21">
              <a:extLst>
                <a:ext uri="{FF2B5EF4-FFF2-40B4-BE49-F238E27FC236}">
                  <a16:creationId xmlns:a16="http://schemas.microsoft.com/office/drawing/2014/main" id="{B2BACE70-40D2-5723-CF6A-33A4B3A54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833"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bg object 22">
              <a:extLst>
                <a:ext uri="{FF2B5EF4-FFF2-40B4-BE49-F238E27FC236}">
                  <a16:creationId xmlns:a16="http://schemas.microsoft.com/office/drawing/2014/main" id="{39EBB2DB-4D79-8F36-C1ED-62130AEF2910}"/>
                </a:ext>
              </a:extLst>
            </p:cNvPr>
            <p:cNvSpPr>
              <a:spLocks/>
            </p:cNvSpPr>
            <p:nvPr/>
          </p:nvSpPr>
          <p:spPr bwMode="auto">
            <a:xfrm>
              <a:off x="892886"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3" name="bg object 23">
              <a:extLst>
                <a:ext uri="{FF2B5EF4-FFF2-40B4-BE49-F238E27FC236}">
                  <a16:creationId xmlns:a16="http://schemas.microsoft.com/office/drawing/2014/main" id="{20605A17-11F6-462B-89A7-B49A883FDC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316"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g object 24">
              <a:extLst>
                <a:ext uri="{FF2B5EF4-FFF2-40B4-BE49-F238E27FC236}">
                  <a16:creationId xmlns:a16="http://schemas.microsoft.com/office/drawing/2014/main" id="{2A907D30-1FCF-4253-CB1C-C7B77CA952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58"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g object 25">
              <a:extLst>
                <a:ext uri="{FF2B5EF4-FFF2-40B4-BE49-F238E27FC236}">
                  <a16:creationId xmlns:a16="http://schemas.microsoft.com/office/drawing/2014/main" id="{5E5BD34B-5B2F-86F5-4819-EFCCA98272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3602"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g object 26">
              <a:extLst>
                <a:ext uri="{FF2B5EF4-FFF2-40B4-BE49-F238E27FC236}">
                  <a16:creationId xmlns:a16="http://schemas.microsoft.com/office/drawing/2014/main" id="{823A963A-A3F5-F0AA-FAAF-9A8E87B45C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5"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7">
            <a:extLst>
              <a:ext uri="{FF2B5EF4-FFF2-40B4-BE49-F238E27FC236}">
                <a16:creationId xmlns:a16="http://schemas.microsoft.com/office/drawing/2014/main" id="{DD93471C-83BE-8CBA-362F-E15C903F4001}"/>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474785" y="1789118"/>
            <a:ext cx="4580323" cy="1815574"/>
          </a:xfrm>
          <a:prstGeom prst="rect">
            <a:avLst/>
          </a:prstGeom>
        </p:spPr>
        <p:txBody>
          <a:bodyPr lIns="0" tIns="0" rIns="0" bIns="0">
            <a:noAutofit/>
          </a:bodyPr>
          <a:lstStyle>
            <a:lvl1pPr>
              <a:defRPr sz="4800" b="1" i="0">
                <a:solidFill>
                  <a:schemeClr val="accent1"/>
                </a:solidFill>
                <a:latin typeface="Arial"/>
                <a:cs typeface="Arial"/>
              </a:defRPr>
            </a:lvl1pPr>
          </a:lstStyle>
          <a:p>
            <a:endParaRPr/>
          </a:p>
        </p:txBody>
      </p:sp>
      <p:sp>
        <p:nvSpPr>
          <p:cNvPr id="3" name="Holder 3"/>
          <p:cNvSpPr>
            <a:spLocks noGrp="1"/>
          </p:cNvSpPr>
          <p:nvPr>
            <p:ph type="subTitle" idx="4"/>
          </p:nvPr>
        </p:nvSpPr>
        <p:spPr>
          <a:xfrm>
            <a:off x="474785" y="3737752"/>
            <a:ext cx="4580323" cy="1296378"/>
          </a:xfrm>
          <a:prstGeom prst="rect">
            <a:avLst/>
          </a:prstGeom>
        </p:spPr>
        <p:txBody>
          <a:bodyPr lIns="0" tIns="0" rIns="0" bIns="0">
            <a:noAutofit/>
          </a:bodyPr>
          <a:lstStyle>
            <a:lvl1pPr algn="l">
              <a:defRPr sz="2200" b="1">
                <a:solidFill>
                  <a:schemeClr val="accent3"/>
                </a:solidFill>
              </a:defRPr>
            </a:lvl1pPr>
          </a:lstStyle>
          <a:p>
            <a:endParaRPr/>
          </a:p>
        </p:txBody>
      </p:sp>
    </p:spTree>
    <p:extLst>
      <p:ext uri="{BB962C8B-B14F-4D97-AF65-F5344CB8AC3E}">
        <p14:creationId xmlns:p14="http://schemas.microsoft.com/office/powerpoint/2010/main" val="32780631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hankyou  mTNBC">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1985AE06-74DF-FEBB-F05E-E3DF05BBE0F5}"/>
              </a:ext>
            </a:extLst>
          </p:cNvPr>
          <p:cNvGrpSpPr>
            <a:grpSpLocks/>
          </p:cNvGrpSpPr>
          <p:nvPr userDrawn="1"/>
        </p:nvGrpSpPr>
        <p:grpSpPr bwMode="auto">
          <a:xfrm>
            <a:off x="0" y="6180138"/>
            <a:ext cx="12215813" cy="685800"/>
            <a:chOff x="-33020" y="6180055"/>
            <a:chExt cx="12237851" cy="685800"/>
          </a:xfrm>
        </p:grpSpPr>
        <p:sp>
          <p:nvSpPr>
            <p:cNvPr id="5" name="bg object 20">
              <a:extLst>
                <a:ext uri="{FF2B5EF4-FFF2-40B4-BE49-F238E27FC236}">
                  <a16:creationId xmlns:a16="http://schemas.microsoft.com/office/drawing/2014/main" id="{199FADFB-A210-E7C1-1B9F-78B49DC10B4F}"/>
                </a:ext>
              </a:extLst>
            </p:cNvPr>
            <p:cNvSpPr>
              <a:spLocks/>
            </p:cNvSpPr>
            <p:nvPr/>
          </p:nvSpPr>
          <p:spPr bwMode="auto">
            <a:xfrm>
              <a:off x="-33020" y="6180055"/>
              <a:ext cx="12237851" cy="685800"/>
            </a:xfrm>
            <a:custGeom>
              <a:avLst/>
              <a:gdLst>
                <a:gd name="T0" fmla="*/ 12237341 w 12189460"/>
                <a:gd name="T1" fmla="*/ 0 h 685800"/>
                <a:gd name="T2" fmla="*/ 0 w 12189460"/>
                <a:gd name="T3" fmla="*/ 0 h 685800"/>
                <a:gd name="T4" fmla="*/ 0 w 12189460"/>
                <a:gd name="T5" fmla="*/ 685800 h 685800"/>
                <a:gd name="T6" fmla="*/ 12237341 w 12189460"/>
                <a:gd name="T7" fmla="*/ 685800 h 685800"/>
                <a:gd name="T8" fmla="*/ 12237341 w 12189460"/>
                <a:gd name="T9" fmla="*/ 0 h 685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685800">
                  <a:moveTo>
                    <a:pt x="12188952" y="0"/>
                  </a:moveTo>
                  <a:lnTo>
                    <a:pt x="0" y="0"/>
                  </a:lnTo>
                  <a:lnTo>
                    <a:pt x="0" y="685800"/>
                  </a:lnTo>
                  <a:lnTo>
                    <a:pt x="12188952" y="685800"/>
                  </a:lnTo>
                  <a:lnTo>
                    <a:pt x="12188952" y="0"/>
                  </a:lnTo>
                  <a:close/>
                </a:path>
              </a:pathLst>
            </a:custGeom>
            <a:solidFill>
              <a:srgbClr val="FFFFFF">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6" name="bg object 21">
              <a:extLst>
                <a:ext uri="{FF2B5EF4-FFF2-40B4-BE49-F238E27FC236}">
                  <a16:creationId xmlns:a16="http://schemas.microsoft.com/office/drawing/2014/main" id="{8DD28A2C-3FD8-C15A-9C6E-5B4C07CD5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833"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g object 22">
              <a:extLst>
                <a:ext uri="{FF2B5EF4-FFF2-40B4-BE49-F238E27FC236}">
                  <a16:creationId xmlns:a16="http://schemas.microsoft.com/office/drawing/2014/main" id="{84895A49-97E9-AF6F-5421-3E6E97634AA9}"/>
                </a:ext>
              </a:extLst>
            </p:cNvPr>
            <p:cNvSpPr>
              <a:spLocks/>
            </p:cNvSpPr>
            <p:nvPr/>
          </p:nvSpPr>
          <p:spPr bwMode="auto">
            <a:xfrm>
              <a:off x="892886"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8" name="bg object 23">
              <a:extLst>
                <a:ext uri="{FF2B5EF4-FFF2-40B4-BE49-F238E27FC236}">
                  <a16:creationId xmlns:a16="http://schemas.microsoft.com/office/drawing/2014/main" id="{A78D9737-6162-D5F4-993B-5B3A6C995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16"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g object 24">
              <a:extLst>
                <a:ext uri="{FF2B5EF4-FFF2-40B4-BE49-F238E27FC236}">
                  <a16:creationId xmlns:a16="http://schemas.microsoft.com/office/drawing/2014/main" id="{D63B789C-5C19-EE25-B2AF-F6F717D74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58"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g object 25">
              <a:extLst>
                <a:ext uri="{FF2B5EF4-FFF2-40B4-BE49-F238E27FC236}">
                  <a16:creationId xmlns:a16="http://schemas.microsoft.com/office/drawing/2014/main" id="{CACC4582-73F0-15CB-F263-822DD2F087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602"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g object 26">
              <a:extLst>
                <a:ext uri="{FF2B5EF4-FFF2-40B4-BE49-F238E27FC236}">
                  <a16:creationId xmlns:a16="http://schemas.microsoft.com/office/drawing/2014/main" id="{37A1EC17-B328-A59E-4F1C-49DF54440B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5"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0">
            <a:extLst>
              <a:ext uri="{FF2B5EF4-FFF2-40B4-BE49-F238E27FC236}">
                <a16:creationId xmlns:a16="http://schemas.microsoft.com/office/drawing/2014/main" id="{A83BECE4-C24A-E49C-1977-D1B9712BDC8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0" y="106363"/>
            <a:ext cx="13589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bject 3">
            <a:extLst>
              <a:ext uri="{FF2B5EF4-FFF2-40B4-BE49-F238E27FC236}">
                <a16:creationId xmlns:a16="http://schemas.microsoft.com/office/drawing/2014/main" id="{10E430BA-A01C-56D9-F02A-B4A556382EB3}"/>
              </a:ext>
            </a:extLst>
          </p:cNvPr>
          <p:cNvSpPr>
            <a:spLocks/>
          </p:cNvSpPr>
          <p:nvPr/>
        </p:nvSpPr>
        <p:spPr bwMode="auto">
          <a:xfrm>
            <a:off x="3175" y="3175"/>
            <a:ext cx="12185650" cy="665163"/>
          </a:xfrm>
          <a:custGeom>
            <a:avLst/>
            <a:gdLst>
              <a:gd name="T0" fmla="*/ 12185091 w 12186285"/>
              <a:gd name="T1" fmla="*/ 0 h 664845"/>
              <a:gd name="T2" fmla="*/ 0 w 12186285"/>
              <a:gd name="T3" fmla="*/ 0 h 664845"/>
              <a:gd name="T4" fmla="*/ 0 w 12186285"/>
              <a:gd name="T5" fmla="*/ 664997 h 664845"/>
              <a:gd name="T6" fmla="*/ 12185091 w 12186285"/>
              <a:gd name="T7" fmla="*/ 664997 h 664845"/>
              <a:gd name="T8" fmla="*/ 12185091 w 12186285"/>
              <a:gd name="T9" fmla="*/ 0 h 6648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6285" h="664845">
                <a:moveTo>
                  <a:pt x="12185726" y="0"/>
                </a:moveTo>
                <a:lnTo>
                  <a:pt x="0" y="0"/>
                </a:lnTo>
                <a:lnTo>
                  <a:pt x="0" y="664679"/>
                </a:lnTo>
                <a:lnTo>
                  <a:pt x="12185726" y="664679"/>
                </a:lnTo>
                <a:lnTo>
                  <a:pt x="121857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4" name="object 13">
            <a:extLst>
              <a:ext uri="{FF2B5EF4-FFF2-40B4-BE49-F238E27FC236}">
                <a16:creationId xmlns:a16="http://schemas.microsoft.com/office/drawing/2014/main" id="{80098CE2-2BBE-E60C-47CC-9337D6BA3D92}"/>
              </a:ext>
            </a:extLst>
          </p:cNvPr>
          <p:cNvSpPr txBox="1"/>
          <p:nvPr userDrawn="1"/>
        </p:nvSpPr>
        <p:spPr>
          <a:xfrm>
            <a:off x="11471275" y="306388"/>
            <a:ext cx="415925" cy="169862"/>
          </a:xfrm>
          <a:prstGeom prst="rect">
            <a:avLst/>
          </a:prstGeom>
        </p:spPr>
        <p:txBody>
          <a:bodyPr lIns="0" tIns="12065" rIns="0" bIns="0">
            <a:spAutoFit/>
          </a:bodyPr>
          <a:lstStyle/>
          <a:p>
            <a:pPr marL="12700" eaLnBrk="1" fontAlgn="auto" hangingPunct="1">
              <a:spcBef>
                <a:spcPts val="95"/>
              </a:spcBef>
              <a:spcAft>
                <a:spcPts val="0"/>
              </a:spcAft>
              <a:defRPr/>
            </a:pPr>
            <a:r>
              <a:rPr sz="950" b="1" spc="-10" dirty="0">
                <a:solidFill>
                  <a:srgbClr val="57585B"/>
                </a:solidFill>
                <a:latin typeface="Neue Kabel"/>
                <a:cs typeface="Neue Kabel"/>
              </a:rPr>
              <a:t>mTNBC</a:t>
            </a:r>
            <a:endParaRPr sz="950" dirty="0">
              <a:latin typeface="Neue Kabel"/>
              <a:cs typeface="Neue Kabel"/>
            </a:endParaRPr>
          </a:p>
        </p:txBody>
      </p:sp>
      <p:pic>
        <p:nvPicPr>
          <p:cNvPr id="15" name="object 15">
            <a:extLst>
              <a:ext uri="{FF2B5EF4-FFF2-40B4-BE49-F238E27FC236}">
                <a16:creationId xmlns:a16="http://schemas.microsoft.com/office/drawing/2014/main" id="{DBAB6B36-2D4C-C714-C91E-3332485DD9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28363" y="268288"/>
            <a:ext cx="17938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ject 16">
            <a:extLst>
              <a:ext uri="{FF2B5EF4-FFF2-40B4-BE49-F238E27FC236}">
                <a16:creationId xmlns:a16="http://schemas.microsoft.com/office/drawing/2014/main" id="{D7602439-5018-1886-28F4-8CD02BCB1B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80775" y="161925"/>
            <a:ext cx="1397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bject 17">
            <a:extLst>
              <a:ext uri="{FF2B5EF4-FFF2-40B4-BE49-F238E27FC236}">
                <a16:creationId xmlns:a16="http://schemas.microsoft.com/office/drawing/2014/main" id="{DE5F0C3F-D2A3-EF6E-A4A6-812C00099E18}"/>
              </a:ext>
            </a:extLst>
          </p:cNvPr>
          <p:cNvSpPr>
            <a:spLocks/>
          </p:cNvSpPr>
          <p:nvPr/>
        </p:nvSpPr>
        <p:spPr bwMode="auto">
          <a:xfrm>
            <a:off x="11142663" y="165100"/>
            <a:ext cx="225425" cy="481013"/>
          </a:xfrm>
          <a:custGeom>
            <a:avLst/>
            <a:gdLst>
              <a:gd name="T0" fmla="*/ 21294 w 225425"/>
              <a:gd name="T1" fmla="*/ 103221 h 481330"/>
              <a:gd name="T2" fmla="*/ 24431 w 225425"/>
              <a:gd name="T3" fmla="*/ 111153 h 481330"/>
              <a:gd name="T4" fmla="*/ 31732 w 225425"/>
              <a:gd name="T5" fmla="*/ 121197 h 481330"/>
              <a:gd name="T6" fmla="*/ 42540 w 225425"/>
              <a:gd name="T7" fmla="*/ 129504 h 481330"/>
              <a:gd name="T8" fmla="*/ 52169 w 225425"/>
              <a:gd name="T9" fmla="*/ 136249 h 481330"/>
              <a:gd name="T10" fmla="*/ 63286 w 225425"/>
              <a:gd name="T11" fmla="*/ 145991 h 481330"/>
              <a:gd name="T12" fmla="*/ 57756 w 225425"/>
              <a:gd name="T13" fmla="*/ 186020 h 481330"/>
              <a:gd name="T14" fmla="*/ 35317 w 225425"/>
              <a:gd name="T15" fmla="*/ 216544 h 481330"/>
              <a:gd name="T16" fmla="*/ 0 w 225425"/>
              <a:gd name="T17" fmla="*/ 305694 h 481330"/>
              <a:gd name="T18" fmla="*/ 3754 w 225425"/>
              <a:gd name="T19" fmla="*/ 357629 h 481330"/>
              <a:gd name="T20" fmla="*/ 10123 w 225425"/>
              <a:gd name="T21" fmla="*/ 427254 h 481330"/>
              <a:gd name="T22" fmla="*/ 47360 w 225425"/>
              <a:gd name="T23" fmla="*/ 467419 h 481330"/>
              <a:gd name="T24" fmla="*/ 105692 w 225425"/>
              <a:gd name="T25" fmla="*/ 479586 h 481330"/>
              <a:gd name="T26" fmla="*/ 130235 w 225425"/>
              <a:gd name="T27" fmla="*/ 480581 h 481330"/>
              <a:gd name="T28" fmla="*/ 136407 w 225425"/>
              <a:gd name="T29" fmla="*/ 479616 h 481330"/>
              <a:gd name="T30" fmla="*/ 164887 w 225425"/>
              <a:gd name="T31" fmla="*/ 478306 h 481330"/>
              <a:gd name="T32" fmla="*/ 184515 w 225425"/>
              <a:gd name="T33" fmla="*/ 468409 h 481330"/>
              <a:gd name="T34" fmla="*/ 189557 w 225425"/>
              <a:gd name="T35" fmla="*/ 444587 h 481330"/>
              <a:gd name="T36" fmla="*/ 214966 w 225425"/>
              <a:gd name="T37" fmla="*/ 408532 h 481330"/>
              <a:gd name="T38" fmla="*/ 217286 w 225425"/>
              <a:gd name="T39" fmla="*/ 383668 h 481330"/>
              <a:gd name="T40" fmla="*/ 190203 w 225425"/>
              <a:gd name="T41" fmla="*/ 331708 h 481330"/>
              <a:gd name="T42" fmla="*/ 145604 w 225425"/>
              <a:gd name="T43" fmla="*/ 251385 h 481330"/>
              <a:gd name="T44" fmla="*/ 141594 w 225425"/>
              <a:gd name="T45" fmla="*/ 223056 h 481330"/>
              <a:gd name="T46" fmla="*/ 159947 w 225425"/>
              <a:gd name="T47" fmla="*/ 179264 h 481330"/>
              <a:gd name="T48" fmla="*/ 202988 w 225425"/>
              <a:gd name="T49" fmla="*/ 169636 h 481330"/>
              <a:gd name="T50" fmla="*/ 211845 w 225425"/>
              <a:gd name="T51" fmla="*/ 156449 h 481330"/>
              <a:gd name="T52" fmla="*/ 209229 w 225425"/>
              <a:gd name="T53" fmla="*/ 141677 h 481330"/>
              <a:gd name="T54" fmla="*/ 214499 w 225425"/>
              <a:gd name="T55" fmla="*/ 131130 h 481330"/>
              <a:gd name="T56" fmla="*/ 214499 w 225425"/>
              <a:gd name="T57" fmla="*/ 125329 h 481330"/>
              <a:gd name="T58" fmla="*/ 82013 w 225425"/>
              <a:gd name="T59" fmla="*/ 123857 h 481330"/>
              <a:gd name="T60" fmla="*/ 50220 w 225425"/>
              <a:gd name="T61" fmla="*/ 104277 h 481330"/>
              <a:gd name="T62" fmla="*/ 158599 w 225425"/>
              <a:gd name="T63" fmla="*/ 479616 h 481330"/>
              <a:gd name="T64" fmla="*/ 138617 w 225425"/>
              <a:gd name="T65" fmla="*/ 479997 h 481330"/>
              <a:gd name="T66" fmla="*/ 142922 w 225425"/>
              <a:gd name="T67" fmla="*/ 480226 h 481330"/>
              <a:gd name="T68" fmla="*/ 144802 w 225425"/>
              <a:gd name="T69" fmla="*/ 480454 h 481330"/>
              <a:gd name="T70" fmla="*/ 158599 w 225425"/>
              <a:gd name="T71" fmla="*/ 479616 h 481330"/>
              <a:gd name="T72" fmla="*/ 188629 w 225425"/>
              <a:gd name="T73" fmla="*/ 169636 h 481330"/>
              <a:gd name="T74" fmla="*/ 202988 w 225425"/>
              <a:gd name="T75" fmla="*/ 169636 h 481330"/>
              <a:gd name="T76" fmla="*/ 146709 w 225425"/>
              <a:gd name="T77" fmla="*/ 14114 h 481330"/>
              <a:gd name="T78" fmla="*/ 100282 w 225425"/>
              <a:gd name="T79" fmla="*/ 77724 h 481330"/>
              <a:gd name="T80" fmla="*/ 215834 w 225425"/>
              <a:gd name="T81" fmla="*/ 123857 h 481330"/>
              <a:gd name="T82" fmla="*/ 215541 w 225425"/>
              <a:gd name="T83" fmla="*/ 118997 h 481330"/>
              <a:gd name="T84" fmla="*/ 210270 w 225425"/>
              <a:gd name="T85" fmla="*/ 111609 h 481330"/>
              <a:gd name="T86" fmla="*/ 217141 w 225425"/>
              <a:gd name="T87" fmla="*/ 108576 h 481330"/>
              <a:gd name="T88" fmla="*/ 223453 w 225425"/>
              <a:gd name="T89" fmla="*/ 104058 h 481330"/>
              <a:gd name="T90" fmla="*/ 216544 w 225425"/>
              <a:gd name="T91" fmla="*/ 91037 h 481330"/>
              <a:gd name="T92" fmla="*/ 203412 w 225425"/>
              <a:gd name="T93" fmla="*/ 73623 h 481330"/>
              <a:gd name="T94" fmla="*/ 200771 w 225425"/>
              <a:gd name="T95" fmla="*/ 64143 h 481330"/>
              <a:gd name="T96" fmla="*/ 201231 w 225425"/>
              <a:gd name="T97" fmla="*/ 52137 h 481330"/>
              <a:gd name="T98" fmla="*/ 198129 w 225425"/>
              <a:gd name="T99" fmla="*/ 37770 h 481330"/>
              <a:gd name="T100" fmla="*/ 192620 w 225425"/>
              <a:gd name="T101" fmla="*/ 21036 h 481330"/>
              <a:gd name="T102" fmla="*/ 172958 w 225425"/>
              <a:gd name="T103" fmla="*/ 0 h 4813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25425" h="481330">
                <a:moveTo>
                  <a:pt x="35245" y="101332"/>
                </a:moveTo>
                <a:lnTo>
                  <a:pt x="21294" y="103289"/>
                </a:lnTo>
                <a:lnTo>
                  <a:pt x="22717" y="107403"/>
                </a:lnTo>
                <a:lnTo>
                  <a:pt x="24431" y="111226"/>
                </a:lnTo>
                <a:lnTo>
                  <a:pt x="26349" y="114325"/>
                </a:lnTo>
                <a:lnTo>
                  <a:pt x="31732" y="121277"/>
                </a:lnTo>
                <a:lnTo>
                  <a:pt x="37284" y="126077"/>
                </a:lnTo>
                <a:lnTo>
                  <a:pt x="42540" y="129589"/>
                </a:lnTo>
                <a:lnTo>
                  <a:pt x="47037" y="132676"/>
                </a:lnTo>
                <a:lnTo>
                  <a:pt x="52169" y="136339"/>
                </a:lnTo>
                <a:lnTo>
                  <a:pt x="58270" y="140866"/>
                </a:lnTo>
                <a:lnTo>
                  <a:pt x="63286" y="146087"/>
                </a:lnTo>
                <a:lnTo>
                  <a:pt x="65160" y="151828"/>
                </a:lnTo>
                <a:lnTo>
                  <a:pt x="57756" y="186143"/>
                </a:lnTo>
                <a:lnTo>
                  <a:pt x="48472" y="198346"/>
                </a:lnTo>
                <a:lnTo>
                  <a:pt x="35317" y="216687"/>
                </a:lnTo>
                <a:lnTo>
                  <a:pt x="6353" y="266088"/>
                </a:lnTo>
                <a:lnTo>
                  <a:pt x="0" y="305895"/>
                </a:lnTo>
                <a:lnTo>
                  <a:pt x="809" y="326224"/>
                </a:lnTo>
                <a:lnTo>
                  <a:pt x="3754" y="357865"/>
                </a:lnTo>
                <a:lnTo>
                  <a:pt x="6967" y="392728"/>
                </a:lnTo>
                <a:lnTo>
                  <a:pt x="10123" y="427536"/>
                </a:lnTo>
                <a:lnTo>
                  <a:pt x="12696" y="456717"/>
                </a:lnTo>
                <a:lnTo>
                  <a:pt x="47360" y="467727"/>
                </a:lnTo>
                <a:lnTo>
                  <a:pt x="78820" y="475519"/>
                </a:lnTo>
                <a:lnTo>
                  <a:pt x="105692" y="479902"/>
                </a:lnTo>
                <a:lnTo>
                  <a:pt x="126590" y="480682"/>
                </a:lnTo>
                <a:lnTo>
                  <a:pt x="130235" y="480898"/>
                </a:lnTo>
                <a:lnTo>
                  <a:pt x="133562" y="480644"/>
                </a:lnTo>
                <a:lnTo>
                  <a:pt x="136407" y="479932"/>
                </a:lnTo>
                <a:lnTo>
                  <a:pt x="158599" y="479932"/>
                </a:lnTo>
                <a:lnTo>
                  <a:pt x="164887" y="478621"/>
                </a:lnTo>
                <a:lnTo>
                  <a:pt x="174784" y="474595"/>
                </a:lnTo>
                <a:lnTo>
                  <a:pt x="184515" y="468718"/>
                </a:lnTo>
                <a:lnTo>
                  <a:pt x="187499" y="454215"/>
                </a:lnTo>
                <a:lnTo>
                  <a:pt x="189557" y="444880"/>
                </a:lnTo>
                <a:lnTo>
                  <a:pt x="208251" y="419836"/>
                </a:lnTo>
                <a:lnTo>
                  <a:pt x="214966" y="408801"/>
                </a:lnTo>
                <a:lnTo>
                  <a:pt x="218006" y="396535"/>
                </a:lnTo>
                <a:lnTo>
                  <a:pt x="217286" y="383921"/>
                </a:lnTo>
                <a:lnTo>
                  <a:pt x="212721" y="371843"/>
                </a:lnTo>
                <a:lnTo>
                  <a:pt x="190203" y="331927"/>
                </a:lnTo>
                <a:lnTo>
                  <a:pt x="165514" y="287808"/>
                </a:lnTo>
                <a:lnTo>
                  <a:pt x="145604" y="251551"/>
                </a:lnTo>
                <a:lnTo>
                  <a:pt x="137423" y="235216"/>
                </a:lnTo>
                <a:lnTo>
                  <a:pt x="141594" y="223203"/>
                </a:lnTo>
                <a:lnTo>
                  <a:pt x="150771" y="200896"/>
                </a:lnTo>
                <a:lnTo>
                  <a:pt x="159947" y="179382"/>
                </a:lnTo>
                <a:lnTo>
                  <a:pt x="164118" y="169748"/>
                </a:lnTo>
                <a:lnTo>
                  <a:pt x="202988" y="169748"/>
                </a:lnTo>
                <a:lnTo>
                  <a:pt x="211388" y="163575"/>
                </a:lnTo>
                <a:lnTo>
                  <a:pt x="211845" y="156552"/>
                </a:lnTo>
                <a:lnTo>
                  <a:pt x="209737" y="147040"/>
                </a:lnTo>
                <a:lnTo>
                  <a:pt x="209229" y="141770"/>
                </a:lnTo>
                <a:lnTo>
                  <a:pt x="214499" y="138607"/>
                </a:lnTo>
                <a:lnTo>
                  <a:pt x="214499" y="131216"/>
                </a:lnTo>
                <a:lnTo>
                  <a:pt x="212137" y="127965"/>
                </a:lnTo>
                <a:lnTo>
                  <a:pt x="214499" y="125412"/>
                </a:lnTo>
                <a:lnTo>
                  <a:pt x="215834" y="123939"/>
                </a:lnTo>
                <a:lnTo>
                  <a:pt x="82013" y="123939"/>
                </a:lnTo>
                <a:lnTo>
                  <a:pt x="65912" y="111993"/>
                </a:lnTo>
                <a:lnTo>
                  <a:pt x="50220" y="104346"/>
                </a:lnTo>
                <a:lnTo>
                  <a:pt x="35245" y="101332"/>
                </a:lnTo>
                <a:close/>
              </a:path>
              <a:path w="225425" h="481330">
                <a:moveTo>
                  <a:pt x="158599" y="479932"/>
                </a:moveTo>
                <a:lnTo>
                  <a:pt x="136407" y="479932"/>
                </a:lnTo>
                <a:lnTo>
                  <a:pt x="138617" y="480313"/>
                </a:lnTo>
                <a:lnTo>
                  <a:pt x="140776" y="480517"/>
                </a:lnTo>
                <a:lnTo>
                  <a:pt x="142922" y="480542"/>
                </a:lnTo>
                <a:lnTo>
                  <a:pt x="143670" y="480656"/>
                </a:lnTo>
                <a:lnTo>
                  <a:pt x="144802" y="480771"/>
                </a:lnTo>
                <a:lnTo>
                  <a:pt x="154875" y="480709"/>
                </a:lnTo>
                <a:lnTo>
                  <a:pt x="158599" y="479932"/>
                </a:lnTo>
                <a:close/>
              </a:path>
              <a:path w="225425" h="481330">
                <a:moveTo>
                  <a:pt x="202988" y="169748"/>
                </a:moveTo>
                <a:lnTo>
                  <a:pt x="188629" y="169748"/>
                </a:lnTo>
                <a:lnTo>
                  <a:pt x="202384" y="170192"/>
                </a:lnTo>
                <a:lnTo>
                  <a:pt x="202988" y="169748"/>
                </a:lnTo>
                <a:close/>
              </a:path>
              <a:path w="225425" h="481330">
                <a:moveTo>
                  <a:pt x="172958" y="0"/>
                </a:moveTo>
                <a:lnTo>
                  <a:pt x="146709" y="14123"/>
                </a:lnTo>
                <a:lnTo>
                  <a:pt x="122166" y="40609"/>
                </a:lnTo>
                <a:lnTo>
                  <a:pt x="100282" y="77775"/>
                </a:lnTo>
                <a:lnTo>
                  <a:pt x="82013" y="123939"/>
                </a:lnTo>
                <a:lnTo>
                  <a:pt x="215834" y="123939"/>
                </a:lnTo>
                <a:lnTo>
                  <a:pt x="216087" y="123659"/>
                </a:lnTo>
                <a:lnTo>
                  <a:pt x="215541" y="119075"/>
                </a:lnTo>
                <a:lnTo>
                  <a:pt x="213433" y="115912"/>
                </a:lnTo>
                <a:lnTo>
                  <a:pt x="210270" y="111683"/>
                </a:lnTo>
                <a:lnTo>
                  <a:pt x="215541" y="109562"/>
                </a:lnTo>
                <a:lnTo>
                  <a:pt x="217141" y="108648"/>
                </a:lnTo>
                <a:lnTo>
                  <a:pt x="220837" y="106019"/>
                </a:lnTo>
                <a:lnTo>
                  <a:pt x="223453" y="104127"/>
                </a:lnTo>
                <a:lnTo>
                  <a:pt x="225180" y="99606"/>
                </a:lnTo>
                <a:lnTo>
                  <a:pt x="216544" y="91097"/>
                </a:lnTo>
                <a:lnTo>
                  <a:pt x="211845" y="86347"/>
                </a:lnTo>
                <a:lnTo>
                  <a:pt x="203412" y="73672"/>
                </a:lnTo>
                <a:lnTo>
                  <a:pt x="199717" y="69456"/>
                </a:lnTo>
                <a:lnTo>
                  <a:pt x="200771" y="64185"/>
                </a:lnTo>
                <a:lnTo>
                  <a:pt x="201322" y="59019"/>
                </a:lnTo>
                <a:lnTo>
                  <a:pt x="201231" y="52171"/>
                </a:lnTo>
                <a:lnTo>
                  <a:pt x="200249" y="44733"/>
                </a:lnTo>
                <a:lnTo>
                  <a:pt x="198129" y="37795"/>
                </a:lnTo>
                <a:lnTo>
                  <a:pt x="195828" y="30360"/>
                </a:lnTo>
                <a:lnTo>
                  <a:pt x="192620" y="21050"/>
                </a:lnTo>
                <a:lnTo>
                  <a:pt x="185874" y="10663"/>
                </a:lnTo>
                <a:lnTo>
                  <a:pt x="1729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8" name="object 18">
            <a:extLst>
              <a:ext uri="{FF2B5EF4-FFF2-40B4-BE49-F238E27FC236}">
                <a16:creationId xmlns:a16="http://schemas.microsoft.com/office/drawing/2014/main" id="{DAD51998-BDAE-DDF8-38E9-DDB7F5E47F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76013" y="523875"/>
            <a:ext cx="68262"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descr="A close-up of a cactus&#10;&#10;Description automatically generated with low confidence">
            <a:extLst>
              <a:ext uri="{FF2B5EF4-FFF2-40B4-BE49-F238E27FC236}">
                <a16:creationId xmlns:a16="http://schemas.microsoft.com/office/drawing/2014/main" id="{28DEBF92-234A-E7B1-3908-64026556F97C}"/>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370513" y="1181100"/>
            <a:ext cx="6821487"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a:extLst>
              <a:ext uri="{FF2B5EF4-FFF2-40B4-BE49-F238E27FC236}">
                <a16:creationId xmlns:a16="http://schemas.microsoft.com/office/drawing/2014/main" id="{F587E34A-306B-690D-EA5F-DC63B581A6E5}"/>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3175"/>
            <a:ext cx="2762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1BFB3AA1-E8EA-DF9D-26F9-3FC7C4CE3C22}"/>
              </a:ext>
            </a:extLst>
          </p:cNvPr>
          <p:cNvCxnSpPr>
            <a:cxnSpLocks/>
          </p:cNvCxnSpPr>
          <p:nvPr userDrawn="1"/>
        </p:nvCxnSpPr>
        <p:spPr>
          <a:xfrm flipV="1">
            <a:off x="0" y="862013"/>
            <a:ext cx="12192000" cy="5556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Holder 2"/>
          <p:cNvSpPr>
            <a:spLocks noGrp="1"/>
          </p:cNvSpPr>
          <p:nvPr>
            <p:ph type="ctrTitle"/>
          </p:nvPr>
        </p:nvSpPr>
        <p:spPr>
          <a:xfrm>
            <a:off x="474786" y="1789118"/>
            <a:ext cx="4568130" cy="1815574"/>
          </a:xfrm>
          <a:prstGeom prst="rect">
            <a:avLst/>
          </a:prstGeom>
        </p:spPr>
        <p:txBody>
          <a:bodyPr lIns="0" tIns="0" rIns="0" bIns="0">
            <a:noAutofit/>
          </a:bodyPr>
          <a:lstStyle>
            <a:lvl1pPr>
              <a:defRPr sz="4800" b="1" i="0">
                <a:solidFill>
                  <a:schemeClr val="accent4"/>
                </a:solidFill>
                <a:latin typeface="Arial"/>
                <a:cs typeface="Arial"/>
              </a:defRPr>
            </a:lvl1pPr>
          </a:lstStyle>
          <a:p>
            <a:endParaRPr/>
          </a:p>
        </p:txBody>
      </p:sp>
      <p:sp>
        <p:nvSpPr>
          <p:cNvPr id="3" name="Holder 3"/>
          <p:cNvSpPr>
            <a:spLocks noGrp="1"/>
          </p:cNvSpPr>
          <p:nvPr>
            <p:ph type="subTitle" idx="4"/>
          </p:nvPr>
        </p:nvSpPr>
        <p:spPr>
          <a:xfrm>
            <a:off x="474786" y="3737752"/>
            <a:ext cx="4568130" cy="1296378"/>
          </a:xfrm>
          <a:prstGeom prst="rect">
            <a:avLst/>
          </a:prstGeom>
        </p:spPr>
        <p:txBody>
          <a:bodyPr lIns="0" tIns="0" rIns="0" bIns="0">
            <a:noAutofit/>
          </a:bodyPr>
          <a:lstStyle>
            <a:lvl1pPr algn="l">
              <a:defRPr sz="2200" b="1">
                <a:solidFill>
                  <a:schemeClr val="accent3"/>
                </a:solidFill>
              </a:defRPr>
            </a:lvl1pPr>
          </a:lstStyle>
          <a:p>
            <a:endParaRPr/>
          </a:p>
        </p:txBody>
      </p:sp>
    </p:spTree>
    <p:extLst>
      <p:ext uri="{BB962C8B-B14F-4D97-AF65-F5344CB8AC3E}">
        <p14:creationId xmlns:p14="http://schemas.microsoft.com/office/powerpoint/2010/main" val="26143135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hankyou HR+/HER2-mBC ">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62D00ACE-B3B2-50AE-4898-07F85881EF7A}"/>
              </a:ext>
            </a:extLst>
          </p:cNvPr>
          <p:cNvGrpSpPr>
            <a:grpSpLocks/>
          </p:cNvGrpSpPr>
          <p:nvPr userDrawn="1"/>
        </p:nvGrpSpPr>
        <p:grpSpPr bwMode="auto">
          <a:xfrm>
            <a:off x="0" y="6180138"/>
            <a:ext cx="12215813" cy="685800"/>
            <a:chOff x="-33020" y="6180055"/>
            <a:chExt cx="12237851" cy="685800"/>
          </a:xfrm>
        </p:grpSpPr>
        <p:sp>
          <p:nvSpPr>
            <p:cNvPr id="5" name="bg object 20">
              <a:extLst>
                <a:ext uri="{FF2B5EF4-FFF2-40B4-BE49-F238E27FC236}">
                  <a16:creationId xmlns:a16="http://schemas.microsoft.com/office/drawing/2014/main" id="{4B40B72B-7C31-7C1F-37E0-32E545BDF720}"/>
                </a:ext>
              </a:extLst>
            </p:cNvPr>
            <p:cNvSpPr>
              <a:spLocks/>
            </p:cNvSpPr>
            <p:nvPr/>
          </p:nvSpPr>
          <p:spPr bwMode="auto">
            <a:xfrm>
              <a:off x="-33020" y="6180055"/>
              <a:ext cx="12237851" cy="685800"/>
            </a:xfrm>
            <a:custGeom>
              <a:avLst/>
              <a:gdLst>
                <a:gd name="T0" fmla="*/ 12237341 w 12189460"/>
                <a:gd name="T1" fmla="*/ 0 h 685800"/>
                <a:gd name="T2" fmla="*/ 0 w 12189460"/>
                <a:gd name="T3" fmla="*/ 0 h 685800"/>
                <a:gd name="T4" fmla="*/ 0 w 12189460"/>
                <a:gd name="T5" fmla="*/ 685800 h 685800"/>
                <a:gd name="T6" fmla="*/ 12237341 w 12189460"/>
                <a:gd name="T7" fmla="*/ 685800 h 685800"/>
                <a:gd name="T8" fmla="*/ 12237341 w 12189460"/>
                <a:gd name="T9" fmla="*/ 0 h 685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685800">
                  <a:moveTo>
                    <a:pt x="12188952" y="0"/>
                  </a:moveTo>
                  <a:lnTo>
                    <a:pt x="0" y="0"/>
                  </a:lnTo>
                  <a:lnTo>
                    <a:pt x="0" y="685800"/>
                  </a:lnTo>
                  <a:lnTo>
                    <a:pt x="12188952" y="685800"/>
                  </a:lnTo>
                  <a:lnTo>
                    <a:pt x="12188952" y="0"/>
                  </a:lnTo>
                  <a:close/>
                </a:path>
              </a:pathLst>
            </a:custGeom>
            <a:solidFill>
              <a:srgbClr val="FFFFFF">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6" name="bg object 21">
              <a:extLst>
                <a:ext uri="{FF2B5EF4-FFF2-40B4-BE49-F238E27FC236}">
                  <a16:creationId xmlns:a16="http://schemas.microsoft.com/office/drawing/2014/main" id="{75D76D28-C920-81B0-2193-2A189A6C9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833"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g object 22">
              <a:extLst>
                <a:ext uri="{FF2B5EF4-FFF2-40B4-BE49-F238E27FC236}">
                  <a16:creationId xmlns:a16="http://schemas.microsoft.com/office/drawing/2014/main" id="{CEE563E6-3AA4-7236-3036-37C1D9B0A0FD}"/>
                </a:ext>
              </a:extLst>
            </p:cNvPr>
            <p:cNvSpPr>
              <a:spLocks/>
            </p:cNvSpPr>
            <p:nvPr/>
          </p:nvSpPr>
          <p:spPr bwMode="auto">
            <a:xfrm>
              <a:off x="892886"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8" name="bg object 23">
              <a:extLst>
                <a:ext uri="{FF2B5EF4-FFF2-40B4-BE49-F238E27FC236}">
                  <a16:creationId xmlns:a16="http://schemas.microsoft.com/office/drawing/2014/main" id="{1F2B641A-63C5-ED10-C3C8-F146FEC70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16"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g object 24">
              <a:extLst>
                <a:ext uri="{FF2B5EF4-FFF2-40B4-BE49-F238E27FC236}">
                  <a16:creationId xmlns:a16="http://schemas.microsoft.com/office/drawing/2014/main" id="{3699E456-82A1-8833-D570-576FE667B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58"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g object 25">
              <a:extLst>
                <a:ext uri="{FF2B5EF4-FFF2-40B4-BE49-F238E27FC236}">
                  <a16:creationId xmlns:a16="http://schemas.microsoft.com/office/drawing/2014/main" id="{EB47FB6E-2F80-C1C4-3FC1-AD1E66F766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602"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g object 26">
              <a:extLst>
                <a:ext uri="{FF2B5EF4-FFF2-40B4-BE49-F238E27FC236}">
                  <a16:creationId xmlns:a16="http://schemas.microsoft.com/office/drawing/2014/main" id="{CA5C9B27-5E97-45DA-81D2-FC6729B74F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5"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bg object 16">
            <a:extLst>
              <a:ext uri="{FF2B5EF4-FFF2-40B4-BE49-F238E27FC236}">
                <a16:creationId xmlns:a16="http://schemas.microsoft.com/office/drawing/2014/main" id="{5BAC82C7-82D8-9081-033A-6A25FA9B84A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070475" y="133350"/>
            <a:ext cx="711835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bject 18">
            <a:extLst>
              <a:ext uri="{FF2B5EF4-FFF2-40B4-BE49-F238E27FC236}">
                <a16:creationId xmlns:a16="http://schemas.microsoft.com/office/drawing/2014/main" id="{7E7D0068-7A25-1668-D6A6-07AC5E083ABC}"/>
              </a:ext>
            </a:extLst>
          </p:cNvPr>
          <p:cNvSpPr>
            <a:spLocks/>
          </p:cNvSpPr>
          <p:nvPr/>
        </p:nvSpPr>
        <p:spPr bwMode="auto">
          <a:xfrm>
            <a:off x="0" y="0"/>
            <a:ext cx="12188825" cy="582613"/>
          </a:xfrm>
          <a:custGeom>
            <a:avLst/>
            <a:gdLst>
              <a:gd name="T0" fmla="*/ 12188311 w 12189460"/>
              <a:gd name="T1" fmla="*/ 0 h 582295"/>
              <a:gd name="T2" fmla="*/ 0 w 12189460"/>
              <a:gd name="T3" fmla="*/ 1768 h 582295"/>
              <a:gd name="T4" fmla="*/ 0 w 12189460"/>
              <a:gd name="T5" fmla="*/ 582590 h 582295"/>
              <a:gd name="T6" fmla="*/ 8434926 w 12189460"/>
              <a:gd name="T7" fmla="*/ 580709 h 582295"/>
              <a:gd name="T8" fmla="*/ 8490014 w 12189460"/>
              <a:gd name="T9" fmla="*/ 576337 h 582295"/>
              <a:gd name="T10" fmla="*/ 8542431 w 12189460"/>
              <a:gd name="T11" fmla="*/ 563619 h 582295"/>
              <a:gd name="T12" fmla="*/ 8591032 w 12189460"/>
              <a:gd name="T13" fmla="*/ 543151 h 582295"/>
              <a:gd name="T14" fmla="*/ 8634672 w 12189460"/>
              <a:gd name="T15" fmla="*/ 515534 h 582295"/>
              <a:gd name="T16" fmla="*/ 8672205 w 12189460"/>
              <a:gd name="T17" fmla="*/ 481364 h 582295"/>
              <a:gd name="T18" fmla="*/ 8702488 w 12189460"/>
              <a:gd name="T19" fmla="*/ 441238 h 582295"/>
              <a:gd name="T20" fmla="*/ 8845939 w 12189460"/>
              <a:gd name="T21" fmla="*/ 206947 h 582295"/>
              <a:gd name="T22" fmla="*/ 8876217 w 12189460"/>
              <a:gd name="T23" fmla="*/ 166816 h 582295"/>
              <a:gd name="T24" fmla="*/ 8913747 w 12189460"/>
              <a:gd name="T25" fmla="*/ 132644 h 582295"/>
              <a:gd name="T26" fmla="*/ 8957384 w 12189460"/>
              <a:gd name="T27" fmla="*/ 105028 h 582295"/>
              <a:gd name="T28" fmla="*/ 9005984 w 12189460"/>
              <a:gd name="T29" fmla="*/ 84563 h 582295"/>
              <a:gd name="T30" fmla="*/ 9058401 w 12189460"/>
              <a:gd name="T31" fmla="*/ 71847 h 582295"/>
              <a:gd name="T32" fmla="*/ 9113489 w 12189460"/>
              <a:gd name="T33" fmla="*/ 67476 h 582295"/>
              <a:gd name="T34" fmla="*/ 12188311 w 12189460"/>
              <a:gd name="T35" fmla="*/ 67476 h 582295"/>
              <a:gd name="T36" fmla="*/ 12188311 w 12189460"/>
              <a:gd name="T37" fmla="*/ 0 h 5822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89460" h="582295">
                <a:moveTo>
                  <a:pt x="12188946" y="0"/>
                </a:moveTo>
                <a:lnTo>
                  <a:pt x="0" y="1767"/>
                </a:lnTo>
                <a:lnTo>
                  <a:pt x="0" y="582272"/>
                </a:lnTo>
                <a:lnTo>
                  <a:pt x="8435365" y="580392"/>
                </a:lnTo>
                <a:lnTo>
                  <a:pt x="8490456" y="576022"/>
                </a:lnTo>
                <a:lnTo>
                  <a:pt x="8542876" y="563311"/>
                </a:lnTo>
                <a:lnTo>
                  <a:pt x="8591480" y="542855"/>
                </a:lnTo>
                <a:lnTo>
                  <a:pt x="8635122" y="515253"/>
                </a:lnTo>
                <a:lnTo>
                  <a:pt x="8672657" y="481101"/>
                </a:lnTo>
                <a:lnTo>
                  <a:pt x="8702941" y="440997"/>
                </a:lnTo>
                <a:lnTo>
                  <a:pt x="8846400" y="206834"/>
                </a:lnTo>
                <a:lnTo>
                  <a:pt x="8876679" y="166725"/>
                </a:lnTo>
                <a:lnTo>
                  <a:pt x="8914211" y="132572"/>
                </a:lnTo>
                <a:lnTo>
                  <a:pt x="8957851" y="104971"/>
                </a:lnTo>
                <a:lnTo>
                  <a:pt x="9006453" y="84517"/>
                </a:lnTo>
                <a:lnTo>
                  <a:pt x="9058873" y="71808"/>
                </a:lnTo>
                <a:lnTo>
                  <a:pt x="9113964" y="67439"/>
                </a:lnTo>
                <a:lnTo>
                  <a:pt x="12188946" y="67439"/>
                </a:lnTo>
                <a:lnTo>
                  <a:pt x="12188946" y="0"/>
                </a:lnTo>
                <a:close/>
              </a:path>
            </a:pathLst>
          </a:custGeom>
          <a:solidFill>
            <a:srgbClr val="336D8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4" name="object 6">
            <a:extLst>
              <a:ext uri="{FF2B5EF4-FFF2-40B4-BE49-F238E27FC236}">
                <a16:creationId xmlns:a16="http://schemas.microsoft.com/office/drawing/2014/main" id="{DE6E746F-625D-4F8C-575D-0C6599E9A7AB}"/>
              </a:ext>
            </a:extLst>
          </p:cNvPr>
          <p:cNvSpPr>
            <a:spLocks/>
          </p:cNvSpPr>
          <p:nvPr userDrawn="1"/>
        </p:nvSpPr>
        <p:spPr bwMode="auto">
          <a:xfrm>
            <a:off x="9078913" y="125413"/>
            <a:ext cx="306387" cy="490537"/>
          </a:xfrm>
          <a:custGeom>
            <a:avLst/>
            <a:gdLst>
              <a:gd name="T0" fmla="*/ 263494 w 305434"/>
              <a:gd name="T1" fmla="*/ 245445 h 491490"/>
              <a:gd name="T2" fmla="*/ 236014 w 305434"/>
              <a:gd name="T3" fmla="*/ 198724 h 491490"/>
              <a:gd name="T4" fmla="*/ 250015 w 305434"/>
              <a:gd name="T5" fmla="*/ 198724 h 491490"/>
              <a:gd name="T6" fmla="*/ 259315 w 305434"/>
              <a:gd name="T7" fmla="*/ 197761 h 491490"/>
              <a:gd name="T8" fmla="*/ 288667 w 305434"/>
              <a:gd name="T9" fmla="*/ 184857 h 491490"/>
              <a:gd name="T10" fmla="*/ 277392 w 305434"/>
              <a:gd name="T11" fmla="*/ 181752 h 491490"/>
              <a:gd name="T12" fmla="*/ 283775 w 305434"/>
              <a:gd name="T13" fmla="*/ 160242 h 491490"/>
              <a:gd name="T14" fmla="*/ 291597 w 305434"/>
              <a:gd name="T15" fmla="*/ 139910 h 491490"/>
              <a:gd name="T16" fmla="*/ 286271 w 305434"/>
              <a:gd name="T17" fmla="*/ 127564 h 491490"/>
              <a:gd name="T18" fmla="*/ 289559 w 305434"/>
              <a:gd name="T19" fmla="*/ 112380 h 491490"/>
              <a:gd name="T20" fmla="*/ 288374 w 305434"/>
              <a:gd name="T21" fmla="*/ 90020 h 491490"/>
              <a:gd name="T22" fmla="*/ 263697 w 305434"/>
              <a:gd name="T23" fmla="*/ 54592 h 491490"/>
              <a:gd name="T24" fmla="*/ 240447 w 305434"/>
              <a:gd name="T25" fmla="*/ 5843 h 491490"/>
              <a:gd name="T26" fmla="*/ 189106 w 305434"/>
              <a:gd name="T27" fmla="*/ 7021 h 491490"/>
              <a:gd name="T28" fmla="*/ 177399 w 305434"/>
              <a:gd name="T29" fmla="*/ 423914 h 491490"/>
              <a:gd name="T30" fmla="*/ 135524 w 305434"/>
              <a:gd name="T31" fmla="*/ 444221 h 491490"/>
              <a:gd name="T32" fmla="*/ 113293 w 305434"/>
              <a:gd name="T33" fmla="*/ 439721 h 491490"/>
              <a:gd name="T34" fmla="*/ 94667 w 305434"/>
              <a:gd name="T35" fmla="*/ 426780 h 491490"/>
              <a:gd name="T36" fmla="*/ 93776 w 305434"/>
              <a:gd name="T37" fmla="*/ 423914 h 491490"/>
              <a:gd name="T38" fmla="*/ 97700 w 305434"/>
              <a:gd name="T39" fmla="*/ 421912 h 491490"/>
              <a:gd name="T40" fmla="*/ 106618 w 305434"/>
              <a:gd name="T41" fmla="*/ 429733 h 491490"/>
              <a:gd name="T42" fmla="*/ 125231 w 305434"/>
              <a:gd name="T43" fmla="*/ 437655 h 491490"/>
              <a:gd name="T44" fmla="*/ 145843 w 305434"/>
              <a:gd name="T45" fmla="*/ 437655 h 491490"/>
              <a:gd name="T46" fmla="*/ 164137 w 305434"/>
              <a:gd name="T47" fmla="*/ 429885 h 491490"/>
              <a:gd name="T48" fmla="*/ 172354 w 305434"/>
              <a:gd name="T49" fmla="*/ 422964 h 491490"/>
              <a:gd name="T50" fmla="*/ 175170 w 305434"/>
              <a:gd name="T51" fmla="*/ 421811 h 491490"/>
              <a:gd name="T52" fmla="*/ 177399 w 305434"/>
              <a:gd name="T53" fmla="*/ 16845 h 491490"/>
              <a:gd name="T54" fmla="*/ 168901 w 305434"/>
              <a:gd name="T55" fmla="*/ 398019 h 491490"/>
              <a:gd name="T56" fmla="*/ 132390 w 305434"/>
              <a:gd name="T57" fmla="*/ 429885 h 491490"/>
              <a:gd name="T58" fmla="*/ 98400 w 305434"/>
              <a:gd name="T59" fmla="*/ 398526 h 491490"/>
              <a:gd name="T60" fmla="*/ 132059 w 305434"/>
              <a:gd name="T61" fmla="*/ 363833 h 491490"/>
              <a:gd name="T62" fmla="*/ 167971 w 305434"/>
              <a:gd name="T63" fmla="*/ 393709 h 491490"/>
              <a:gd name="T64" fmla="*/ 168901 w 305434"/>
              <a:gd name="T65" fmla="*/ 23968 h 491490"/>
              <a:gd name="T66" fmla="*/ 131728 w 305434"/>
              <a:gd name="T67" fmla="*/ 73542 h 491490"/>
              <a:gd name="T68" fmla="*/ 106681 w 305434"/>
              <a:gd name="T69" fmla="*/ 125144 h 491490"/>
              <a:gd name="T70" fmla="*/ 101037 w 305434"/>
              <a:gd name="T71" fmla="*/ 120821 h 491490"/>
              <a:gd name="T72" fmla="*/ 95700 w 305434"/>
              <a:gd name="T73" fmla="*/ 148923 h 491490"/>
              <a:gd name="T74" fmla="*/ 99126 w 305434"/>
              <a:gd name="T75" fmla="*/ 160242 h 491490"/>
              <a:gd name="T76" fmla="*/ 100159 w 305434"/>
              <a:gd name="T77" fmla="*/ 181765 h 491490"/>
              <a:gd name="T78" fmla="*/ 94222 w 305434"/>
              <a:gd name="T79" fmla="*/ 184857 h 491490"/>
              <a:gd name="T80" fmla="*/ 124313 w 305434"/>
              <a:gd name="T81" fmla="*/ 197901 h 491490"/>
              <a:gd name="T82" fmla="*/ 147767 w 305434"/>
              <a:gd name="T83" fmla="*/ 198623 h 491490"/>
              <a:gd name="T84" fmla="*/ 120287 w 305434"/>
              <a:gd name="T85" fmla="*/ 245445 h 491490"/>
              <a:gd name="T86" fmla="*/ 55735 w 305434"/>
              <a:gd name="T87" fmla="*/ 269706 h 491490"/>
              <a:gd name="T88" fmla="*/ 27988 w 305434"/>
              <a:gd name="T89" fmla="*/ 286146 h 491490"/>
              <a:gd name="T90" fmla="*/ 14714 w 305434"/>
              <a:gd name="T91" fmla="*/ 315413 h 491490"/>
              <a:gd name="T92" fmla="*/ 6509 w 305434"/>
              <a:gd name="T93" fmla="*/ 391403 h 491490"/>
              <a:gd name="T94" fmla="*/ 6458 w 305434"/>
              <a:gd name="T95" fmla="*/ 391314 h 491490"/>
              <a:gd name="T96" fmla="*/ 39951 w 305434"/>
              <a:gd name="T97" fmla="*/ 465908 h 491490"/>
              <a:gd name="T98" fmla="*/ 75048 w 305434"/>
              <a:gd name="T99" fmla="*/ 418642 h 491490"/>
              <a:gd name="T100" fmla="*/ 104465 w 305434"/>
              <a:gd name="T101" fmla="*/ 484211 h 491490"/>
              <a:gd name="T102" fmla="*/ 141078 w 305434"/>
              <a:gd name="T103" fmla="*/ 489688 h 491490"/>
              <a:gd name="T104" fmla="*/ 158723 w 305434"/>
              <a:gd name="T105" fmla="*/ 490042 h 491490"/>
              <a:gd name="T106" fmla="*/ 165028 w 305434"/>
              <a:gd name="T107" fmla="*/ 489066 h 491490"/>
              <a:gd name="T108" fmla="*/ 169487 w 305434"/>
              <a:gd name="T109" fmla="*/ 489662 h 491490"/>
              <a:gd name="T110" fmla="*/ 172953 w 305434"/>
              <a:gd name="T111" fmla="*/ 489864 h 491490"/>
              <a:gd name="T112" fmla="*/ 177985 w 305434"/>
              <a:gd name="T113" fmla="*/ 489066 h 491490"/>
              <a:gd name="T114" fmla="*/ 244753 w 305434"/>
              <a:gd name="T115" fmla="*/ 444221 h 491490"/>
              <a:gd name="T116" fmla="*/ 283839 w 305434"/>
              <a:gd name="T117" fmla="*/ 363833 h 491490"/>
              <a:gd name="T118" fmla="*/ 306069 w 305434"/>
              <a:gd name="T119" fmla="*/ 263317 h 4914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5434" h="491490">
                <a:moveTo>
                  <a:pt x="305117" y="263829"/>
                </a:moveTo>
                <a:lnTo>
                  <a:pt x="262674" y="245922"/>
                </a:lnTo>
                <a:lnTo>
                  <a:pt x="235280" y="212471"/>
                </a:lnTo>
                <a:lnTo>
                  <a:pt x="235280" y="199110"/>
                </a:lnTo>
                <a:lnTo>
                  <a:pt x="245516" y="199504"/>
                </a:lnTo>
                <a:lnTo>
                  <a:pt x="249237" y="199110"/>
                </a:lnTo>
                <a:lnTo>
                  <a:pt x="250202" y="199009"/>
                </a:lnTo>
                <a:lnTo>
                  <a:pt x="258508" y="198145"/>
                </a:lnTo>
                <a:lnTo>
                  <a:pt x="273011" y="193802"/>
                </a:lnTo>
                <a:lnTo>
                  <a:pt x="287769" y="185216"/>
                </a:lnTo>
                <a:lnTo>
                  <a:pt x="279717" y="184810"/>
                </a:lnTo>
                <a:lnTo>
                  <a:pt x="276529" y="182105"/>
                </a:lnTo>
                <a:lnTo>
                  <a:pt x="277736" y="174790"/>
                </a:lnTo>
                <a:lnTo>
                  <a:pt x="282892" y="160553"/>
                </a:lnTo>
                <a:lnTo>
                  <a:pt x="289115" y="148755"/>
                </a:lnTo>
                <a:lnTo>
                  <a:pt x="290690" y="140182"/>
                </a:lnTo>
                <a:lnTo>
                  <a:pt x="287134" y="130632"/>
                </a:lnTo>
                <a:lnTo>
                  <a:pt x="285381" y="127812"/>
                </a:lnTo>
                <a:lnTo>
                  <a:pt x="278003" y="115925"/>
                </a:lnTo>
                <a:lnTo>
                  <a:pt x="288658" y="112598"/>
                </a:lnTo>
                <a:lnTo>
                  <a:pt x="291909" y="105740"/>
                </a:lnTo>
                <a:lnTo>
                  <a:pt x="287477" y="90195"/>
                </a:lnTo>
                <a:lnTo>
                  <a:pt x="275082" y="60794"/>
                </a:lnTo>
                <a:lnTo>
                  <a:pt x="262877" y="54698"/>
                </a:lnTo>
                <a:lnTo>
                  <a:pt x="262394" y="42989"/>
                </a:lnTo>
                <a:lnTo>
                  <a:pt x="239699" y="5854"/>
                </a:lnTo>
                <a:lnTo>
                  <a:pt x="220459" y="0"/>
                </a:lnTo>
                <a:lnTo>
                  <a:pt x="188518" y="7035"/>
                </a:lnTo>
                <a:lnTo>
                  <a:pt x="176847" y="16878"/>
                </a:lnTo>
                <a:lnTo>
                  <a:pt x="176847" y="424738"/>
                </a:lnTo>
                <a:lnTo>
                  <a:pt x="176809" y="426567"/>
                </a:lnTo>
                <a:lnTo>
                  <a:pt x="135102" y="445084"/>
                </a:lnTo>
                <a:lnTo>
                  <a:pt x="123698" y="443941"/>
                </a:lnTo>
                <a:lnTo>
                  <a:pt x="112941" y="440575"/>
                </a:lnTo>
                <a:lnTo>
                  <a:pt x="103085" y="435102"/>
                </a:lnTo>
                <a:lnTo>
                  <a:pt x="94373" y="427609"/>
                </a:lnTo>
                <a:lnTo>
                  <a:pt x="93383" y="426567"/>
                </a:lnTo>
                <a:lnTo>
                  <a:pt x="93484" y="424738"/>
                </a:lnTo>
                <a:lnTo>
                  <a:pt x="95643" y="422694"/>
                </a:lnTo>
                <a:lnTo>
                  <a:pt x="97396" y="422732"/>
                </a:lnTo>
                <a:lnTo>
                  <a:pt x="98463" y="423849"/>
                </a:lnTo>
                <a:lnTo>
                  <a:pt x="106286" y="430568"/>
                </a:lnTo>
                <a:lnTo>
                  <a:pt x="115163" y="435483"/>
                </a:lnTo>
                <a:lnTo>
                  <a:pt x="124841" y="438505"/>
                </a:lnTo>
                <a:lnTo>
                  <a:pt x="135102" y="439534"/>
                </a:lnTo>
                <a:lnTo>
                  <a:pt x="145389" y="438505"/>
                </a:lnTo>
                <a:lnTo>
                  <a:pt x="155092" y="435470"/>
                </a:lnTo>
                <a:lnTo>
                  <a:pt x="163626" y="430720"/>
                </a:lnTo>
                <a:lnTo>
                  <a:pt x="163969" y="430530"/>
                </a:lnTo>
                <a:lnTo>
                  <a:pt x="171818" y="423786"/>
                </a:lnTo>
                <a:lnTo>
                  <a:pt x="172872" y="422668"/>
                </a:lnTo>
                <a:lnTo>
                  <a:pt x="174625" y="422630"/>
                </a:lnTo>
                <a:lnTo>
                  <a:pt x="176847" y="424738"/>
                </a:lnTo>
                <a:lnTo>
                  <a:pt x="176847" y="16878"/>
                </a:lnTo>
                <a:lnTo>
                  <a:pt x="168376" y="24015"/>
                </a:lnTo>
                <a:lnTo>
                  <a:pt x="168376" y="398792"/>
                </a:lnTo>
                <a:lnTo>
                  <a:pt x="167220" y="407123"/>
                </a:lnTo>
                <a:lnTo>
                  <a:pt x="131978" y="430720"/>
                </a:lnTo>
                <a:lnTo>
                  <a:pt x="121437" y="427164"/>
                </a:lnTo>
                <a:lnTo>
                  <a:pt x="98094" y="399300"/>
                </a:lnTo>
                <a:lnTo>
                  <a:pt x="101434" y="390067"/>
                </a:lnTo>
                <a:lnTo>
                  <a:pt x="131648" y="364540"/>
                </a:lnTo>
                <a:lnTo>
                  <a:pt x="141693" y="365366"/>
                </a:lnTo>
                <a:lnTo>
                  <a:pt x="167449" y="394474"/>
                </a:lnTo>
                <a:lnTo>
                  <a:pt x="168376" y="398792"/>
                </a:lnTo>
                <a:lnTo>
                  <a:pt x="168376" y="24015"/>
                </a:lnTo>
                <a:lnTo>
                  <a:pt x="158292" y="32512"/>
                </a:lnTo>
                <a:lnTo>
                  <a:pt x="131318" y="73685"/>
                </a:lnTo>
                <a:lnTo>
                  <a:pt x="109169" y="127812"/>
                </a:lnTo>
                <a:lnTo>
                  <a:pt x="106349" y="125387"/>
                </a:lnTo>
                <a:lnTo>
                  <a:pt x="103517" y="123126"/>
                </a:lnTo>
                <a:lnTo>
                  <a:pt x="100723" y="121056"/>
                </a:lnTo>
                <a:lnTo>
                  <a:pt x="95516" y="136690"/>
                </a:lnTo>
                <a:lnTo>
                  <a:pt x="95402" y="149212"/>
                </a:lnTo>
                <a:lnTo>
                  <a:pt x="97472" y="157543"/>
                </a:lnTo>
                <a:lnTo>
                  <a:pt x="98818" y="160553"/>
                </a:lnTo>
                <a:lnTo>
                  <a:pt x="101955" y="174802"/>
                </a:lnTo>
                <a:lnTo>
                  <a:pt x="99847" y="182118"/>
                </a:lnTo>
                <a:lnTo>
                  <a:pt x="95986" y="184835"/>
                </a:lnTo>
                <a:lnTo>
                  <a:pt x="93929" y="185216"/>
                </a:lnTo>
                <a:lnTo>
                  <a:pt x="109080" y="193967"/>
                </a:lnTo>
                <a:lnTo>
                  <a:pt x="123926" y="198285"/>
                </a:lnTo>
                <a:lnTo>
                  <a:pt x="137121" y="199517"/>
                </a:lnTo>
                <a:lnTo>
                  <a:pt x="147307" y="199009"/>
                </a:lnTo>
                <a:lnTo>
                  <a:pt x="147307" y="212471"/>
                </a:lnTo>
                <a:lnTo>
                  <a:pt x="119913" y="245922"/>
                </a:lnTo>
                <a:lnTo>
                  <a:pt x="79197" y="263271"/>
                </a:lnTo>
                <a:lnTo>
                  <a:pt x="55562" y="270230"/>
                </a:lnTo>
                <a:lnTo>
                  <a:pt x="40309" y="276440"/>
                </a:lnTo>
                <a:lnTo>
                  <a:pt x="27901" y="286702"/>
                </a:lnTo>
                <a:lnTo>
                  <a:pt x="19100" y="300189"/>
                </a:lnTo>
                <a:lnTo>
                  <a:pt x="14668" y="316026"/>
                </a:lnTo>
                <a:lnTo>
                  <a:pt x="6489" y="391617"/>
                </a:lnTo>
                <a:lnTo>
                  <a:pt x="6489" y="392163"/>
                </a:lnTo>
                <a:lnTo>
                  <a:pt x="6489" y="391617"/>
                </a:lnTo>
                <a:lnTo>
                  <a:pt x="6438" y="392074"/>
                </a:lnTo>
                <a:lnTo>
                  <a:pt x="0" y="451434"/>
                </a:lnTo>
                <a:lnTo>
                  <a:pt x="39827" y="466813"/>
                </a:lnTo>
                <a:lnTo>
                  <a:pt x="65544" y="475170"/>
                </a:lnTo>
                <a:lnTo>
                  <a:pt x="74815" y="419455"/>
                </a:lnTo>
                <a:lnTo>
                  <a:pt x="82435" y="479933"/>
                </a:lnTo>
                <a:lnTo>
                  <a:pt x="104140" y="485152"/>
                </a:lnTo>
                <a:lnTo>
                  <a:pt x="123698" y="488746"/>
                </a:lnTo>
                <a:lnTo>
                  <a:pt x="140639" y="490639"/>
                </a:lnTo>
                <a:lnTo>
                  <a:pt x="154520" y="490778"/>
                </a:lnTo>
                <a:lnTo>
                  <a:pt x="158229" y="490994"/>
                </a:lnTo>
                <a:lnTo>
                  <a:pt x="161569" y="490753"/>
                </a:lnTo>
                <a:lnTo>
                  <a:pt x="164515" y="490016"/>
                </a:lnTo>
                <a:lnTo>
                  <a:pt x="166763" y="490397"/>
                </a:lnTo>
                <a:lnTo>
                  <a:pt x="168960" y="490613"/>
                </a:lnTo>
                <a:lnTo>
                  <a:pt x="171145" y="490639"/>
                </a:lnTo>
                <a:lnTo>
                  <a:pt x="172415" y="490816"/>
                </a:lnTo>
                <a:lnTo>
                  <a:pt x="173050" y="490867"/>
                </a:lnTo>
                <a:lnTo>
                  <a:pt x="177431" y="490016"/>
                </a:lnTo>
                <a:lnTo>
                  <a:pt x="202349" y="485190"/>
                </a:lnTo>
                <a:lnTo>
                  <a:pt x="243992" y="445084"/>
                </a:lnTo>
                <a:lnTo>
                  <a:pt x="277533" y="382524"/>
                </a:lnTo>
                <a:lnTo>
                  <a:pt x="282956" y="364540"/>
                </a:lnTo>
                <a:lnTo>
                  <a:pt x="294373" y="326796"/>
                </a:lnTo>
                <a:lnTo>
                  <a:pt x="305117" y="2638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5" name="object 4">
            <a:extLst>
              <a:ext uri="{FF2B5EF4-FFF2-40B4-BE49-F238E27FC236}">
                <a16:creationId xmlns:a16="http://schemas.microsoft.com/office/drawing/2014/main" id="{49BE90B4-7B7A-52D3-19EB-462E5B8F51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0013" y="230188"/>
            <a:ext cx="2667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ject 5">
            <a:extLst>
              <a:ext uri="{FF2B5EF4-FFF2-40B4-BE49-F238E27FC236}">
                <a16:creationId xmlns:a16="http://schemas.microsoft.com/office/drawing/2014/main" id="{3ABA8E90-8F49-BCD6-38DF-30526FA87F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13863" y="134938"/>
            <a:ext cx="730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bject 6">
            <a:extLst>
              <a:ext uri="{FF2B5EF4-FFF2-40B4-BE49-F238E27FC236}">
                <a16:creationId xmlns:a16="http://schemas.microsoft.com/office/drawing/2014/main" id="{AFA2DF06-48E1-41FE-38C2-1B797E710369}"/>
              </a:ext>
            </a:extLst>
          </p:cNvPr>
          <p:cNvSpPr>
            <a:spLocks/>
          </p:cNvSpPr>
          <p:nvPr/>
        </p:nvSpPr>
        <p:spPr bwMode="auto">
          <a:xfrm>
            <a:off x="9078913" y="125413"/>
            <a:ext cx="306387" cy="490537"/>
          </a:xfrm>
          <a:custGeom>
            <a:avLst/>
            <a:gdLst>
              <a:gd name="T0" fmla="*/ 263494 w 305434"/>
              <a:gd name="T1" fmla="*/ 245445 h 491490"/>
              <a:gd name="T2" fmla="*/ 236014 w 305434"/>
              <a:gd name="T3" fmla="*/ 198724 h 491490"/>
              <a:gd name="T4" fmla="*/ 250015 w 305434"/>
              <a:gd name="T5" fmla="*/ 198724 h 491490"/>
              <a:gd name="T6" fmla="*/ 259315 w 305434"/>
              <a:gd name="T7" fmla="*/ 197761 h 491490"/>
              <a:gd name="T8" fmla="*/ 288667 w 305434"/>
              <a:gd name="T9" fmla="*/ 184857 h 491490"/>
              <a:gd name="T10" fmla="*/ 277392 w 305434"/>
              <a:gd name="T11" fmla="*/ 181752 h 491490"/>
              <a:gd name="T12" fmla="*/ 283775 w 305434"/>
              <a:gd name="T13" fmla="*/ 160242 h 491490"/>
              <a:gd name="T14" fmla="*/ 291597 w 305434"/>
              <a:gd name="T15" fmla="*/ 139910 h 491490"/>
              <a:gd name="T16" fmla="*/ 286271 w 305434"/>
              <a:gd name="T17" fmla="*/ 127564 h 491490"/>
              <a:gd name="T18" fmla="*/ 289559 w 305434"/>
              <a:gd name="T19" fmla="*/ 112380 h 491490"/>
              <a:gd name="T20" fmla="*/ 288374 w 305434"/>
              <a:gd name="T21" fmla="*/ 90020 h 491490"/>
              <a:gd name="T22" fmla="*/ 263697 w 305434"/>
              <a:gd name="T23" fmla="*/ 54592 h 491490"/>
              <a:gd name="T24" fmla="*/ 240447 w 305434"/>
              <a:gd name="T25" fmla="*/ 5843 h 491490"/>
              <a:gd name="T26" fmla="*/ 189106 w 305434"/>
              <a:gd name="T27" fmla="*/ 7021 h 491490"/>
              <a:gd name="T28" fmla="*/ 177399 w 305434"/>
              <a:gd name="T29" fmla="*/ 423914 h 491490"/>
              <a:gd name="T30" fmla="*/ 135524 w 305434"/>
              <a:gd name="T31" fmla="*/ 444221 h 491490"/>
              <a:gd name="T32" fmla="*/ 113293 w 305434"/>
              <a:gd name="T33" fmla="*/ 439721 h 491490"/>
              <a:gd name="T34" fmla="*/ 94667 w 305434"/>
              <a:gd name="T35" fmla="*/ 426780 h 491490"/>
              <a:gd name="T36" fmla="*/ 93776 w 305434"/>
              <a:gd name="T37" fmla="*/ 423914 h 491490"/>
              <a:gd name="T38" fmla="*/ 97700 w 305434"/>
              <a:gd name="T39" fmla="*/ 421912 h 491490"/>
              <a:gd name="T40" fmla="*/ 106618 w 305434"/>
              <a:gd name="T41" fmla="*/ 429733 h 491490"/>
              <a:gd name="T42" fmla="*/ 125231 w 305434"/>
              <a:gd name="T43" fmla="*/ 437655 h 491490"/>
              <a:gd name="T44" fmla="*/ 145843 w 305434"/>
              <a:gd name="T45" fmla="*/ 437655 h 491490"/>
              <a:gd name="T46" fmla="*/ 164137 w 305434"/>
              <a:gd name="T47" fmla="*/ 429885 h 491490"/>
              <a:gd name="T48" fmla="*/ 172354 w 305434"/>
              <a:gd name="T49" fmla="*/ 422964 h 491490"/>
              <a:gd name="T50" fmla="*/ 175170 w 305434"/>
              <a:gd name="T51" fmla="*/ 421811 h 491490"/>
              <a:gd name="T52" fmla="*/ 177399 w 305434"/>
              <a:gd name="T53" fmla="*/ 16845 h 491490"/>
              <a:gd name="T54" fmla="*/ 168901 w 305434"/>
              <a:gd name="T55" fmla="*/ 398019 h 491490"/>
              <a:gd name="T56" fmla="*/ 132390 w 305434"/>
              <a:gd name="T57" fmla="*/ 429885 h 491490"/>
              <a:gd name="T58" fmla="*/ 98400 w 305434"/>
              <a:gd name="T59" fmla="*/ 398526 h 491490"/>
              <a:gd name="T60" fmla="*/ 132059 w 305434"/>
              <a:gd name="T61" fmla="*/ 363833 h 491490"/>
              <a:gd name="T62" fmla="*/ 167971 w 305434"/>
              <a:gd name="T63" fmla="*/ 393709 h 491490"/>
              <a:gd name="T64" fmla="*/ 168901 w 305434"/>
              <a:gd name="T65" fmla="*/ 23968 h 491490"/>
              <a:gd name="T66" fmla="*/ 131728 w 305434"/>
              <a:gd name="T67" fmla="*/ 73542 h 491490"/>
              <a:gd name="T68" fmla="*/ 106681 w 305434"/>
              <a:gd name="T69" fmla="*/ 125144 h 491490"/>
              <a:gd name="T70" fmla="*/ 101037 w 305434"/>
              <a:gd name="T71" fmla="*/ 120821 h 491490"/>
              <a:gd name="T72" fmla="*/ 95700 w 305434"/>
              <a:gd name="T73" fmla="*/ 148923 h 491490"/>
              <a:gd name="T74" fmla="*/ 99126 w 305434"/>
              <a:gd name="T75" fmla="*/ 160242 h 491490"/>
              <a:gd name="T76" fmla="*/ 100159 w 305434"/>
              <a:gd name="T77" fmla="*/ 181765 h 491490"/>
              <a:gd name="T78" fmla="*/ 94222 w 305434"/>
              <a:gd name="T79" fmla="*/ 184857 h 491490"/>
              <a:gd name="T80" fmla="*/ 124313 w 305434"/>
              <a:gd name="T81" fmla="*/ 197901 h 491490"/>
              <a:gd name="T82" fmla="*/ 147767 w 305434"/>
              <a:gd name="T83" fmla="*/ 198623 h 491490"/>
              <a:gd name="T84" fmla="*/ 120287 w 305434"/>
              <a:gd name="T85" fmla="*/ 245445 h 491490"/>
              <a:gd name="T86" fmla="*/ 55735 w 305434"/>
              <a:gd name="T87" fmla="*/ 269706 h 491490"/>
              <a:gd name="T88" fmla="*/ 27988 w 305434"/>
              <a:gd name="T89" fmla="*/ 286146 h 491490"/>
              <a:gd name="T90" fmla="*/ 14714 w 305434"/>
              <a:gd name="T91" fmla="*/ 315413 h 491490"/>
              <a:gd name="T92" fmla="*/ 6509 w 305434"/>
              <a:gd name="T93" fmla="*/ 391403 h 491490"/>
              <a:gd name="T94" fmla="*/ 6458 w 305434"/>
              <a:gd name="T95" fmla="*/ 391314 h 491490"/>
              <a:gd name="T96" fmla="*/ 39951 w 305434"/>
              <a:gd name="T97" fmla="*/ 465908 h 491490"/>
              <a:gd name="T98" fmla="*/ 75048 w 305434"/>
              <a:gd name="T99" fmla="*/ 418642 h 491490"/>
              <a:gd name="T100" fmla="*/ 104465 w 305434"/>
              <a:gd name="T101" fmla="*/ 484211 h 491490"/>
              <a:gd name="T102" fmla="*/ 141078 w 305434"/>
              <a:gd name="T103" fmla="*/ 489688 h 491490"/>
              <a:gd name="T104" fmla="*/ 158723 w 305434"/>
              <a:gd name="T105" fmla="*/ 490042 h 491490"/>
              <a:gd name="T106" fmla="*/ 165028 w 305434"/>
              <a:gd name="T107" fmla="*/ 489066 h 491490"/>
              <a:gd name="T108" fmla="*/ 169487 w 305434"/>
              <a:gd name="T109" fmla="*/ 489662 h 491490"/>
              <a:gd name="T110" fmla="*/ 172953 w 305434"/>
              <a:gd name="T111" fmla="*/ 489864 h 491490"/>
              <a:gd name="T112" fmla="*/ 177985 w 305434"/>
              <a:gd name="T113" fmla="*/ 489066 h 491490"/>
              <a:gd name="T114" fmla="*/ 244753 w 305434"/>
              <a:gd name="T115" fmla="*/ 444221 h 491490"/>
              <a:gd name="T116" fmla="*/ 283839 w 305434"/>
              <a:gd name="T117" fmla="*/ 363833 h 491490"/>
              <a:gd name="T118" fmla="*/ 306069 w 305434"/>
              <a:gd name="T119" fmla="*/ 263317 h 4914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5434" h="491490">
                <a:moveTo>
                  <a:pt x="305117" y="263829"/>
                </a:moveTo>
                <a:lnTo>
                  <a:pt x="262674" y="245922"/>
                </a:lnTo>
                <a:lnTo>
                  <a:pt x="235280" y="212471"/>
                </a:lnTo>
                <a:lnTo>
                  <a:pt x="235280" y="199110"/>
                </a:lnTo>
                <a:lnTo>
                  <a:pt x="245516" y="199504"/>
                </a:lnTo>
                <a:lnTo>
                  <a:pt x="249237" y="199110"/>
                </a:lnTo>
                <a:lnTo>
                  <a:pt x="250202" y="199009"/>
                </a:lnTo>
                <a:lnTo>
                  <a:pt x="258508" y="198145"/>
                </a:lnTo>
                <a:lnTo>
                  <a:pt x="273011" y="193802"/>
                </a:lnTo>
                <a:lnTo>
                  <a:pt x="287769" y="185216"/>
                </a:lnTo>
                <a:lnTo>
                  <a:pt x="279717" y="184810"/>
                </a:lnTo>
                <a:lnTo>
                  <a:pt x="276529" y="182105"/>
                </a:lnTo>
                <a:lnTo>
                  <a:pt x="277736" y="174790"/>
                </a:lnTo>
                <a:lnTo>
                  <a:pt x="282892" y="160553"/>
                </a:lnTo>
                <a:lnTo>
                  <a:pt x="289115" y="148755"/>
                </a:lnTo>
                <a:lnTo>
                  <a:pt x="290690" y="140182"/>
                </a:lnTo>
                <a:lnTo>
                  <a:pt x="287134" y="130632"/>
                </a:lnTo>
                <a:lnTo>
                  <a:pt x="285381" y="127812"/>
                </a:lnTo>
                <a:lnTo>
                  <a:pt x="278003" y="115925"/>
                </a:lnTo>
                <a:lnTo>
                  <a:pt x="288658" y="112598"/>
                </a:lnTo>
                <a:lnTo>
                  <a:pt x="291909" y="105740"/>
                </a:lnTo>
                <a:lnTo>
                  <a:pt x="287477" y="90195"/>
                </a:lnTo>
                <a:lnTo>
                  <a:pt x="275082" y="60794"/>
                </a:lnTo>
                <a:lnTo>
                  <a:pt x="262877" y="54698"/>
                </a:lnTo>
                <a:lnTo>
                  <a:pt x="262394" y="42989"/>
                </a:lnTo>
                <a:lnTo>
                  <a:pt x="239699" y="5854"/>
                </a:lnTo>
                <a:lnTo>
                  <a:pt x="220459" y="0"/>
                </a:lnTo>
                <a:lnTo>
                  <a:pt x="188518" y="7035"/>
                </a:lnTo>
                <a:lnTo>
                  <a:pt x="176847" y="16878"/>
                </a:lnTo>
                <a:lnTo>
                  <a:pt x="176847" y="424738"/>
                </a:lnTo>
                <a:lnTo>
                  <a:pt x="176809" y="426567"/>
                </a:lnTo>
                <a:lnTo>
                  <a:pt x="135102" y="445084"/>
                </a:lnTo>
                <a:lnTo>
                  <a:pt x="123698" y="443941"/>
                </a:lnTo>
                <a:lnTo>
                  <a:pt x="112941" y="440575"/>
                </a:lnTo>
                <a:lnTo>
                  <a:pt x="103085" y="435102"/>
                </a:lnTo>
                <a:lnTo>
                  <a:pt x="94373" y="427609"/>
                </a:lnTo>
                <a:lnTo>
                  <a:pt x="93383" y="426567"/>
                </a:lnTo>
                <a:lnTo>
                  <a:pt x="93484" y="424738"/>
                </a:lnTo>
                <a:lnTo>
                  <a:pt x="95643" y="422694"/>
                </a:lnTo>
                <a:lnTo>
                  <a:pt x="97396" y="422732"/>
                </a:lnTo>
                <a:lnTo>
                  <a:pt x="98463" y="423849"/>
                </a:lnTo>
                <a:lnTo>
                  <a:pt x="106286" y="430568"/>
                </a:lnTo>
                <a:lnTo>
                  <a:pt x="115163" y="435483"/>
                </a:lnTo>
                <a:lnTo>
                  <a:pt x="124841" y="438505"/>
                </a:lnTo>
                <a:lnTo>
                  <a:pt x="135102" y="439534"/>
                </a:lnTo>
                <a:lnTo>
                  <a:pt x="145389" y="438505"/>
                </a:lnTo>
                <a:lnTo>
                  <a:pt x="155092" y="435470"/>
                </a:lnTo>
                <a:lnTo>
                  <a:pt x="163626" y="430720"/>
                </a:lnTo>
                <a:lnTo>
                  <a:pt x="163969" y="430530"/>
                </a:lnTo>
                <a:lnTo>
                  <a:pt x="171818" y="423786"/>
                </a:lnTo>
                <a:lnTo>
                  <a:pt x="172872" y="422668"/>
                </a:lnTo>
                <a:lnTo>
                  <a:pt x="174625" y="422630"/>
                </a:lnTo>
                <a:lnTo>
                  <a:pt x="176847" y="424738"/>
                </a:lnTo>
                <a:lnTo>
                  <a:pt x="176847" y="16878"/>
                </a:lnTo>
                <a:lnTo>
                  <a:pt x="168376" y="24015"/>
                </a:lnTo>
                <a:lnTo>
                  <a:pt x="168376" y="398792"/>
                </a:lnTo>
                <a:lnTo>
                  <a:pt x="167220" y="407123"/>
                </a:lnTo>
                <a:lnTo>
                  <a:pt x="131978" y="430720"/>
                </a:lnTo>
                <a:lnTo>
                  <a:pt x="121437" y="427164"/>
                </a:lnTo>
                <a:lnTo>
                  <a:pt x="98094" y="399300"/>
                </a:lnTo>
                <a:lnTo>
                  <a:pt x="101434" y="390067"/>
                </a:lnTo>
                <a:lnTo>
                  <a:pt x="131648" y="364540"/>
                </a:lnTo>
                <a:lnTo>
                  <a:pt x="141693" y="365366"/>
                </a:lnTo>
                <a:lnTo>
                  <a:pt x="167449" y="394474"/>
                </a:lnTo>
                <a:lnTo>
                  <a:pt x="168376" y="398792"/>
                </a:lnTo>
                <a:lnTo>
                  <a:pt x="168376" y="24015"/>
                </a:lnTo>
                <a:lnTo>
                  <a:pt x="158292" y="32512"/>
                </a:lnTo>
                <a:lnTo>
                  <a:pt x="131318" y="73685"/>
                </a:lnTo>
                <a:lnTo>
                  <a:pt x="109169" y="127812"/>
                </a:lnTo>
                <a:lnTo>
                  <a:pt x="106349" y="125387"/>
                </a:lnTo>
                <a:lnTo>
                  <a:pt x="103517" y="123126"/>
                </a:lnTo>
                <a:lnTo>
                  <a:pt x="100723" y="121056"/>
                </a:lnTo>
                <a:lnTo>
                  <a:pt x="95516" y="136690"/>
                </a:lnTo>
                <a:lnTo>
                  <a:pt x="95402" y="149212"/>
                </a:lnTo>
                <a:lnTo>
                  <a:pt x="97472" y="157543"/>
                </a:lnTo>
                <a:lnTo>
                  <a:pt x="98818" y="160553"/>
                </a:lnTo>
                <a:lnTo>
                  <a:pt x="101955" y="174802"/>
                </a:lnTo>
                <a:lnTo>
                  <a:pt x="99847" y="182118"/>
                </a:lnTo>
                <a:lnTo>
                  <a:pt x="95986" y="184835"/>
                </a:lnTo>
                <a:lnTo>
                  <a:pt x="93929" y="185216"/>
                </a:lnTo>
                <a:lnTo>
                  <a:pt x="109080" y="193967"/>
                </a:lnTo>
                <a:lnTo>
                  <a:pt x="123926" y="198285"/>
                </a:lnTo>
                <a:lnTo>
                  <a:pt x="137121" y="199517"/>
                </a:lnTo>
                <a:lnTo>
                  <a:pt x="147307" y="199009"/>
                </a:lnTo>
                <a:lnTo>
                  <a:pt x="147307" y="212471"/>
                </a:lnTo>
                <a:lnTo>
                  <a:pt x="119913" y="245922"/>
                </a:lnTo>
                <a:lnTo>
                  <a:pt x="79197" y="263271"/>
                </a:lnTo>
                <a:lnTo>
                  <a:pt x="55562" y="270230"/>
                </a:lnTo>
                <a:lnTo>
                  <a:pt x="40309" y="276440"/>
                </a:lnTo>
                <a:lnTo>
                  <a:pt x="27901" y="286702"/>
                </a:lnTo>
                <a:lnTo>
                  <a:pt x="19100" y="300189"/>
                </a:lnTo>
                <a:lnTo>
                  <a:pt x="14668" y="316026"/>
                </a:lnTo>
                <a:lnTo>
                  <a:pt x="6489" y="391617"/>
                </a:lnTo>
                <a:lnTo>
                  <a:pt x="6489" y="392163"/>
                </a:lnTo>
                <a:lnTo>
                  <a:pt x="6489" y="391617"/>
                </a:lnTo>
                <a:lnTo>
                  <a:pt x="6438" y="392074"/>
                </a:lnTo>
                <a:lnTo>
                  <a:pt x="0" y="451434"/>
                </a:lnTo>
                <a:lnTo>
                  <a:pt x="39827" y="466813"/>
                </a:lnTo>
                <a:lnTo>
                  <a:pt x="65544" y="475170"/>
                </a:lnTo>
                <a:lnTo>
                  <a:pt x="74815" y="419455"/>
                </a:lnTo>
                <a:lnTo>
                  <a:pt x="82435" y="479933"/>
                </a:lnTo>
                <a:lnTo>
                  <a:pt x="104140" y="485152"/>
                </a:lnTo>
                <a:lnTo>
                  <a:pt x="123698" y="488746"/>
                </a:lnTo>
                <a:lnTo>
                  <a:pt x="140639" y="490639"/>
                </a:lnTo>
                <a:lnTo>
                  <a:pt x="154520" y="490778"/>
                </a:lnTo>
                <a:lnTo>
                  <a:pt x="158229" y="490994"/>
                </a:lnTo>
                <a:lnTo>
                  <a:pt x="161569" y="490753"/>
                </a:lnTo>
                <a:lnTo>
                  <a:pt x="164515" y="490016"/>
                </a:lnTo>
                <a:lnTo>
                  <a:pt x="166763" y="490397"/>
                </a:lnTo>
                <a:lnTo>
                  <a:pt x="168960" y="490613"/>
                </a:lnTo>
                <a:lnTo>
                  <a:pt x="171145" y="490639"/>
                </a:lnTo>
                <a:lnTo>
                  <a:pt x="172415" y="490816"/>
                </a:lnTo>
                <a:lnTo>
                  <a:pt x="173050" y="490867"/>
                </a:lnTo>
                <a:lnTo>
                  <a:pt x="177431" y="490016"/>
                </a:lnTo>
                <a:lnTo>
                  <a:pt x="202349" y="485190"/>
                </a:lnTo>
                <a:lnTo>
                  <a:pt x="243992" y="445084"/>
                </a:lnTo>
                <a:lnTo>
                  <a:pt x="277533" y="382524"/>
                </a:lnTo>
                <a:lnTo>
                  <a:pt x="282956" y="364540"/>
                </a:lnTo>
                <a:lnTo>
                  <a:pt x="294373" y="326796"/>
                </a:lnTo>
                <a:lnTo>
                  <a:pt x="305117" y="2638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8" name="object 7">
            <a:extLst>
              <a:ext uri="{FF2B5EF4-FFF2-40B4-BE49-F238E27FC236}">
                <a16:creationId xmlns:a16="http://schemas.microsoft.com/office/drawing/2014/main" id="{D2C936AE-2E0D-3D79-3A2B-BBBD8606BA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77338" y="488950"/>
            <a:ext cx="69850"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bject 16">
            <a:extLst>
              <a:ext uri="{FF2B5EF4-FFF2-40B4-BE49-F238E27FC236}">
                <a16:creationId xmlns:a16="http://schemas.microsoft.com/office/drawing/2014/main" id="{AC1B4676-53E6-B69F-F4B0-8FF5168A6412}"/>
              </a:ext>
            </a:extLst>
          </p:cNvPr>
          <p:cNvSpPr txBox="1"/>
          <p:nvPr userDrawn="1"/>
        </p:nvSpPr>
        <p:spPr>
          <a:xfrm>
            <a:off x="9440863" y="271463"/>
            <a:ext cx="915987" cy="171450"/>
          </a:xfrm>
          <a:prstGeom prst="rect">
            <a:avLst/>
          </a:prstGeom>
        </p:spPr>
        <p:txBody>
          <a:bodyPr lIns="0" tIns="13970" rIns="0" bIns="0">
            <a:spAutoFit/>
          </a:bodyPr>
          <a:lstStyle/>
          <a:p>
            <a:pPr marL="12700" eaLnBrk="1" fontAlgn="auto" hangingPunct="1">
              <a:spcBef>
                <a:spcPts val="110"/>
              </a:spcBef>
              <a:spcAft>
                <a:spcPts val="0"/>
              </a:spcAft>
              <a:defRPr/>
            </a:pPr>
            <a:r>
              <a:rPr sz="950" b="1">
                <a:solidFill>
                  <a:srgbClr val="57585B"/>
                </a:solidFill>
                <a:latin typeface="Neue Kabel"/>
                <a:cs typeface="Neue Kabel"/>
              </a:rPr>
              <a:t>HR+/HER2-</a:t>
            </a:r>
            <a:r>
              <a:rPr sz="950" b="1" spc="25">
                <a:solidFill>
                  <a:srgbClr val="57585B"/>
                </a:solidFill>
                <a:latin typeface="Neue Kabel"/>
                <a:cs typeface="Neue Kabel"/>
              </a:rPr>
              <a:t> </a:t>
            </a:r>
            <a:r>
              <a:rPr sz="950" b="1" spc="-25">
                <a:solidFill>
                  <a:srgbClr val="57585B"/>
                </a:solidFill>
                <a:latin typeface="Neue Kabel"/>
                <a:cs typeface="Neue Kabel"/>
              </a:rPr>
              <a:t>mBC</a:t>
            </a:r>
            <a:endParaRPr sz="950">
              <a:latin typeface="Neue Kabel"/>
              <a:cs typeface="Neue Kabel"/>
            </a:endParaRPr>
          </a:p>
        </p:txBody>
      </p:sp>
      <p:pic>
        <p:nvPicPr>
          <p:cNvPr id="20" name="Picture 20">
            <a:extLst>
              <a:ext uri="{FF2B5EF4-FFF2-40B4-BE49-F238E27FC236}">
                <a16:creationId xmlns:a16="http://schemas.microsoft.com/office/drawing/2014/main" id="{2BBB538A-6BB4-1153-D22F-D3C2E9C1F8D0}"/>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474786" y="1789118"/>
            <a:ext cx="4568130" cy="1815574"/>
          </a:xfrm>
          <a:prstGeom prst="rect">
            <a:avLst/>
          </a:prstGeom>
        </p:spPr>
        <p:txBody>
          <a:bodyPr lIns="0" tIns="0" rIns="0" bIns="0">
            <a:noAutofit/>
          </a:bodyPr>
          <a:lstStyle>
            <a:lvl1pPr>
              <a:defRPr sz="4800" b="1" i="0">
                <a:solidFill>
                  <a:schemeClr val="accent5"/>
                </a:solidFill>
                <a:latin typeface="Arial"/>
                <a:cs typeface="Arial"/>
              </a:defRPr>
            </a:lvl1pPr>
          </a:lstStyle>
          <a:p>
            <a:endParaRPr/>
          </a:p>
        </p:txBody>
      </p:sp>
      <p:sp>
        <p:nvSpPr>
          <p:cNvPr id="3" name="Holder 3"/>
          <p:cNvSpPr>
            <a:spLocks noGrp="1"/>
          </p:cNvSpPr>
          <p:nvPr>
            <p:ph type="subTitle" idx="4"/>
          </p:nvPr>
        </p:nvSpPr>
        <p:spPr>
          <a:xfrm>
            <a:off x="474786" y="3737752"/>
            <a:ext cx="4568130" cy="1296378"/>
          </a:xfrm>
          <a:prstGeom prst="rect">
            <a:avLst/>
          </a:prstGeom>
        </p:spPr>
        <p:txBody>
          <a:bodyPr lIns="0" tIns="0" rIns="0" bIns="0">
            <a:noAutofit/>
          </a:bodyPr>
          <a:lstStyle>
            <a:lvl1pPr algn="l">
              <a:defRPr sz="2200" b="1">
                <a:solidFill>
                  <a:schemeClr val="accent3"/>
                </a:solidFill>
              </a:defRPr>
            </a:lvl1pPr>
          </a:lstStyle>
          <a:p>
            <a:endParaRPr/>
          </a:p>
        </p:txBody>
      </p:sp>
    </p:spTree>
    <p:extLst>
      <p:ext uri="{BB962C8B-B14F-4D97-AF65-F5344CB8AC3E}">
        <p14:creationId xmlns:p14="http://schemas.microsoft.com/office/powerpoint/2010/main" val="2935645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8407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hankyou Break mUC">
    <p:spTree>
      <p:nvGrpSpPr>
        <p:cNvPr id="1" name=""/>
        <p:cNvGrpSpPr/>
        <p:nvPr/>
      </p:nvGrpSpPr>
      <p:grpSpPr>
        <a:xfrm>
          <a:off x="0" y="0"/>
          <a:ext cx="0" cy="0"/>
          <a:chOff x="0" y="0"/>
          <a:chExt cx="0" cy="0"/>
        </a:xfrm>
      </p:grpSpPr>
      <p:pic>
        <p:nvPicPr>
          <p:cNvPr id="4" name="bg object 16">
            <a:extLst>
              <a:ext uri="{FF2B5EF4-FFF2-40B4-BE49-F238E27FC236}">
                <a16:creationId xmlns:a16="http://schemas.microsoft.com/office/drawing/2014/main" id="{69CE0AA2-F20B-63EF-1BC0-0F6B1263CE0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70475" y="133350"/>
            <a:ext cx="711835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object 10">
            <a:extLst>
              <a:ext uri="{FF2B5EF4-FFF2-40B4-BE49-F238E27FC236}">
                <a16:creationId xmlns:a16="http://schemas.microsoft.com/office/drawing/2014/main" id="{EC2637D0-1389-AFC8-12AC-424739AF6018}"/>
              </a:ext>
            </a:extLst>
          </p:cNvPr>
          <p:cNvGrpSpPr>
            <a:grpSpLocks/>
          </p:cNvGrpSpPr>
          <p:nvPr userDrawn="1"/>
        </p:nvGrpSpPr>
        <p:grpSpPr bwMode="auto">
          <a:xfrm>
            <a:off x="0" y="0"/>
            <a:ext cx="12188825" cy="6175375"/>
            <a:chOff x="0" y="0"/>
            <a:chExt cx="12189460" cy="6175375"/>
          </a:xfrm>
        </p:grpSpPr>
        <p:sp>
          <p:nvSpPr>
            <p:cNvPr id="6" name="object 11">
              <a:extLst>
                <a:ext uri="{FF2B5EF4-FFF2-40B4-BE49-F238E27FC236}">
                  <a16:creationId xmlns:a16="http://schemas.microsoft.com/office/drawing/2014/main" id="{1955C3F8-1243-E304-C507-37973F2ADD51}"/>
                </a:ext>
              </a:extLst>
            </p:cNvPr>
            <p:cNvSpPr>
              <a:spLocks/>
            </p:cNvSpPr>
            <p:nvPr/>
          </p:nvSpPr>
          <p:spPr bwMode="auto">
            <a:xfrm>
              <a:off x="0" y="0"/>
              <a:ext cx="12189460" cy="3810"/>
            </a:xfrm>
            <a:custGeom>
              <a:avLst/>
              <a:gdLst>
                <a:gd name="T0" fmla="*/ 0 w 12189460"/>
                <a:gd name="T1" fmla="*/ 3568 h 3810"/>
                <a:gd name="T2" fmla="*/ 12188952 w 12189460"/>
                <a:gd name="T3" fmla="*/ 3568 h 3810"/>
                <a:gd name="T4" fmla="*/ 12188952 w 12189460"/>
                <a:gd name="T5" fmla="*/ 0 h 3810"/>
                <a:gd name="T6" fmla="*/ 0 w 12189460"/>
                <a:gd name="T7" fmla="*/ 0 h 3810"/>
                <a:gd name="T8" fmla="*/ 0 w 12189460"/>
                <a:gd name="T9" fmla="*/ 3568 h 3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9460" h="3810">
                  <a:moveTo>
                    <a:pt x="0" y="3568"/>
                  </a:moveTo>
                  <a:lnTo>
                    <a:pt x="12188952" y="3568"/>
                  </a:lnTo>
                  <a:lnTo>
                    <a:pt x="12188952" y="0"/>
                  </a:lnTo>
                  <a:lnTo>
                    <a:pt x="0" y="0"/>
                  </a:lnTo>
                  <a:lnTo>
                    <a:pt x="0" y="3568"/>
                  </a:lnTo>
                  <a:close/>
                </a:path>
              </a:pathLst>
            </a:custGeom>
            <a:solidFill>
              <a:srgbClr val="1EBD7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7" name="object 12">
              <a:extLst>
                <a:ext uri="{FF2B5EF4-FFF2-40B4-BE49-F238E27FC236}">
                  <a16:creationId xmlns:a16="http://schemas.microsoft.com/office/drawing/2014/main" id="{AA364E39-A9EB-F0B6-9BDA-5F2D2FCDA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347" y="133350"/>
              <a:ext cx="7118604" cy="604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13">
              <a:extLst>
                <a:ext uri="{FF2B5EF4-FFF2-40B4-BE49-F238E27FC236}">
                  <a16:creationId xmlns:a16="http://schemas.microsoft.com/office/drawing/2014/main" id="{E103AB56-338E-3AD6-08A3-203DAC07139F}"/>
                </a:ext>
              </a:extLst>
            </p:cNvPr>
            <p:cNvSpPr>
              <a:spLocks/>
            </p:cNvSpPr>
            <p:nvPr/>
          </p:nvSpPr>
          <p:spPr bwMode="auto">
            <a:xfrm>
              <a:off x="3225" y="3568"/>
              <a:ext cx="12186285" cy="664845"/>
            </a:xfrm>
            <a:custGeom>
              <a:avLst/>
              <a:gdLst>
                <a:gd name="T0" fmla="*/ 12185726 w 12186285"/>
                <a:gd name="T1" fmla="*/ 0 h 664845"/>
                <a:gd name="T2" fmla="*/ 0 w 12186285"/>
                <a:gd name="T3" fmla="*/ 0 h 664845"/>
                <a:gd name="T4" fmla="*/ 0 w 12186285"/>
                <a:gd name="T5" fmla="*/ 664679 h 664845"/>
                <a:gd name="T6" fmla="*/ 12185726 w 12186285"/>
                <a:gd name="T7" fmla="*/ 664679 h 664845"/>
                <a:gd name="T8" fmla="*/ 12185726 w 12186285"/>
                <a:gd name="T9" fmla="*/ 0 h 6648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6285" h="664845">
                  <a:moveTo>
                    <a:pt x="12185726" y="0"/>
                  </a:moveTo>
                  <a:lnTo>
                    <a:pt x="0" y="0"/>
                  </a:lnTo>
                  <a:lnTo>
                    <a:pt x="0" y="664679"/>
                  </a:lnTo>
                  <a:lnTo>
                    <a:pt x="12185726" y="664679"/>
                  </a:lnTo>
                  <a:lnTo>
                    <a:pt x="121857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14">
              <a:extLst>
                <a:ext uri="{FF2B5EF4-FFF2-40B4-BE49-F238E27FC236}">
                  <a16:creationId xmlns:a16="http://schemas.microsoft.com/office/drawing/2014/main" id="{E0BA6E3D-7ECC-C98D-E016-98D18AA90126}"/>
                </a:ext>
              </a:extLst>
            </p:cNvPr>
            <p:cNvSpPr>
              <a:spLocks/>
            </p:cNvSpPr>
            <p:nvPr/>
          </p:nvSpPr>
          <p:spPr bwMode="auto">
            <a:xfrm>
              <a:off x="0" y="110"/>
              <a:ext cx="12189460" cy="582295"/>
            </a:xfrm>
            <a:custGeom>
              <a:avLst/>
              <a:gdLst>
                <a:gd name="T0" fmla="*/ 12188951 w 12189460"/>
                <a:gd name="T1" fmla="*/ 0 h 582295"/>
                <a:gd name="T2" fmla="*/ 0 w 12189460"/>
                <a:gd name="T3" fmla="*/ 1767 h 582295"/>
                <a:gd name="T4" fmla="*/ 0 w 12189460"/>
                <a:gd name="T5" fmla="*/ 582271 h 582295"/>
                <a:gd name="T6" fmla="*/ 8425889 w 12189460"/>
                <a:gd name="T7" fmla="*/ 580393 h 582295"/>
                <a:gd name="T8" fmla="*/ 8480980 w 12189460"/>
                <a:gd name="T9" fmla="*/ 576023 h 582295"/>
                <a:gd name="T10" fmla="*/ 8533400 w 12189460"/>
                <a:gd name="T11" fmla="*/ 563312 h 582295"/>
                <a:gd name="T12" fmla="*/ 8582004 w 12189460"/>
                <a:gd name="T13" fmla="*/ 542857 h 582295"/>
                <a:gd name="T14" fmla="*/ 8625646 w 12189460"/>
                <a:gd name="T15" fmla="*/ 515255 h 582295"/>
                <a:gd name="T16" fmla="*/ 8663182 w 12189460"/>
                <a:gd name="T17" fmla="*/ 481103 h 582295"/>
                <a:gd name="T18" fmla="*/ 8693466 w 12189460"/>
                <a:gd name="T19" fmla="*/ 440998 h 582295"/>
                <a:gd name="T20" fmla="*/ 8836925 w 12189460"/>
                <a:gd name="T21" fmla="*/ 206835 h 582295"/>
                <a:gd name="T22" fmla="*/ 8867203 w 12189460"/>
                <a:gd name="T23" fmla="*/ 166727 h 582295"/>
                <a:gd name="T24" fmla="*/ 8904735 w 12189460"/>
                <a:gd name="T25" fmla="*/ 132573 h 582295"/>
                <a:gd name="T26" fmla="*/ 8948375 w 12189460"/>
                <a:gd name="T27" fmla="*/ 104972 h 582295"/>
                <a:gd name="T28" fmla="*/ 8996978 w 12189460"/>
                <a:gd name="T29" fmla="*/ 84518 h 582295"/>
                <a:gd name="T30" fmla="*/ 9049397 w 12189460"/>
                <a:gd name="T31" fmla="*/ 71809 h 582295"/>
                <a:gd name="T32" fmla="*/ 9104488 w 12189460"/>
                <a:gd name="T33" fmla="*/ 67440 h 582295"/>
                <a:gd name="T34" fmla="*/ 12188952 w 12189460"/>
                <a:gd name="T35" fmla="*/ 67440 h 582295"/>
                <a:gd name="T36" fmla="*/ 12188951 w 12189460"/>
                <a:gd name="T37" fmla="*/ 0 h 5822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89460" h="582295">
                  <a:moveTo>
                    <a:pt x="12188951" y="0"/>
                  </a:moveTo>
                  <a:lnTo>
                    <a:pt x="0" y="1767"/>
                  </a:lnTo>
                  <a:lnTo>
                    <a:pt x="0" y="582271"/>
                  </a:lnTo>
                  <a:lnTo>
                    <a:pt x="8425889" y="580393"/>
                  </a:lnTo>
                  <a:lnTo>
                    <a:pt x="8480980" y="576023"/>
                  </a:lnTo>
                  <a:lnTo>
                    <a:pt x="8533400" y="563312"/>
                  </a:lnTo>
                  <a:lnTo>
                    <a:pt x="8582004" y="542857"/>
                  </a:lnTo>
                  <a:lnTo>
                    <a:pt x="8625646" y="515255"/>
                  </a:lnTo>
                  <a:lnTo>
                    <a:pt x="8663182" y="481103"/>
                  </a:lnTo>
                  <a:lnTo>
                    <a:pt x="8693466" y="440998"/>
                  </a:lnTo>
                  <a:lnTo>
                    <a:pt x="8836925" y="206835"/>
                  </a:lnTo>
                  <a:lnTo>
                    <a:pt x="8867203" y="166727"/>
                  </a:lnTo>
                  <a:lnTo>
                    <a:pt x="8904735" y="132573"/>
                  </a:lnTo>
                  <a:lnTo>
                    <a:pt x="8948375" y="104972"/>
                  </a:lnTo>
                  <a:lnTo>
                    <a:pt x="8996978" y="84518"/>
                  </a:lnTo>
                  <a:lnTo>
                    <a:pt x="9049397" y="71809"/>
                  </a:lnTo>
                  <a:lnTo>
                    <a:pt x="9104488" y="67440"/>
                  </a:lnTo>
                  <a:lnTo>
                    <a:pt x="12188952" y="67440"/>
                  </a:lnTo>
                  <a:lnTo>
                    <a:pt x="12188951" y="0"/>
                  </a:lnTo>
                  <a:close/>
                </a:path>
              </a:pathLst>
            </a:custGeom>
            <a:solidFill>
              <a:srgbClr val="21498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pic>
        <p:nvPicPr>
          <p:cNvPr id="10" name="object 17">
            <a:extLst>
              <a:ext uri="{FF2B5EF4-FFF2-40B4-BE49-F238E27FC236}">
                <a16:creationId xmlns:a16="http://schemas.microsoft.com/office/drawing/2014/main" id="{FE809A71-0205-D81A-A6EE-5465A235E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4575" y="150813"/>
            <a:ext cx="8255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ject 18">
            <a:extLst>
              <a:ext uri="{FF2B5EF4-FFF2-40B4-BE49-F238E27FC236}">
                <a16:creationId xmlns:a16="http://schemas.microsoft.com/office/drawing/2014/main" id="{D31B3684-7312-DE47-F987-C7A1515861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2950" y="206375"/>
            <a:ext cx="2365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ject 19">
            <a:extLst>
              <a:ext uri="{FF2B5EF4-FFF2-40B4-BE49-F238E27FC236}">
                <a16:creationId xmlns:a16="http://schemas.microsoft.com/office/drawing/2014/main" id="{8694EF16-7907-6936-358B-9C495C771D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7738" y="436563"/>
            <a:ext cx="16668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bject 20">
            <a:extLst>
              <a:ext uri="{FF2B5EF4-FFF2-40B4-BE49-F238E27FC236}">
                <a16:creationId xmlns:a16="http://schemas.microsoft.com/office/drawing/2014/main" id="{40D25808-ACBE-A98D-090D-8DE656779AAC}"/>
              </a:ext>
            </a:extLst>
          </p:cNvPr>
          <p:cNvSpPr>
            <a:spLocks/>
          </p:cNvSpPr>
          <p:nvPr/>
        </p:nvSpPr>
        <p:spPr bwMode="auto">
          <a:xfrm>
            <a:off x="9725025" y="144463"/>
            <a:ext cx="295275" cy="477837"/>
          </a:xfrm>
          <a:custGeom>
            <a:avLst/>
            <a:gdLst>
              <a:gd name="T0" fmla="*/ 90924 w 296545"/>
              <a:gd name="T1" fmla="*/ 316108 h 476884"/>
              <a:gd name="T2" fmla="*/ 95635 w 296545"/>
              <a:gd name="T3" fmla="*/ 348887 h 476884"/>
              <a:gd name="T4" fmla="*/ 93514 w 296545"/>
              <a:gd name="T5" fmla="*/ 372191 h 476884"/>
              <a:gd name="T6" fmla="*/ 85958 w 296545"/>
              <a:gd name="T7" fmla="*/ 409311 h 476884"/>
              <a:gd name="T8" fmla="*/ 96661 w 296545"/>
              <a:gd name="T9" fmla="*/ 471695 h 476884"/>
              <a:gd name="T10" fmla="*/ 145854 w 296545"/>
              <a:gd name="T11" fmla="*/ 477278 h 476884"/>
              <a:gd name="T12" fmla="*/ 155528 w 296545"/>
              <a:gd name="T13" fmla="*/ 476539 h 476884"/>
              <a:gd name="T14" fmla="*/ 172094 w 296545"/>
              <a:gd name="T15" fmla="*/ 475012 h 476884"/>
              <a:gd name="T16" fmla="*/ 123509 w 296545"/>
              <a:gd name="T17" fmla="*/ 421839 h 476884"/>
              <a:gd name="T18" fmla="*/ 117745 w 296545"/>
              <a:gd name="T19" fmla="*/ 375190 h 476884"/>
              <a:gd name="T20" fmla="*/ 177253 w 296545"/>
              <a:gd name="T21" fmla="*/ 344997 h 476884"/>
              <a:gd name="T22" fmla="*/ 264936 w 296545"/>
              <a:gd name="T23" fmla="*/ 317946 h 476884"/>
              <a:gd name="T24" fmla="*/ 168252 w 296545"/>
              <a:gd name="T25" fmla="*/ 476539 h 476884"/>
              <a:gd name="T26" fmla="*/ 159815 w 296545"/>
              <a:gd name="T27" fmla="*/ 477125 h 476884"/>
              <a:gd name="T28" fmla="*/ 168252 w 296545"/>
              <a:gd name="T29" fmla="*/ 476539 h 476884"/>
              <a:gd name="T30" fmla="*/ 182425 w 296545"/>
              <a:gd name="T31" fmla="*/ 475012 h 476884"/>
              <a:gd name="T32" fmla="*/ 177253 w 296545"/>
              <a:gd name="T33" fmla="*/ 344997 h 476884"/>
              <a:gd name="T34" fmla="*/ 236775 w 296545"/>
              <a:gd name="T35" fmla="*/ 375190 h 476884"/>
              <a:gd name="T36" fmla="*/ 231004 w 296545"/>
              <a:gd name="T37" fmla="*/ 421839 h 476884"/>
              <a:gd name="T38" fmla="*/ 193997 w 296545"/>
              <a:gd name="T39" fmla="*/ 444091 h 476884"/>
              <a:gd name="T40" fmla="*/ 182529 w 296545"/>
              <a:gd name="T41" fmla="*/ 466524 h 476884"/>
              <a:gd name="T42" fmla="*/ 217699 w 296545"/>
              <a:gd name="T43" fmla="*/ 452573 h 476884"/>
              <a:gd name="T44" fmla="*/ 261536 w 296545"/>
              <a:gd name="T45" fmla="*/ 373833 h 476884"/>
              <a:gd name="T46" fmla="*/ 209588 w 296545"/>
              <a:gd name="T47" fmla="*/ 0 h 476884"/>
              <a:gd name="T48" fmla="*/ 147241 w 296545"/>
              <a:gd name="T49" fmla="*/ 34357 h 476884"/>
              <a:gd name="T50" fmla="*/ 129845 w 296545"/>
              <a:gd name="T51" fmla="*/ 61730 h 476884"/>
              <a:gd name="T52" fmla="*/ 134967 w 296545"/>
              <a:gd name="T53" fmla="*/ 78958 h 476884"/>
              <a:gd name="T54" fmla="*/ 144236 w 296545"/>
              <a:gd name="T55" fmla="*/ 101065 h 476884"/>
              <a:gd name="T56" fmla="*/ 29005 w 296545"/>
              <a:gd name="T57" fmla="*/ 234951 h 476884"/>
              <a:gd name="T58" fmla="*/ 25203 w 296545"/>
              <a:gd name="T59" fmla="*/ 332310 h 476884"/>
              <a:gd name="T60" fmla="*/ 0 w 296545"/>
              <a:gd name="T61" fmla="*/ 440489 h 476884"/>
              <a:gd name="T62" fmla="*/ 58810 w 296545"/>
              <a:gd name="T63" fmla="*/ 428082 h 476884"/>
              <a:gd name="T64" fmla="*/ 74352 w 296545"/>
              <a:gd name="T65" fmla="*/ 351143 h 476884"/>
              <a:gd name="T66" fmla="*/ 74077 w 296545"/>
              <a:gd name="T67" fmla="*/ 336420 h 476884"/>
              <a:gd name="T68" fmla="*/ 286795 w 296545"/>
              <a:gd name="T69" fmla="*/ 289255 h 476884"/>
              <a:gd name="T70" fmla="*/ 294148 w 296545"/>
              <a:gd name="T71" fmla="*/ 221137 h 476884"/>
              <a:gd name="T72" fmla="*/ 291595 w 296545"/>
              <a:gd name="T73" fmla="*/ 143313 h 476884"/>
              <a:gd name="T74" fmla="*/ 221323 w 296545"/>
              <a:gd name="T75" fmla="*/ 112314 h 476884"/>
              <a:gd name="T76" fmla="*/ 209372 w 296545"/>
              <a:gd name="T77" fmla="*/ 90019 h 476884"/>
              <a:gd name="T78" fmla="*/ 220482 w 296545"/>
              <a:gd name="T79" fmla="*/ 66981 h 476884"/>
              <a:gd name="T80" fmla="*/ 227469 w 296545"/>
              <a:gd name="T81" fmla="*/ 48407 h 476884"/>
              <a:gd name="T82" fmla="*/ 235624 w 296545"/>
              <a:gd name="T83" fmla="*/ 25730 h 476884"/>
              <a:gd name="T84" fmla="*/ 221918 w 296545"/>
              <a:gd name="T85" fmla="*/ 2443 h 476884"/>
              <a:gd name="T86" fmla="*/ 286288 w 296545"/>
              <a:gd name="T87" fmla="*/ 291894 h 476884"/>
              <a:gd name="T88" fmla="*/ 283084 w 296545"/>
              <a:gd name="T89" fmla="*/ 308522 h 476884"/>
              <a:gd name="T90" fmla="*/ 221929 w 296545"/>
              <a:gd name="T91" fmla="*/ 62150 h 476884"/>
              <a:gd name="T92" fmla="*/ 234632 w 296545"/>
              <a:gd name="T93" fmla="*/ 24840 h 476884"/>
              <a:gd name="T94" fmla="*/ 234632 w 296545"/>
              <a:gd name="T95" fmla="*/ 24840 h 4768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6545" h="476884">
                <a:moveTo>
                  <a:pt x="273608" y="291312"/>
                </a:moveTo>
                <a:lnTo>
                  <a:pt x="82435" y="291312"/>
                </a:lnTo>
                <a:lnTo>
                  <a:pt x="91315" y="315478"/>
                </a:lnTo>
                <a:lnTo>
                  <a:pt x="95518" y="331570"/>
                </a:lnTo>
                <a:lnTo>
                  <a:pt x="95961" y="342099"/>
                </a:lnTo>
                <a:lnTo>
                  <a:pt x="96046" y="348191"/>
                </a:lnTo>
                <a:lnTo>
                  <a:pt x="94360" y="368465"/>
                </a:lnTo>
                <a:lnTo>
                  <a:pt x="94246" y="369608"/>
                </a:lnTo>
                <a:lnTo>
                  <a:pt x="93916" y="371449"/>
                </a:lnTo>
                <a:lnTo>
                  <a:pt x="93573" y="372554"/>
                </a:lnTo>
                <a:lnTo>
                  <a:pt x="91073" y="383963"/>
                </a:lnTo>
                <a:lnTo>
                  <a:pt x="86328" y="408495"/>
                </a:lnTo>
                <a:lnTo>
                  <a:pt x="80525" y="439610"/>
                </a:lnTo>
                <a:lnTo>
                  <a:pt x="75755" y="465594"/>
                </a:lnTo>
                <a:lnTo>
                  <a:pt x="97077" y="470754"/>
                </a:lnTo>
                <a:lnTo>
                  <a:pt x="116276" y="474303"/>
                </a:lnTo>
                <a:lnTo>
                  <a:pt x="132896" y="476181"/>
                </a:lnTo>
                <a:lnTo>
                  <a:pt x="146481" y="476326"/>
                </a:lnTo>
                <a:lnTo>
                  <a:pt x="150088" y="476542"/>
                </a:lnTo>
                <a:lnTo>
                  <a:pt x="153327" y="476300"/>
                </a:lnTo>
                <a:lnTo>
                  <a:pt x="156197" y="475589"/>
                </a:lnTo>
                <a:lnTo>
                  <a:pt x="168976" y="475589"/>
                </a:lnTo>
                <a:lnTo>
                  <a:pt x="177156" y="474065"/>
                </a:lnTo>
                <a:lnTo>
                  <a:pt x="172834" y="474065"/>
                </a:lnTo>
                <a:lnTo>
                  <a:pt x="172730" y="465594"/>
                </a:lnTo>
                <a:lnTo>
                  <a:pt x="136665" y="431612"/>
                </a:lnTo>
                <a:lnTo>
                  <a:pt x="124040" y="420998"/>
                </a:lnTo>
                <a:lnTo>
                  <a:pt x="115979" y="408079"/>
                </a:lnTo>
                <a:lnTo>
                  <a:pt x="113144" y="393611"/>
                </a:lnTo>
                <a:lnTo>
                  <a:pt x="118251" y="374442"/>
                </a:lnTo>
                <a:lnTo>
                  <a:pt x="132168" y="358768"/>
                </a:lnTo>
                <a:lnTo>
                  <a:pt x="152792" y="348191"/>
                </a:lnTo>
                <a:lnTo>
                  <a:pt x="178015" y="344309"/>
                </a:lnTo>
                <a:lnTo>
                  <a:pt x="261864" y="344309"/>
                </a:lnTo>
                <a:lnTo>
                  <a:pt x="261859" y="342983"/>
                </a:lnTo>
                <a:lnTo>
                  <a:pt x="266076" y="317312"/>
                </a:lnTo>
                <a:lnTo>
                  <a:pt x="271147" y="298571"/>
                </a:lnTo>
                <a:lnTo>
                  <a:pt x="273608" y="291312"/>
                </a:lnTo>
                <a:close/>
              </a:path>
              <a:path w="296545" h="476884">
                <a:moveTo>
                  <a:pt x="168976" y="475589"/>
                </a:moveTo>
                <a:lnTo>
                  <a:pt x="156197" y="475589"/>
                </a:lnTo>
                <a:lnTo>
                  <a:pt x="158368" y="475970"/>
                </a:lnTo>
                <a:lnTo>
                  <a:pt x="160502" y="476173"/>
                </a:lnTo>
                <a:lnTo>
                  <a:pt x="162623" y="476199"/>
                </a:lnTo>
                <a:lnTo>
                  <a:pt x="164477" y="476427"/>
                </a:lnTo>
                <a:lnTo>
                  <a:pt x="168976" y="475589"/>
                </a:lnTo>
                <a:close/>
              </a:path>
              <a:path w="296545" h="476884">
                <a:moveTo>
                  <a:pt x="183210" y="472937"/>
                </a:moveTo>
                <a:lnTo>
                  <a:pt x="177156" y="474065"/>
                </a:lnTo>
                <a:lnTo>
                  <a:pt x="183210" y="474065"/>
                </a:lnTo>
                <a:lnTo>
                  <a:pt x="183210" y="472937"/>
                </a:lnTo>
                <a:close/>
              </a:path>
              <a:path w="296545" h="476884">
                <a:moveTo>
                  <a:pt x="261864" y="344309"/>
                </a:moveTo>
                <a:lnTo>
                  <a:pt x="178015" y="344309"/>
                </a:lnTo>
                <a:lnTo>
                  <a:pt x="203247" y="348191"/>
                </a:lnTo>
                <a:lnTo>
                  <a:pt x="223874" y="358768"/>
                </a:lnTo>
                <a:lnTo>
                  <a:pt x="237793" y="374442"/>
                </a:lnTo>
                <a:lnTo>
                  <a:pt x="242900" y="393611"/>
                </a:lnTo>
                <a:lnTo>
                  <a:pt x="240063" y="408079"/>
                </a:lnTo>
                <a:lnTo>
                  <a:pt x="231998" y="420998"/>
                </a:lnTo>
                <a:lnTo>
                  <a:pt x="219374" y="431612"/>
                </a:lnTo>
                <a:lnTo>
                  <a:pt x="202857" y="439165"/>
                </a:lnTo>
                <a:lnTo>
                  <a:pt x="194831" y="443205"/>
                </a:lnTo>
                <a:lnTo>
                  <a:pt x="188628" y="449414"/>
                </a:lnTo>
                <a:lnTo>
                  <a:pt x="184628" y="457271"/>
                </a:lnTo>
                <a:lnTo>
                  <a:pt x="183314" y="465594"/>
                </a:lnTo>
                <a:lnTo>
                  <a:pt x="183210" y="472937"/>
                </a:lnTo>
                <a:lnTo>
                  <a:pt x="192148" y="471272"/>
                </a:lnTo>
                <a:lnTo>
                  <a:pt x="218635" y="451670"/>
                </a:lnTo>
                <a:lnTo>
                  <a:pt x="242871" y="419508"/>
                </a:lnTo>
                <a:lnTo>
                  <a:pt x="263791" y="376669"/>
                </a:lnTo>
                <a:lnTo>
                  <a:pt x="262661" y="373087"/>
                </a:lnTo>
                <a:lnTo>
                  <a:pt x="261962" y="371030"/>
                </a:lnTo>
                <a:lnTo>
                  <a:pt x="261864" y="344309"/>
                </a:lnTo>
                <a:close/>
              </a:path>
              <a:path w="296545" h="476884">
                <a:moveTo>
                  <a:pt x="210489" y="0"/>
                </a:moveTo>
                <a:lnTo>
                  <a:pt x="188873" y="2709"/>
                </a:lnTo>
                <a:lnTo>
                  <a:pt x="167833" y="14435"/>
                </a:lnTo>
                <a:lnTo>
                  <a:pt x="147874" y="34288"/>
                </a:lnTo>
                <a:lnTo>
                  <a:pt x="129501" y="61379"/>
                </a:lnTo>
                <a:lnTo>
                  <a:pt x="129933" y="61506"/>
                </a:lnTo>
                <a:lnTo>
                  <a:pt x="130403" y="61607"/>
                </a:lnTo>
                <a:lnTo>
                  <a:pt x="130911" y="61658"/>
                </a:lnTo>
                <a:lnTo>
                  <a:pt x="133229" y="72314"/>
                </a:lnTo>
                <a:lnTo>
                  <a:pt x="135548" y="78801"/>
                </a:lnTo>
                <a:lnTo>
                  <a:pt x="139260" y="83763"/>
                </a:lnTo>
                <a:lnTo>
                  <a:pt x="145757" y="89839"/>
                </a:lnTo>
                <a:lnTo>
                  <a:pt x="144856" y="100863"/>
                </a:lnTo>
                <a:lnTo>
                  <a:pt x="47409" y="149542"/>
                </a:lnTo>
                <a:lnTo>
                  <a:pt x="40982" y="155752"/>
                </a:lnTo>
                <a:lnTo>
                  <a:pt x="29130" y="234482"/>
                </a:lnTo>
                <a:lnTo>
                  <a:pt x="27299" y="294321"/>
                </a:lnTo>
                <a:lnTo>
                  <a:pt x="28828" y="322440"/>
                </a:lnTo>
                <a:lnTo>
                  <a:pt x="25311" y="331647"/>
                </a:lnTo>
                <a:lnTo>
                  <a:pt x="13068" y="369608"/>
                </a:lnTo>
                <a:lnTo>
                  <a:pt x="4876" y="408495"/>
                </a:lnTo>
                <a:lnTo>
                  <a:pt x="0" y="439610"/>
                </a:lnTo>
                <a:lnTo>
                  <a:pt x="6454" y="442269"/>
                </a:lnTo>
                <a:lnTo>
                  <a:pt x="48755" y="457631"/>
                </a:lnTo>
                <a:lnTo>
                  <a:pt x="59063" y="427228"/>
                </a:lnTo>
                <a:lnTo>
                  <a:pt x="67905" y="396878"/>
                </a:lnTo>
                <a:lnTo>
                  <a:pt x="73676" y="369608"/>
                </a:lnTo>
                <a:lnTo>
                  <a:pt x="74672" y="350443"/>
                </a:lnTo>
                <a:lnTo>
                  <a:pt x="74754" y="348191"/>
                </a:lnTo>
                <a:lnTo>
                  <a:pt x="74129" y="342099"/>
                </a:lnTo>
                <a:lnTo>
                  <a:pt x="74396" y="335749"/>
                </a:lnTo>
                <a:lnTo>
                  <a:pt x="82435" y="291312"/>
                </a:lnTo>
                <a:lnTo>
                  <a:pt x="287519" y="291312"/>
                </a:lnTo>
                <a:lnTo>
                  <a:pt x="288029" y="288678"/>
                </a:lnTo>
                <a:lnTo>
                  <a:pt x="291090" y="268833"/>
                </a:lnTo>
                <a:lnTo>
                  <a:pt x="293446" y="248437"/>
                </a:lnTo>
                <a:lnTo>
                  <a:pt x="295413" y="220696"/>
                </a:lnTo>
                <a:lnTo>
                  <a:pt x="295929" y="193755"/>
                </a:lnTo>
                <a:lnTo>
                  <a:pt x="295053" y="167804"/>
                </a:lnTo>
                <a:lnTo>
                  <a:pt x="292849" y="143027"/>
                </a:lnTo>
                <a:lnTo>
                  <a:pt x="234594" y="118986"/>
                </a:lnTo>
                <a:lnTo>
                  <a:pt x="228231" y="115938"/>
                </a:lnTo>
                <a:lnTo>
                  <a:pt x="222275" y="112090"/>
                </a:lnTo>
                <a:lnTo>
                  <a:pt x="212775" y="103987"/>
                </a:lnTo>
                <a:lnTo>
                  <a:pt x="211162" y="100850"/>
                </a:lnTo>
                <a:lnTo>
                  <a:pt x="210273" y="89839"/>
                </a:lnTo>
                <a:lnTo>
                  <a:pt x="216307" y="78146"/>
                </a:lnTo>
                <a:lnTo>
                  <a:pt x="219632" y="71351"/>
                </a:lnTo>
                <a:lnTo>
                  <a:pt x="221430" y="66847"/>
                </a:lnTo>
                <a:lnTo>
                  <a:pt x="222884" y="62026"/>
                </a:lnTo>
                <a:lnTo>
                  <a:pt x="229617" y="62026"/>
                </a:lnTo>
                <a:lnTo>
                  <a:pt x="228447" y="48310"/>
                </a:lnTo>
                <a:lnTo>
                  <a:pt x="235558" y="33984"/>
                </a:lnTo>
                <a:lnTo>
                  <a:pt x="237950" y="26850"/>
                </a:lnTo>
                <a:lnTo>
                  <a:pt x="236637" y="25679"/>
                </a:lnTo>
                <a:lnTo>
                  <a:pt x="228650" y="25679"/>
                </a:lnTo>
                <a:lnTo>
                  <a:pt x="228650" y="5410"/>
                </a:lnTo>
                <a:lnTo>
                  <a:pt x="222872" y="2438"/>
                </a:lnTo>
                <a:lnTo>
                  <a:pt x="216801" y="609"/>
                </a:lnTo>
                <a:lnTo>
                  <a:pt x="210489" y="0"/>
                </a:lnTo>
                <a:close/>
              </a:path>
              <a:path w="296545" h="476884">
                <a:moveTo>
                  <a:pt x="287519" y="291312"/>
                </a:moveTo>
                <a:lnTo>
                  <a:pt x="273608" y="291312"/>
                </a:lnTo>
                <a:lnTo>
                  <a:pt x="279946" y="326453"/>
                </a:lnTo>
                <a:lnTo>
                  <a:pt x="284302" y="307907"/>
                </a:lnTo>
                <a:lnTo>
                  <a:pt x="287519" y="291312"/>
                </a:lnTo>
                <a:close/>
              </a:path>
              <a:path w="296545" h="476884">
                <a:moveTo>
                  <a:pt x="229617" y="62026"/>
                </a:moveTo>
                <a:lnTo>
                  <a:pt x="222884" y="62026"/>
                </a:lnTo>
                <a:lnTo>
                  <a:pt x="229933" y="65735"/>
                </a:lnTo>
                <a:lnTo>
                  <a:pt x="229617" y="62026"/>
                </a:lnTo>
                <a:close/>
              </a:path>
              <a:path w="296545" h="476884">
                <a:moveTo>
                  <a:pt x="235641" y="24790"/>
                </a:moveTo>
                <a:lnTo>
                  <a:pt x="228650" y="25679"/>
                </a:lnTo>
                <a:lnTo>
                  <a:pt x="236637" y="25679"/>
                </a:lnTo>
                <a:lnTo>
                  <a:pt x="235641" y="247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4" name="object 21">
            <a:extLst>
              <a:ext uri="{FF2B5EF4-FFF2-40B4-BE49-F238E27FC236}">
                <a16:creationId xmlns:a16="http://schemas.microsoft.com/office/drawing/2014/main" id="{538B9B2D-1F33-2F14-EA5F-1F83D60A2D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2025" y="508000"/>
            <a:ext cx="68263"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bject 15">
            <a:extLst>
              <a:ext uri="{FF2B5EF4-FFF2-40B4-BE49-F238E27FC236}">
                <a16:creationId xmlns:a16="http://schemas.microsoft.com/office/drawing/2014/main" id="{A4D1530D-3A00-B172-2A82-AD5D8125AFFD}"/>
              </a:ext>
            </a:extLst>
          </p:cNvPr>
          <p:cNvSpPr txBox="1"/>
          <p:nvPr userDrawn="1"/>
        </p:nvSpPr>
        <p:spPr>
          <a:xfrm>
            <a:off x="10071100" y="287338"/>
            <a:ext cx="277813" cy="166687"/>
          </a:xfrm>
          <a:prstGeom prst="rect">
            <a:avLst/>
          </a:prstGeom>
        </p:spPr>
        <p:txBody>
          <a:bodyPr lIns="0" tIns="16510" rIns="0" bIns="0">
            <a:spAutoFit/>
          </a:bodyPr>
          <a:lstStyle/>
          <a:p>
            <a:pPr marL="12700" eaLnBrk="1" fontAlgn="auto" hangingPunct="1">
              <a:spcBef>
                <a:spcPts val="130"/>
              </a:spcBef>
              <a:spcAft>
                <a:spcPts val="0"/>
              </a:spcAft>
              <a:defRPr/>
            </a:pPr>
            <a:r>
              <a:rPr sz="900" b="1" spc="-25">
                <a:solidFill>
                  <a:srgbClr val="58595B"/>
                </a:solidFill>
                <a:latin typeface="Neue Kabel"/>
                <a:cs typeface="Neue Kabel"/>
              </a:rPr>
              <a:t>mUC</a:t>
            </a:r>
            <a:endParaRPr sz="900">
              <a:latin typeface="Neue Kabel"/>
              <a:cs typeface="Neue Kabel"/>
            </a:endParaRPr>
          </a:p>
        </p:txBody>
      </p:sp>
      <p:pic>
        <p:nvPicPr>
          <p:cNvPr id="16" name="Picture 16">
            <a:extLst>
              <a:ext uri="{FF2B5EF4-FFF2-40B4-BE49-F238E27FC236}">
                <a16:creationId xmlns:a16="http://schemas.microsoft.com/office/drawing/2014/main" id="{2261FDEE-DA45-7AA8-6227-29962813FB3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72763" y="106363"/>
            <a:ext cx="1349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7">
            <a:extLst>
              <a:ext uri="{FF2B5EF4-FFF2-40B4-BE49-F238E27FC236}">
                <a16:creationId xmlns:a16="http://schemas.microsoft.com/office/drawing/2014/main" id="{F19B3E8D-27B8-45ED-6EDE-BF00F450F407}"/>
              </a:ext>
            </a:extLst>
          </p:cNvPr>
          <p:cNvGrpSpPr>
            <a:grpSpLocks/>
          </p:cNvGrpSpPr>
          <p:nvPr userDrawn="1"/>
        </p:nvGrpSpPr>
        <p:grpSpPr bwMode="auto">
          <a:xfrm>
            <a:off x="468313" y="6380163"/>
            <a:ext cx="987425" cy="269875"/>
            <a:chOff x="468780" y="6379952"/>
            <a:chExt cx="986780" cy="270305"/>
          </a:xfrm>
        </p:grpSpPr>
        <p:pic>
          <p:nvPicPr>
            <p:cNvPr id="18" name="bg object 21">
              <a:extLst>
                <a:ext uri="{FF2B5EF4-FFF2-40B4-BE49-F238E27FC236}">
                  <a16:creationId xmlns:a16="http://schemas.microsoft.com/office/drawing/2014/main" id="{974DCD71-DF82-9E96-C7CE-E2789DF7B7AF}"/>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5408" y="6444871"/>
              <a:ext cx="119964" cy="13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bg object 22">
              <a:extLst>
                <a:ext uri="{FF2B5EF4-FFF2-40B4-BE49-F238E27FC236}">
                  <a16:creationId xmlns:a16="http://schemas.microsoft.com/office/drawing/2014/main" id="{0BCDB476-026E-3D50-56A6-9C69DE71F804}"/>
                </a:ext>
              </a:extLst>
            </p:cNvPr>
            <p:cNvSpPr>
              <a:spLocks/>
            </p:cNvSpPr>
            <p:nvPr userDrawn="1"/>
          </p:nvSpPr>
          <p:spPr bwMode="auto">
            <a:xfrm>
              <a:off x="904461" y="6446177"/>
              <a:ext cx="147320" cy="131445"/>
            </a:xfrm>
            <a:custGeom>
              <a:avLst/>
              <a:gdLst>
                <a:gd name="T0" fmla="*/ 22491 w 147319"/>
                <a:gd name="T1" fmla="*/ 0 h 131445"/>
                <a:gd name="T2" fmla="*/ 0 w 147319"/>
                <a:gd name="T3" fmla="*/ 0 h 131445"/>
                <a:gd name="T4" fmla="*/ 0 w 147319"/>
                <a:gd name="T5" fmla="*/ 130441 h 131445"/>
                <a:gd name="T6" fmla="*/ 22491 w 147319"/>
                <a:gd name="T7" fmla="*/ 130441 h 131445"/>
                <a:gd name="T8" fmla="*/ 22491 w 147319"/>
                <a:gd name="T9" fmla="*/ 0 h 131445"/>
                <a:gd name="T10" fmla="*/ 147244 w 147319"/>
                <a:gd name="T11" fmla="*/ 110705 h 131445"/>
                <a:gd name="T12" fmla="*/ 87783 w 147319"/>
                <a:gd name="T13" fmla="*/ 110705 h 131445"/>
                <a:gd name="T14" fmla="*/ 87783 w 147319"/>
                <a:gd name="T15" fmla="*/ 215 h 131445"/>
                <a:gd name="T16" fmla="*/ 65290 w 147319"/>
                <a:gd name="T17" fmla="*/ 215 h 131445"/>
                <a:gd name="T18" fmla="*/ 65290 w 147319"/>
                <a:gd name="T19" fmla="*/ 110705 h 131445"/>
                <a:gd name="T20" fmla="*/ 65290 w 147319"/>
                <a:gd name="T21" fmla="*/ 131025 h 131445"/>
                <a:gd name="T22" fmla="*/ 147244 w 147319"/>
                <a:gd name="T23" fmla="*/ 131025 h 131445"/>
                <a:gd name="T24" fmla="*/ 147244 w 147319"/>
                <a:gd name="T25" fmla="*/ 110705 h 1314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20" name="bg object 23">
              <a:extLst>
                <a:ext uri="{FF2B5EF4-FFF2-40B4-BE49-F238E27FC236}">
                  <a16:creationId xmlns:a16="http://schemas.microsoft.com/office/drawing/2014/main" id="{DC301B25-1E22-7D39-2F8F-B3CDDAACAE28}"/>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79891" y="6446168"/>
              <a:ext cx="8277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bg object 24">
              <a:extLst>
                <a:ext uri="{FF2B5EF4-FFF2-40B4-BE49-F238E27FC236}">
                  <a16:creationId xmlns:a16="http://schemas.microsoft.com/office/drawing/2014/main" id="{18D0C694-9070-9E84-886B-24F83C8B7858}"/>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87633" y="6446160"/>
              <a:ext cx="121208" cy="1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bg object 25">
              <a:extLst>
                <a:ext uri="{FF2B5EF4-FFF2-40B4-BE49-F238E27FC236}">
                  <a16:creationId xmlns:a16="http://schemas.microsoft.com/office/drawing/2014/main" id="{456B534C-F7C2-DAB2-42D3-847B9DC0A136}"/>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35177" y="6445045"/>
              <a:ext cx="120383" cy="1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bg object 26">
              <a:extLst>
                <a:ext uri="{FF2B5EF4-FFF2-40B4-BE49-F238E27FC236}">
                  <a16:creationId xmlns:a16="http://schemas.microsoft.com/office/drawing/2014/main" id="{4A6A988A-593C-CDBB-2096-1B9EA5778D60}"/>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468780" y="6379952"/>
              <a:ext cx="203166" cy="2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Holder 2"/>
          <p:cNvSpPr>
            <a:spLocks noGrp="1"/>
          </p:cNvSpPr>
          <p:nvPr>
            <p:ph type="ctrTitle"/>
          </p:nvPr>
        </p:nvSpPr>
        <p:spPr>
          <a:xfrm>
            <a:off x="474785" y="1789118"/>
            <a:ext cx="4595003" cy="1815574"/>
          </a:xfrm>
          <a:prstGeom prst="rect">
            <a:avLst/>
          </a:prstGeom>
        </p:spPr>
        <p:txBody>
          <a:bodyPr lIns="0" tIns="0" rIns="0" bIns="0">
            <a:noAutofit/>
          </a:bodyPr>
          <a:lstStyle>
            <a:lvl1pPr>
              <a:defRPr sz="4800" b="1" i="0">
                <a:solidFill>
                  <a:schemeClr val="accent2"/>
                </a:solidFill>
                <a:latin typeface="Arial"/>
                <a:cs typeface="Arial"/>
              </a:defRPr>
            </a:lvl1pPr>
          </a:lstStyle>
          <a:p>
            <a:endParaRPr/>
          </a:p>
        </p:txBody>
      </p:sp>
      <p:sp>
        <p:nvSpPr>
          <p:cNvPr id="3" name="Holder 3"/>
          <p:cNvSpPr>
            <a:spLocks noGrp="1"/>
          </p:cNvSpPr>
          <p:nvPr>
            <p:ph type="subTitle" idx="4"/>
          </p:nvPr>
        </p:nvSpPr>
        <p:spPr>
          <a:xfrm>
            <a:off x="474785" y="3737752"/>
            <a:ext cx="4595003" cy="1296378"/>
          </a:xfrm>
          <a:prstGeom prst="rect">
            <a:avLst/>
          </a:prstGeom>
        </p:spPr>
        <p:txBody>
          <a:bodyPr lIns="0" tIns="0" rIns="0" bIns="0">
            <a:noAutofit/>
          </a:bodyPr>
          <a:lstStyle>
            <a:lvl1pPr algn="l">
              <a:defRPr sz="2200" b="1">
                <a:solidFill>
                  <a:schemeClr val="accent3"/>
                </a:solidFill>
              </a:defRPr>
            </a:lvl1pPr>
          </a:lstStyle>
          <a:p>
            <a:endParaRPr/>
          </a:p>
        </p:txBody>
      </p:sp>
    </p:spTree>
    <p:extLst>
      <p:ext uri="{BB962C8B-B14F-4D97-AF65-F5344CB8AC3E}">
        <p14:creationId xmlns:p14="http://schemas.microsoft.com/office/powerpoint/2010/main" val="5934965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D20812-BEF2-A5E5-D96F-56C64DA43C89}"/>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2">
            <a:extLst>
              <a:ext uri="{FF2B5EF4-FFF2-40B4-BE49-F238E27FC236}">
                <a16:creationId xmlns:a16="http://schemas.microsoft.com/office/drawing/2014/main" id="{5B245702-5543-7B2F-5FBD-0000D2A748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B581BEDB-668F-1108-027A-5C78B3E292F6}"/>
              </a:ext>
            </a:extLst>
          </p:cNvPr>
          <p:cNvSpPr txBox="1">
            <a:spLocks/>
          </p:cNvSpPr>
          <p:nvPr userDrawn="1"/>
        </p:nvSpPr>
        <p:spPr>
          <a:xfrm>
            <a:off x="4700588"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a:latin typeface="Trebuchet MS" panose="020B0703020202090204" pitchFamily="34" charset="0"/>
              </a:rPr>
              <a:t>Confidential – Internal Use Only</a:t>
            </a:r>
          </a:p>
        </p:txBody>
      </p:sp>
      <p:sp>
        <p:nvSpPr>
          <p:cNvPr id="2" name="Title 1"/>
          <p:cNvSpPr>
            <a:spLocks noGrp="1"/>
          </p:cNvSpPr>
          <p:nvPr>
            <p:ph type="title"/>
          </p:nvPr>
        </p:nvSpPr>
        <p:spPr>
          <a:xfrm>
            <a:off x="577516" y="365125"/>
            <a:ext cx="10972800" cy="987019"/>
          </a:xfrm>
        </p:spPr>
        <p:txBody>
          <a:bodyPr/>
          <a:lstStyle>
            <a:lvl1pPr algn="ctr">
              <a:lnSpc>
                <a:spcPct val="80000"/>
              </a:lnSpc>
              <a:defRPr b="1" i="0">
                <a:solidFill>
                  <a:schemeClr val="accent1"/>
                </a:solidFill>
                <a:latin typeface="Georgia" panose="02040502050405020303" pitchFamily="18" charset="0"/>
              </a:defRPr>
            </a:lvl1pPr>
          </a:lstStyle>
          <a:p>
            <a:r>
              <a:rPr lang="en-US"/>
              <a:t>Click to edit Master title style</a:t>
            </a:r>
            <a:endParaRPr lang="en-US" dirty="0"/>
          </a:p>
        </p:txBody>
      </p:sp>
      <p:sp>
        <p:nvSpPr>
          <p:cNvPr id="8" name="Content Placeholder 7"/>
          <p:cNvSpPr>
            <a:spLocks noGrp="1"/>
          </p:cNvSpPr>
          <p:nvPr>
            <p:ph sz="quarter" idx="13"/>
          </p:nvPr>
        </p:nvSpPr>
        <p:spPr>
          <a:xfrm>
            <a:off x="577516" y="1942677"/>
            <a:ext cx="10972800" cy="4229524"/>
          </a:xfrm>
        </p:spPr>
        <p:txBody>
          <a:bodyPr/>
          <a:lstStyle>
            <a:lvl1pPr>
              <a:lnSpc>
                <a:spcPct val="110000"/>
              </a:lnSpc>
              <a:spcAft>
                <a:spcPts val="800"/>
              </a:spcAft>
              <a:defRPr/>
            </a:lvl1pPr>
            <a:lvl2pPr marL="15875" indent="0">
              <a:lnSpc>
                <a:spcPct val="110000"/>
              </a:lnSpc>
              <a:buNone/>
              <a:tabLst/>
              <a:defRPr sz="1800" b="0">
                <a:solidFill>
                  <a:schemeClr val="accent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4506B449-EFB8-2D24-7D2C-403BAF80522B}"/>
              </a:ext>
            </a:extLst>
          </p:cNvPr>
          <p:cNvSpPr>
            <a:spLocks noGrp="1"/>
          </p:cNvSpPr>
          <p:nvPr>
            <p:ph type="sldNum" sz="quarter" idx="14"/>
          </p:nvPr>
        </p:nvSpPr>
        <p:spPr>
          <a:xfrm>
            <a:off x="211138" y="6400800"/>
            <a:ext cx="2743200" cy="292100"/>
          </a:xfrm>
        </p:spPr>
        <p:txBody>
          <a:bodyPr vert="horz" lIns="91440" tIns="45720" rIns="91440" bIns="45720" rtlCol="0" anchor="ctr"/>
          <a:lstStyle>
            <a:lvl1pPr algn="l">
              <a:defRPr sz="800">
                <a:solidFill>
                  <a:schemeClr val="bg2"/>
                </a:solidFill>
              </a:defRPr>
            </a:lvl1pPr>
          </a:lstStyle>
          <a:p>
            <a:pPr>
              <a:defRPr/>
            </a:pPr>
            <a:fld id="{0951995D-65CA-41FC-A28F-B69939370F29}" type="slidenum">
              <a:rPr lang="en-US"/>
              <a:pPr>
                <a:defRPr/>
              </a:pPr>
              <a:t>‹#›</a:t>
            </a:fld>
            <a:endParaRPr lang="en-US" dirty="0"/>
          </a:p>
        </p:txBody>
      </p:sp>
    </p:spTree>
    <p:extLst>
      <p:ext uri="{BB962C8B-B14F-4D97-AF65-F5344CB8AC3E}">
        <p14:creationId xmlns:p14="http://schemas.microsoft.com/office/powerpoint/2010/main" val="18904344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Visual Imagery">
    <p:spTree>
      <p:nvGrpSpPr>
        <p:cNvPr id="1" name=""/>
        <p:cNvGrpSpPr/>
        <p:nvPr/>
      </p:nvGrpSpPr>
      <p:grpSpPr>
        <a:xfrm>
          <a:off x="0" y="0"/>
          <a:ext cx="0" cy="0"/>
          <a:chOff x="0" y="0"/>
          <a:chExt cx="0" cy="0"/>
        </a:xfrm>
      </p:grpSpPr>
      <p:sp>
        <p:nvSpPr>
          <p:cNvPr id="2" name="Round Single Corner Rectangle 10">
            <a:extLst>
              <a:ext uri="{FF2B5EF4-FFF2-40B4-BE49-F238E27FC236}">
                <a16:creationId xmlns:a16="http://schemas.microsoft.com/office/drawing/2014/main" id="{9120CA1A-1875-39C2-B81F-0373642C2603}"/>
              </a:ext>
            </a:extLst>
          </p:cNvPr>
          <p:cNvSpPr/>
          <p:nvPr userDrawn="1"/>
        </p:nvSpPr>
        <p:spPr>
          <a:xfrm>
            <a:off x="-12700" y="0"/>
            <a:ext cx="3441700" cy="6858000"/>
          </a:xfrm>
          <a:prstGeom prst="round1Rect">
            <a:avLst>
              <a:gd name="adj" fmla="val 0"/>
            </a:avLst>
          </a:prstGeom>
          <a:gradFill flip="none" rotWithShape="1">
            <a:gsLst>
              <a:gs pos="0">
                <a:schemeClr val="accent2"/>
              </a:gs>
              <a:gs pos="23000">
                <a:schemeClr val="accent6"/>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Title 9"/>
          <p:cNvSpPr>
            <a:spLocks noGrp="1"/>
          </p:cNvSpPr>
          <p:nvPr>
            <p:ph type="title"/>
          </p:nvPr>
        </p:nvSpPr>
        <p:spPr>
          <a:xfrm>
            <a:off x="381000" y="597403"/>
            <a:ext cx="2895600" cy="1764797"/>
          </a:xfrm>
        </p:spPr>
        <p:txBody>
          <a:bodyPr/>
          <a:lstStyle>
            <a:lvl1pPr>
              <a:defRPr sz="28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365760" y="2514600"/>
            <a:ext cx="2910840" cy="3352800"/>
          </a:xfrm>
        </p:spPr>
        <p:txBody>
          <a:bodyPr/>
          <a:lstStyle>
            <a:lvl1pPr>
              <a:spcBef>
                <a:spcPts val="400"/>
              </a:spcBef>
              <a:buFontTx/>
              <a:buNone/>
              <a:defRPr sz="1600" b="0">
                <a:solidFill>
                  <a:schemeClr val="bg1"/>
                </a:solidFill>
              </a:defRPr>
            </a:lvl1pPr>
            <a:lvl2pPr marL="0" indent="0">
              <a:buFontTx/>
              <a:buNone/>
              <a:defRPr sz="1600" b="0">
                <a:solidFill>
                  <a:schemeClr val="bg1"/>
                </a:solidFill>
              </a:defRPr>
            </a:lvl2pPr>
            <a:lvl3pPr marL="0" indent="0">
              <a:buFontTx/>
              <a:buNone/>
              <a:defRPr sz="1600" b="0">
                <a:solidFill>
                  <a:schemeClr val="bg1"/>
                </a:solidFill>
              </a:defRPr>
            </a:lvl3pPr>
            <a:lvl4pPr marL="0" indent="0">
              <a:buFontTx/>
              <a:buNone/>
              <a:defRPr sz="1600" b="0">
                <a:solidFill>
                  <a:schemeClr val="bg1"/>
                </a:solidFill>
              </a:defRPr>
            </a:lvl4pPr>
            <a:lvl5pPr marL="0" indent="0">
              <a:buFontTx/>
              <a:buNone/>
              <a:defRPr sz="1600" b="0">
                <a:solidFill>
                  <a:schemeClr val="bg1"/>
                </a:solidFill>
              </a:defRPr>
            </a:lvl5pPr>
          </a:lstStyle>
          <a:p>
            <a:pPr lvl="0"/>
            <a:r>
              <a:rPr lang="en-US"/>
              <a:t>Edit Master text styles</a:t>
            </a:r>
          </a:p>
        </p:txBody>
      </p:sp>
      <p:sp>
        <p:nvSpPr>
          <p:cNvPr id="3" name="Slide Number Placeholder 8">
            <a:extLst>
              <a:ext uri="{FF2B5EF4-FFF2-40B4-BE49-F238E27FC236}">
                <a16:creationId xmlns:a16="http://schemas.microsoft.com/office/drawing/2014/main" id="{8F68F3BE-6EAC-4B24-1345-62D39DA432FD}"/>
              </a:ext>
            </a:extLst>
          </p:cNvPr>
          <p:cNvSpPr>
            <a:spLocks noGrp="1"/>
          </p:cNvSpPr>
          <p:nvPr>
            <p:ph type="sldNum" sz="quarter" idx="12"/>
          </p:nvPr>
        </p:nvSpPr>
        <p:spPr/>
        <p:txBody>
          <a:bodyPr/>
          <a:lstStyle>
            <a:lvl1pPr>
              <a:defRPr/>
            </a:lvl1pPr>
          </a:lstStyle>
          <a:p>
            <a:pPr>
              <a:defRPr/>
            </a:pPr>
            <a:fld id="{A3EF6DFA-504F-4AAF-8B3A-44E61F238521}" type="slidenum">
              <a:rPr lang="en-US"/>
              <a:pPr>
                <a:defRPr/>
              </a:pPr>
              <a:t>‹#›</a:t>
            </a:fld>
            <a:endParaRPr lang="en-US"/>
          </a:p>
        </p:txBody>
      </p:sp>
    </p:spTree>
    <p:extLst>
      <p:ext uri="{BB962C8B-B14F-4D97-AF65-F5344CB8AC3E}">
        <p14:creationId xmlns:p14="http://schemas.microsoft.com/office/powerpoint/2010/main" val="230602416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2" name="Holder 6">
            <a:extLst>
              <a:ext uri="{FF2B5EF4-FFF2-40B4-BE49-F238E27FC236}">
                <a16:creationId xmlns:a16="http://schemas.microsoft.com/office/drawing/2014/main" id="{8BA073AE-7EA4-3049-7F0B-1487B1CC68E3}"/>
              </a:ext>
            </a:extLst>
          </p:cNvPr>
          <p:cNvSpPr>
            <a:spLocks noGrp="1"/>
          </p:cNvSpPr>
          <p:nvPr>
            <p:ph type="sldNum" sz="quarter" idx="10"/>
          </p:nvPr>
        </p:nvSpPr>
        <p:spPr/>
        <p:txBody>
          <a:bodyPr/>
          <a:lstStyle>
            <a:lvl1pPr>
              <a:defRPr/>
            </a:lvl1pPr>
          </a:lstStyle>
          <a:p>
            <a:pPr>
              <a:defRPr/>
            </a:pPr>
            <a:fld id="{59F947F1-B3C2-4AA1-9338-62A5FD0ED438}" type="slidenum">
              <a:rPr lang="en-US"/>
              <a:pPr>
                <a:defRPr/>
              </a:pPr>
              <a:t>‹#›</a:t>
            </a:fld>
            <a:endParaRPr lang="en-US"/>
          </a:p>
        </p:txBody>
      </p:sp>
    </p:spTree>
    <p:extLst>
      <p:ext uri="{BB962C8B-B14F-4D97-AF65-F5344CB8AC3E}">
        <p14:creationId xmlns:p14="http://schemas.microsoft.com/office/powerpoint/2010/main" val="21073001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1F3E383-C1B1-6111-9699-79EDDBB14C7A}"/>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endParaRPr lang="en-IL"/>
          </a:p>
        </p:txBody>
      </p:sp>
      <p:sp>
        <p:nvSpPr>
          <p:cNvPr id="3" name="כותרת משנה 2">
            <a:extLst>
              <a:ext uri="{FF2B5EF4-FFF2-40B4-BE49-F238E27FC236}">
                <a16:creationId xmlns:a16="http://schemas.microsoft.com/office/drawing/2014/main" id="{03DB1EAA-AC73-42F4-CF10-2DA364602A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IL"/>
          </a:p>
        </p:txBody>
      </p:sp>
      <p:sp>
        <p:nvSpPr>
          <p:cNvPr id="4" name="מציין מיקום של תאריך 3">
            <a:extLst>
              <a:ext uri="{FF2B5EF4-FFF2-40B4-BE49-F238E27FC236}">
                <a16:creationId xmlns:a16="http://schemas.microsoft.com/office/drawing/2014/main" id="{9F63CA42-3E66-A160-5D64-6FE09F55A67E}"/>
              </a:ext>
            </a:extLst>
          </p:cNvPr>
          <p:cNvSpPr>
            <a:spLocks noGrp="1"/>
          </p:cNvSpPr>
          <p:nvPr>
            <p:ph type="dt" sz="half" idx="10"/>
          </p:nvPr>
        </p:nvSpPr>
        <p:spPr/>
        <p:txBody>
          <a:bodyPr/>
          <a:lstStyle/>
          <a:p>
            <a:fld id="{9C44B428-60A6-4666-887B-FF36C4D40806}" type="datetimeFigureOut">
              <a:rPr lang="en-IL" smtClean="0"/>
              <a:t>10/14/2024</a:t>
            </a:fld>
            <a:endParaRPr lang="en-IL"/>
          </a:p>
        </p:txBody>
      </p:sp>
      <p:sp>
        <p:nvSpPr>
          <p:cNvPr id="5" name="מציין מיקום של כותרת תחתונה 4">
            <a:extLst>
              <a:ext uri="{FF2B5EF4-FFF2-40B4-BE49-F238E27FC236}">
                <a16:creationId xmlns:a16="http://schemas.microsoft.com/office/drawing/2014/main" id="{59138D59-C713-2141-E756-CFACD13C4785}"/>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06600674-21A8-ABA6-86EF-EFC5BA14743C}"/>
              </a:ext>
            </a:extLst>
          </p:cNvPr>
          <p:cNvSpPr>
            <a:spLocks noGrp="1"/>
          </p:cNvSpPr>
          <p:nvPr>
            <p:ph type="sldNum" sz="quarter" idx="12"/>
          </p:nvPr>
        </p:nvSpPr>
        <p:spPr/>
        <p:txBody>
          <a:bodyPr/>
          <a:lstStyle/>
          <a:p>
            <a:fld id="{6750B957-A5FE-4AAC-A0F0-53DDE8E3DF6D}" type="slidenum">
              <a:rPr lang="en-IL" smtClean="0"/>
              <a:t>‹#›</a:t>
            </a:fld>
            <a:endParaRPr lang="en-IL"/>
          </a:p>
        </p:txBody>
      </p:sp>
    </p:spTree>
    <p:extLst>
      <p:ext uri="{BB962C8B-B14F-4D97-AF65-F5344CB8AC3E}">
        <p14:creationId xmlns:p14="http://schemas.microsoft.com/office/powerpoint/2010/main" val="32290358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4A0AA29-DA06-0359-D136-418E094252E9}"/>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תוכן 2">
            <a:extLst>
              <a:ext uri="{FF2B5EF4-FFF2-40B4-BE49-F238E27FC236}">
                <a16:creationId xmlns:a16="http://schemas.microsoft.com/office/drawing/2014/main" id="{68472655-6CF0-5F35-303A-5ABB0ED6E3A5}"/>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8E0F228C-A6DF-1E48-A3F9-9EFC071779F6}"/>
              </a:ext>
            </a:extLst>
          </p:cNvPr>
          <p:cNvSpPr>
            <a:spLocks noGrp="1"/>
          </p:cNvSpPr>
          <p:nvPr>
            <p:ph type="dt" sz="half" idx="10"/>
          </p:nvPr>
        </p:nvSpPr>
        <p:spPr/>
        <p:txBody>
          <a:bodyPr/>
          <a:lstStyle/>
          <a:p>
            <a:fld id="{9C44B428-60A6-4666-887B-FF36C4D40806}" type="datetimeFigureOut">
              <a:rPr lang="en-IL" smtClean="0"/>
              <a:t>10/14/2024</a:t>
            </a:fld>
            <a:endParaRPr lang="en-IL"/>
          </a:p>
        </p:txBody>
      </p:sp>
      <p:sp>
        <p:nvSpPr>
          <p:cNvPr id="5" name="מציין מיקום של כותרת תחתונה 4">
            <a:extLst>
              <a:ext uri="{FF2B5EF4-FFF2-40B4-BE49-F238E27FC236}">
                <a16:creationId xmlns:a16="http://schemas.microsoft.com/office/drawing/2014/main" id="{5499C5BB-2D49-9D9A-BCC6-3A37795C3438}"/>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D076006A-119F-0C22-7C3B-264D5BAE3621}"/>
              </a:ext>
            </a:extLst>
          </p:cNvPr>
          <p:cNvSpPr>
            <a:spLocks noGrp="1"/>
          </p:cNvSpPr>
          <p:nvPr>
            <p:ph type="sldNum" sz="quarter" idx="12"/>
          </p:nvPr>
        </p:nvSpPr>
        <p:spPr/>
        <p:txBody>
          <a:bodyPr/>
          <a:lstStyle/>
          <a:p>
            <a:fld id="{6750B957-A5FE-4AAC-A0F0-53DDE8E3DF6D}" type="slidenum">
              <a:rPr lang="en-IL" smtClean="0"/>
              <a:t>‹#›</a:t>
            </a:fld>
            <a:endParaRPr lang="en-IL"/>
          </a:p>
        </p:txBody>
      </p:sp>
    </p:spTree>
    <p:extLst>
      <p:ext uri="{BB962C8B-B14F-4D97-AF65-F5344CB8AC3E}">
        <p14:creationId xmlns:p14="http://schemas.microsoft.com/office/powerpoint/2010/main" val="166462514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FFF16A4-B4FD-E05B-9669-9689C4830CAA}"/>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endParaRPr lang="en-IL"/>
          </a:p>
        </p:txBody>
      </p:sp>
      <p:sp>
        <p:nvSpPr>
          <p:cNvPr id="3" name="מציין מיקום טקסט 2">
            <a:extLst>
              <a:ext uri="{FF2B5EF4-FFF2-40B4-BE49-F238E27FC236}">
                <a16:creationId xmlns:a16="http://schemas.microsoft.com/office/drawing/2014/main" id="{0174F451-385A-9E24-6E6B-BC8581B448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248340A8-14AE-7D43-E6D6-C2A9819A70AD}"/>
              </a:ext>
            </a:extLst>
          </p:cNvPr>
          <p:cNvSpPr>
            <a:spLocks noGrp="1"/>
          </p:cNvSpPr>
          <p:nvPr>
            <p:ph type="dt" sz="half" idx="10"/>
          </p:nvPr>
        </p:nvSpPr>
        <p:spPr/>
        <p:txBody>
          <a:bodyPr/>
          <a:lstStyle/>
          <a:p>
            <a:fld id="{9C44B428-60A6-4666-887B-FF36C4D40806}" type="datetimeFigureOut">
              <a:rPr lang="en-IL" smtClean="0"/>
              <a:t>10/14/2024</a:t>
            </a:fld>
            <a:endParaRPr lang="en-IL"/>
          </a:p>
        </p:txBody>
      </p:sp>
      <p:sp>
        <p:nvSpPr>
          <p:cNvPr id="5" name="מציין מיקום של כותרת תחתונה 4">
            <a:extLst>
              <a:ext uri="{FF2B5EF4-FFF2-40B4-BE49-F238E27FC236}">
                <a16:creationId xmlns:a16="http://schemas.microsoft.com/office/drawing/2014/main" id="{BD62B010-7680-DCA0-0DF0-83D37C3D730B}"/>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F1CD7101-C82E-582B-A413-B147E53CEAC0}"/>
              </a:ext>
            </a:extLst>
          </p:cNvPr>
          <p:cNvSpPr>
            <a:spLocks noGrp="1"/>
          </p:cNvSpPr>
          <p:nvPr>
            <p:ph type="sldNum" sz="quarter" idx="12"/>
          </p:nvPr>
        </p:nvSpPr>
        <p:spPr/>
        <p:txBody>
          <a:bodyPr/>
          <a:lstStyle/>
          <a:p>
            <a:fld id="{6750B957-A5FE-4AAC-A0F0-53DDE8E3DF6D}" type="slidenum">
              <a:rPr lang="en-IL" smtClean="0"/>
              <a:t>‹#›</a:t>
            </a:fld>
            <a:endParaRPr lang="en-IL"/>
          </a:p>
        </p:txBody>
      </p:sp>
    </p:spTree>
    <p:extLst>
      <p:ext uri="{BB962C8B-B14F-4D97-AF65-F5344CB8AC3E}">
        <p14:creationId xmlns:p14="http://schemas.microsoft.com/office/powerpoint/2010/main" val="12258761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E2D47D3-DCCC-46F7-32AD-90ECEF78136E}"/>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תוכן 2">
            <a:extLst>
              <a:ext uri="{FF2B5EF4-FFF2-40B4-BE49-F238E27FC236}">
                <a16:creationId xmlns:a16="http://schemas.microsoft.com/office/drawing/2014/main" id="{83E361EB-F8F1-5A4F-ED95-5BE4F719A62D}"/>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תוכן 3">
            <a:extLst>
              <a:ext uri="{FF2B5EF4-FFF2-40B4-BE49-F238E27FC236}">
                <a16:creationId xmlns:a16="http://schemas.microsoft.com/office/drawing/2014/main" id="{17CD3671-63BB-33A1-D654-2A505164FC11}"/>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5" name="מציין מיקום של תאריך 4">
            <a:extLst>
              <a:ext uri="{FF2B5EF4-FFF2-40B4-BE49-F238E27FC236}">
                <a16:creationId xmlns:a16="http://schemas.microsoft.com/office/drawing/2014/main" id="{93902DDB-6692-D159-3848-7653F4BC9B63}"/>
              </a:ext>
            </a:extLst>
          </p:cNvPr>
          <p:cNvSpPr>
            <a:spLocks noGrp="1"/>
          </p:cNvSpPr>
          <p:nvPr>
            <p:ph type="dt" sz="half" idx="10"/>
          </p:nvPr>
        </p:nvSpPr>
        <p:spPr/>
        <p:txBody>
          <a:bodyPr/>
          <a:lstStyle/>
          <a:p>
            <a:fld id="{9C44B428-60A6-4666-887B-FF36C4D40806}" type="datetimeFigureOut">
              <a:rPr lang="en-IL" smtClean="0"/>
              <a:t>10/14/2024</a:t>
            </a:fld>
            <a:endParaRPr lang="en-IL"/>
          </a:p>
        </p:txBody>
      </p:sp>
      <p:sp>
        <p:nvSpPr>
          <p:cNvPr id="6" name="מציין מיקום של כותרת תחתונה 5">
            <a:extLst>
              <a:ext uri="{FF2B5EF4-FFF2-40B4-BE49-F238E27FC236}">
                <a16:creationId xmlns:a16="http://schemas.microsoft.com/office/drawing/2014/main" id="{1AE287CC-7EBF-E0F1-A8E2-75BB3FFDE613}"/>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1785FDEB-B049-69A5-ABB4-461E35D194B7}"/>
              </a:ext>
            </a:extLst>
          </p:cNvPr>
          <p:cNvSpPr>
            <a:spLocks noGrp="1"/>
          </p:cNvSpPr>
          <p:nvPr>
            <p:ph type="sldNum" sz="quarter" idx="12"/>
          </p:nvPr>
        </p:nvSpPr>
        <p:spPr/>
        <p:txBody>
          <a:bodyPr/>
          <a:lstStyle/>
          <a:p>
            <a:fld id="{6750B957-A5FE-4AAC-A0F0-53DDE8E3DF6D}" type="slidenum">
              <a:rPr lang="en-IL" smtClean="0"/>
              <a:t>‹#›</a:t>
            </a:fld>
            <a:endParaRPr lang="en-IL"/>
          </a:p>
        </p:txBody>
      </p:sp>
    </p:spTree>
    <p:extLst>
      <p:ext uri="{BB962C8B-B14F-4D97-AF65-F5344CB8AC3E}">
        <p14:creationId xmlns:p14="http://schemas.microsoft.com/office/powerpoint/2010/main" val="7312812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786D7F7-DB97-9BC7-0F59-5D536FAAEBF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endParaRPr lang="en-IL"/>
          </a:p>
        </p:txBody>
      </p:sp>
      <p:sp>
        <p:nvSpPr>
          <p:cNvPr id="3" name="מציין מיקום טקסט 2">
            <a:extLst>
              <a:ext uri="{FF2B5EF4-FFF2-40B4-BE49-F238E27FC236}">
                <a16:creationId xmlns:a16="http://schemas.microsoft.com/office/drawing/2014/main" id="{2633C2E6-2AE5-7859-4A22-513036B2F2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26C6A2E3-A693-5B6A-3E0B-E3820E27F3E8}"/>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5" name="מציין מיקום טקסט 4">
            <a:extLst>
              <a:ext uri="{FF2B5EF4-FFF2-40B4-BE49-F238E27FC236}">
                <a16:creationId xmlns:a16="http://schemas.microsoft.com/office/drawing/2014/main" id="{674340FD-2DFA-24E3-168A-D692B4D22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65B4D416-264C-C05F-49CB-EB7DA8837E03}"/>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7" name="מציין מיקום של תאריך 6">
            <a:extLst>
              <a:ext uri="{FF2B5EF4-FFF2-40B4-BE49-F238E27FC236}">
                <a16:creationId xmlns:a16="http://schemas.microsoft.com/office/drawing/2014/main" id="{AEBFA10F-097C-BE8D-6B34-6EA0D7829D2E}"/>
              </a:ext>
            </a:extLst>
          </p:cNvPr>
          <p:cNvSpPr>
            <a:spLocks noGrp="1"/>
          </p:cNvSpPr>
          <p:nvPr>
            <p:ph type="dt" sz="half" idx="10"/>
          </p:nvPr>
        </p:nvSpPr>
        <p:spPr/>
        <p:txBody>
          <a:bodyPr/>
          <a:lstStyle/>
          <a:p>
            <a:fld id="{9C44B428-60A6-4666-887B-FF36C4D40806}" type="datetimeFigureOut">
              <a:rPr lang="en-IL" smtClean="0"/>
              <a:t>10/14/2024</a:t>
            </a:fld>
            <a:endParaRPr lang="en-IL"/>
          </a:p>
        </p:txBody>
      </p:sp>
      <p:sp>
        <p:nvSpPr>
          <p:cNvPr id="8" name="מציין מיקום של כותרת תחתונה 7">
            <a:extLst>
              <a:ext uri="{FF2B5EF4-FFF2-40B4-BE49-F238E27FC236}">
                <a16:creationId xmlns:a16="http://schemas.microsoft.com/office/drawing/2014/main" id="{28DD4D60-11CF-41D4-8760-7F4034FB1EA0}"/>
              </a:ext>
            </a:extLst>
          </p:cNvPr>
          <p:cNvSpPr>
            <a:spLocks noGrp="1"/>
          </p:cNvSpPr>
          <p:nvPr>
            <p:ph type="ftr" sz="quarter" idx="11"/>
          </p:nvPr>
        </p:nvSpPr>
        <p:spPr/>
        <p:txBody>
          <a:bodyPr/>
          <a:lstStyle/>
          <a:p>
            <a:endParaRPr lang="en-IL"/>
          </a:p>
        </p:txBody>
      </p:sp>
      <p:sp>
        <p:nvSpPr>
          <p:cNvPr id="9" name="מציין מיקום של מספר שקופית 8">
            <a:extLst>
              <a:ext uri="{FF2B5EF4-FFF2-40B4-BE49-F238E27FC236}">
                <a16:creationId xmlns:a16="http://schemas.microsoft.com/office/drawing/2014/main" id="{AC631F98-1E37-ABCE-6B9C-823819540731}"/>
              </a:ext>
            </a:extLst>
          </p:cNvPr>
          <p:cNvSpPr>
            <a:spLocks noGrp="1"/>
          </p:cNvSpPr>
          <p:nvPr>
            <p:ph type="sldNum" sz="quarter" idx="12"/>
          </p:nvPr>
        </p:nvSpPr>
        <p:spPr/>
        <p:txBody>
          <a:bodyPr/>
          <a:lstStyle/>
          <a:p>
            <a:fld id="{6750B957-A5FE-4AAC-A0F0-53DDE8E3DF6D}" type="slidenum">
              <a:rPr lang="en-IL" smtClean="0"/>
              <a:t>‹#›</a:t>
            </a:fld>
            <a:endParaRPr lang="en-IL"/>
          </a:p>
        </p:txBody>
      </p:sp>
    </p:spTree>
    <p:extLst>
      <p:ext uri="{BB962C8B-B14F-4D97-AF65-F5344CB8AC3E}">
        <p14:creationId xmlns:p14="http://schemas.microsoft.com/office/powerpoint/2010/main" val="8371052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2135C7-1162-752F-65AF-7E74D89A52B4}"/>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של תאריך 2">
            <a:extLst>
              <a:ext uri="{FF2B5EF4-FFF2-40B4-BE49-F238E27FC236}">
                <a16:creationId xmlns:a16="http://schemas.microsoft.com/office/drawing/2014/main" id="{A3DA8B52-0628-1D0D-0771-EA2EB16144A0}"/>
              </a:ext>
            </a:extLst>
          </p:cNvPr>
          <p:cNvSpPr>
            <a:spLocks noGrp="1"/>
          </p:cNvSpPr>
          <p:nvPr>
            <p:ph type="dt" sz="half" idx="10"/>
          </p:nvPr>
        </p:nvSpPr>
        <p:spPr/>
        <p:txBody>
          <a:bodyPr/>
          <a:lstStyle/>
          <a:p>
            <a:fld id="{9C44B428-60A6-4666-887B-FF36C4D40806}" type="datetimeFigureOut">
              <a:rPr lang="en-IL" smtClean="0"/>
              <a:t>10/14/2024</a:t>
            </a:fld>
            <a:endParaRPr lang="en-IL"/>
          </a:p>
        </p:txBody>
      </p:sp>
      <p:sp>
        <p:nvSpPr>
          <p:cNvPr id="4" name="מציין מיקום של כותרת תחתונה 3">
            <a:extLst>
              <a:ext uri="{FF2B5EF4-FFF2-40B4-BE49-F238E27FC236}">
                <a16:creationId xmlns:a16="http://schemas.microsoft.com/office/drawing/2014/main" id="{6321EE96-FB51-46A3-4789-8B3CC3442BD1}"/>
              </a:ext>
            </a:extLst>
          </p:cNvPr>
          <p:cNvSpPr>
            <a:spLocks noGrp="1"/>
          </p:cNvSpPr>
          <p:nvPr>
            <p:ph type="ftr" sz="quarter" idx="11"/>
          </p:nvPr>
        </p:nvSpPr>
        <p:spPr/>
        <p:txBody>
          <a:bodyPr/>
          <a:lstStyle/>
          <a:p>
            <a:endParaRPr lang="en-IL"/>
          </a:p>
        </p:txBody>
      </p:sp>
      <p:sp>
        <p:nvSpPr>
          <p:cNvPr id="5" name="מציין מיקום של מספר שקופית 4">
            <a:extLst>
              <a:ext uri="{FF2B5EF4-FFF2-40B4-BE49-F238E27FC236}">
                <a16:creationId xmlns:a16="http://schemas.microsoft.com/office/drawing/2014/main" id="{F257FA1A-D530-0181-9381-127930C125CE}"/>
              </a:ext>
            </a:extLst>
          </p:cNvPr>
          <p:cNvSpPr>
            <a:spLocks noGrp="1"/>
          </p:cNvSpPr>
          <p:nvPr>
            <p:ph type="sldNum" sz="quarter" idx="12"/>
          </p:nvPr>
        </p:nvSpPr>
        <p:spPr/>
        <p:txBody>
          <a:bodyPr/>
          <a:lstStyle/>
          <a:p>
            <a:fld id="{6750B957-A5FE-4AAC-A0F0-53DDE8E3DF6D}" type="slidenum">
              <a:rPr lang="en-IL" smtClean="0"/>
              <a:t>‹#›</a:t>
            </a:fld>
            <a:endParaRPr lang="en-IL"/>
          </a:p>
        </p:txBody>
      </p:sp>
    </p:spTree>
    <p:extLst>
      <p:ext uri="{BB962C8B-B14F-4D97-AF65-F5344CB8AC3E}">
        <p14:creationId xmlns:p14="http://schemas.microsoft.com/office/powerpoint/2010/main" val="4038730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FC7432-BA26-9E69-E690-21153CF6C4C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3">
            <a:extLst>
              <a:ext uri="{FF2B5EF4-FFF2-40B4-BE49-F238E27FC236}">
                <a16:creationId xmlns:a16="http://schemas.microsoft.com/office/drawing/2014/main" id="{3E94DC5D-E65F-BD5A-0453-047DC5D9FF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3425" y="638175"/>
            <a:ext cx="17938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1658249"/>
            <a:ext cx="10058400" cy="2387600"/>
          </a:xfrm>
        </p:spPr>
        <p:txBody>
          <a:bodyPr/>
          <a:lstStyle>
            <a:lvl1pPr algn="l">
              <a:lnSpc>
                <a:spcPct val="80000"/>
              </a:lnSpc>
              <a:defRPr sz="5000" b="1" i="0" spc="0" baseline="0">
                <a:solidFill>
                  <a:schemeClr val="bg1"/>
                </a:solidFill>
                <a:latin typeface="Trebuchet MS" panose="020B0703020202090204" pitchFamily="34" charset="0"/>
              </a:defRPr>
            </a:lvl1pPr>
          </a:lstStyle>
          <a:p>
            <a:r>
              <a:rPr lang="en-US"/>
              <a:t>Click to edit Master title style</a:t>
            </a:r>
          </a:p>
        </p:txBody>
      </p:sp>
      <p:sp>
        <p:nvSpPr>
          <p:cNvPr id="3" name="Subtitle 2"/>
          <p:cNvSpPr>
            <a:spLocks noGrp="1"/>
          </p:cNvSpPr>
          <p:nvPr>
            <p:ph type="subTitle" idx="1"/>
          </p:nvPr>
        </p:nvSpPr>
        <p:spPr>
          <a:xfrm>
            <a:off x="609600" y="4077886"/>
            <a:ext cx="10058400" cy="1655762"/>
          </a:xfrm>
        </p:spPr>
        <p:txBody>
          <a:bodyPr anchor="t"/>
          <a:lstStyle>
            <a:lvl1pPr marL="0" indent="0" algn="l">
              <a:lnSpc>
                <a:spcPct val="110000"/>
              </a:lnSpc>
              <a:buNone/>
              <a:defRPr sz="1500" b="0" i="0" kern="800" spc="300" baseline="0">
                <a:solidFill>
                  <a:schemeClr val="bg2">
                    <a:lumMod val="20000"/>
                    <a:lumOff val="80000"/>
                  </a:schemeClr>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02488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79187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ADE750EC-A76E-C49C-8B87-10868D4CED48}"/>
              </a:ext>
            </a:extLst>
          </p:cNvPr>
          <p:cNvSpPr>
            <a:spLocks noGrp="1"/>
          </p:cNvSpPr>
          <p:nvPr>
            <p:ph type="dt" sz="half" idx="10"/>
          </p:nvPr>
        </p:nvSpPr>
        <p:spPr/>
        <p:txBody>
          <a:bodyPr/>
          <a:lstStyle/>
          <a:p>
            <a:fld id="{9C44B428-60A6-4666-887B-FF36C4D40806}" type="datetimeFigureOut">
              <a:rPr lang="en-IL" smtClean="0"/>
              <a:t>10/14/2024</a:t>
            </a:fld>
            <a:endParaRPr lang="en-IL"/>
          </a:p>
        </p:txBody>
      </p:sp>
      <p:sp>
        <p:nvSpPr>
          <p:cNvPr id="3" name="מציין מיקום של כותרת תחתונה 2">
            <a:extLst>
              <a:ext uri="{FF2B5EF4-FFF2-40B4-BE49-F238E27FC236}">
                <a16:creationId xmlns:a16="http://schemas.microsoft.com/office/drawing/2014/main" id="{D85B19AE-BE0A-3774-9F86-0B3023796D77}"/>
              </a:ext>
            </a:extLst>
          </p:cNvPr>
          <p:cNvSpPr>
            <a:spLocks noGrp="1"/>
          </p:cNvSpPr>
          <p:nvPr>
            <p:ph type="ftr" sz="quarter" idx="11"/>
          </p:nvPr>
        </p:nvSpPr>
        <p:spPr/>
        <p:txBody>
          <a:bodyPr/>
          <a:lstStyle/>
          <a:p>
            <a:endParaRPr lang="en-IL"/>
          </a:p>
        </p:txBody>
      </p:sp>
      <p:sp>
        <p:nvSpPr>
          <p:cNvPr id="4" name="מציין מיקום של מספר שקופית 3">
            <a:extLst>
              <a:ext uri="{FF2B5EF4-FFF2-40B4-BE49-F238E27FC236}">
                <a16:creationId xmlns:a16="http://schemas.microsoft.com/office/drawing/2014/main" id="{F84CDE49-BAA3-0FDE-D9A1-31274A06B795}"/>
              </a:ext>
            </a:extLst>
          </p:cNvPr>
          <p:cNvSpPr>
            <a:spLocks noGrp="1"/>
          </p:cNvSpPr>
          <p:nvPr>
            <p:ph type="sldNum" sz="quarter" idx="12"/>
          </p:nvPr>
        </p:nvSpPr>
        <p:spPr/>
        <p:txBody>
          <a:bodyPr/>
          <a:lstStyle/>
          <a:p>
            <a:fld id="{6750B957-A5FE-4AAC-A0F0-53DDE8E3DF6D}" type="slidenum">
              <a:rPr lang="en-IL" smtClean="0"/>
              <a:t>‹#›</a:t>
            </a:fld>
            <a:endParaRPr lang="en-IL"/>
          </a:p>
        </p:txBody>
      </p:sp>
    </p:spTree>
    <p:extLst>
      <p:ext uri="{BB962C8B-B14F-4D97-AF65-F5344CB8AC3E}">
        <p14:creationId xmlns:p14="http://schemas.microsoft.com/office/powerpoint/2010/main" val="29767665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05DCC9-20BD-5FDE-1CC9-846CD2D473A7}"/>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IL"/>
          </a:p>
        </p:txBody>
      </p:sp>
      <p:sp>
        <p:nvSpPr>
          <p:cNvPr id="3" name="מציין מיקום תוכן 2">
            <a:extLst>
              <a:ext uri="{FF2B5EF4-FFF2-40B4-BE49-F238E27FC236}">
                <a16:creationId xmlns:a16="http://schemas.microsoft.com/office/drawing/2014/main" id="{75C97803-B3C0-377F-0FE4-E2DC7E43BE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טקסט 3">
            <a:extLst>
              <a:ext uri="{FF2B5EF4-FFF2-40B4-BE49-F238E27FC236}">
                <a16:creationId xmlns:a16="http://schemas.microsoft.com/office/drawing/2014/main" id="{DE2C148C-327C-3731-E27E-4CC7C334D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7547781-981B-B48C-81F2-524921C1D89A}"/>
              </a:ext>
            </a:extLst>
          </p:cNvPr>
          <p:cNvSpPr>
            <a:spLocks noGrp="1"/>
          </p:cNvSpPr>
          <p:nvPr>
            <p:ph type="dt" sz="half" idx="10"/>
          </p:nvPr>
        </p:nvSpPr>
        <p:spPr/>
        <p:txBody>
          <a:bodyPr/>
          <a:lstStyle/>
          <a:p>
            <a:fld id="{9C44B428-60A6-4666-887B-FF36C4D40806}" type="datetimeFigureOut">
              <a:rPr lang="en-IL" smtClean="0"/>
              <a:t>10/14/2024</a:t>
            </a:fld>
            <a:endParaRPr lang="en-IL"/>
          </a:p>
        </p:txBody>
      </p:sp>
      <p:sp>
        <p:nvSpPr>
          <p:cNvPr id="6" name="מציין מיקום של כותרת תחתונה 5">
            <a:extLst>
              <a:ext uri="{FF2B5EF4-FFF2-40B4-BE49-F238E27FC236}">
                <a16:creationId xmlns:a16="http://schemas.microsoft.com/office/drawing/2014/main" id="{99A4EB30-C6FF-FC9D-4D12-1DEC7830CF0F}"/>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F60D2265-C362-4F83-1FC3-1B487D123E34}"/>
              </a:ext>
            </a:extLst>
          </p:cNvPr>
          <p:cNvSpPr>
            <a:spLocks noGrp="1"/>
          </p:cNvSpPr>
          <p:nvPr>
            <p:ph type="sldNum" sz="quarter" idx="12"/>
          </p:nvPr>
        </p:nvSpPr>
        <p:spPr/>
        <p:txBody>
          <a:bodyPr/>
          <a:lstStyle/>
          <a:p>
            <a:fld id="{6750B957-A5FE-4AAC-A0F0-53DDE8E3DF6D}" type="slidenum">
              <a:rPr lang="en-IL" smtClean="0"/>
              <a:t>‹#›</a:t>
            </a:fld>
            <a:endParaRPr lang="en-IL"/>
          </a:p>
        </p:txBody>
      </p:sp>
    </p:spTree>
    <p:extLst>
      <p:ext uri="{BB962C8B-B14F-4D97-AF65-F5344CB8AC3E}">
        <p14:creationId xmlns:p14="http://schemas.microsoft.com/office/powerpoint/2010/main" val="15191116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7AA1547-824C-D674-9909-A5B63D8F0FD6}"/>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IL"/>
          </a:p>
        </p:txBody>
      </p:sp>
      <p:sp>
        <p:nvSpPr>
          <p:cNvPr id="3" name="מציין מיקום של תמונה 2">
            <a:extLst>
              <a:ext uri="{FF2B5EF4-FFF2-40B4-BE49-F238E27FC236}">
                <a16:creationId xmlns:a16="http://schemas.microsoft.com/office/drawing/2014/main" id="{52333FCF-EE6B-6287-3FB7-626B42D641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מציין מיקום טקסט 3">
            <a:extLst>
              <a:ext uri="{FF2B5EF4-FFF2-40B4-BE49-F238E27FC236}">
                <a16:creationId xmlns:a16="http://schemas.microsoft.com/office/drawing/2014/main" id="{1E87C9EC-C2D7-C783-DBEF-CE26871CE1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7CF4255-5EA2-1196-02A3-608D5410AFA9}"/>
              </a:ext>
            </a:extLst>
          </p:cNvPr>
          <p:cNvSpPr>
            <a:spLocks noGrp="1"/>
          </p:cNvSpPr>
          <p:nvPr>
            <p:ph type="dt" sz="half" idx="10"/>
          </p:nvPr>
        </p:nvSpPr>
        <p:spPr/>
        <p:txBody>
          <a:bodyPr/>
          <a:lstStyle/>
          <a:p>
            <a:fld id="{9C44B428-60A6-4666-887B-FF36C4D40806}" type="datetimeFigureOut">
              <a:rPr lang="en-IL" smtClean="0"/>
              <a:t>10/14/2024</a:t>
            </a:fld>
            <a:endParaRPr lang="en-IL"/>
          </a:p>
        </p:txBody>
      </p:sp>
      <p:sp>
        <p:nvSpPr>
          <p:cNvPr id="6" name="מציין מיקום של כותרת תחתונה 5">
            <a:extLst>
              <a:ext uri="{FF2B5EF4-FFF2-40B4-BE49-F238E27FC236}">
                <a16:creationId xmlns:a16="http://schemas.microsoft.com/office/drawing/2014/main" id="{B24DCBBB-5CB9-22CC-04B3-39B117BC3054}"/>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A1FB3B7F-0098-6A09-909F-C0C7F98175C3}"/>
              </a:ext>
            </a:extLst>
          </p:cNvPr>
          <p:cNvSpPr>
            <a:spLocks noGrp="1"/>
          </p:cNvSpPr>
          <p:nvPr>
            <p:ph type="sldNum" sz="quarter" idx="12"/>
          </p:nvPr>
        </p:nvSpPr>
        <p:spPr/>
        <p:txBody>
          <a:bodyPr/>
          <a:lstStyle/>
          <a:p>
            <a:fld id="{6750B957-A5FE-4AAC-A0F0-53DDE8E3DF6D}" type="slidenum">
              <a:rPr lang="en-IL" smtClean="0"/>
              <a:t>‹#›</a:t>
            </a:fld>
            <a:endParaRPr lang="en-IL"/>
          </a:p>
        </p:txBody>
      </p:sp>
    </p:spTree>
    <p:extLst>
      <p:ext uri="{BB962C8B-B14F-4D97-AF65-F5344CB8AC3E}">
        <p14:creationId xmlns:p14="http://schemas.microsoft.com/office/powerpoint/2010/main" val="24788441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B41C10C-30CD-DED4-5FA0-05C6321E77FE}"/>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של טקסט אנכי 2">
            <a:extLst>
              <a:ext uri="{FF2B5EF4-FFF2-40B4-BE49-F238E27FC236}">
                <a16:creationId xmlns:a16="http://schemas.microsoft.com/office/drawing/2014/main" id="{0F84CF0C-1F16-A4FD-8A27-F29001DB27C4}"/>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5233B337-54B1-A70D-1C16-0536F7BEC090}"/>
              </a:ext>
            </a:extLst>
          </p:cNvPr>
          <p:cNvSpPr>
            <a:spLocks noGrp="1"/>
          </p:cNvSpPr>
          <p:nvPr>
            <p:ph type="dt" sz="half" idx="10"/>
          </p:nvPr>
        </p:nvSpPr>
        <p:spPr/>
        <p:txBody>
          <a:bodyPr/>
          <a:lstStyle/>
          <a:p>
            <a:fld id="{9C44B428-60A6-4666-887B-FF36C4D40806}" type="datetimeFigureOut">
              <a:rPr lang="en-IL" smtClean="0"/>
              <a:t>10/14/2024</a:t>
            </a:fld>
            <a:endParaRPr lang="en-IL"/>
          </a:p>
        </p:txBody>
      </p:sp>
      <p:sp>
        <p:nvSpPr>
          <p:cNvPr id="5" name="מציין מיקום של כותרת תחתונה 4">
            <a:extLst>
              <a:ext uri="{FF2B5EF4-FFF2-40B4-BE49-F238E27FC236}">
                <a16:creationId xmlns:a16="http://schemas.microsoft.com/office/drawing/2014/main" id="{6037A698-EC0C-EB00-6D99-21BABF5F424C}"/>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B906CDCF-FFB3-B9A3-F932-59527B393BEA}"/>
              </a:ext>
            </a:extLst>
          </p:cNvPr>
          <p:cNvSpPr>
            <a:spLocks noGrp="1"/>
          </p:cNvSpPr>
          <p:nvPr>
            <p:ph type="sldNum" sz="quarter" idx="12"/>
          </p:nvPr>
        </p:nvSpPr>
        <p:spPr/>
        <p:txBody>
          <a:bodyPr/>
          <a:lstStyle/>
          <a:p>
            <a:fld id="{6750B957-A5FE-4AAC-A0F0-53DDE8E3DF6D}" type="slidenum">
              <a:rPr lang="en-IL" smtClean="0"/>
              <a:t>‹#›</a:t>
            </a:fld>
            <a:endParaRPr lang="en-IL"/>
          </a:p>
        </p:txBody>
      </p:sp>
    </p:spTree>
    <p:extLst>
      <p:ext uri="{BB962C8B-B14F-4D97-AF65-F5344CB8AC3E}">
        <p14:creationId xmlns:p14="http://schemas.microsoft.com/office/powerpoint/2010/main" val="289699301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944E872E-28C5-6F41-6103-D6C6E751375C}"/>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IL"/>
          </a:p>
        </p:txBody>
      </p:sp>
      <p:sp>
        <p:nvSpPr>
          <p:cNvPr id="3" name="מציין מיקום של טקסט אנכי 2">
            <a:extLst>
              <a:ext uri="{FF2B5EF4-FFF2-40B4-BE49-F238E27FC236}">
                <a16:creationId xmlns:a16="http://schemas.microsoft.com/office/drawing/2014/main" id="{0CDFADC9-BFB3-982F-32AE-7D82A9C91BB2}"/>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116D31F0-B41A-803D-F426-F60B9055F774}"/>
              </a:ext>
            </a:extLst>
          </p:cNvPr>
          <p:cNvSpPr>
            <a:spLocks noGrp="1"/>
          </p:cNvSpPr>
          <p:nvPr>
            <p:ph type="dt" sz="half" idx="10"/>
          </p:nvPr>
        </p:nvSpPr>
        <p:spPr/>
        <p:txBody>
          <a:bodyPr/>
          <a:lstStyle/>
          <a:p>
            <a:fld id="{9C44B428-60A6-4666-887B-FF36C4D40806}" type="datetimeFigureOut">
              <a:rPr lang="en-IL" smtClean="0"/>
              <a:t>10/14/2024</a:t>
            </a:fld>
            <a:endParaRPr lang="en-IL"/>
          </a:p>
        </p:txBody>
      </p:sp>
      <p:sp>
        <p:nvSpPr>
          <p:cNvPr id="5" name="מציין מיקום של כותרת תחתונה 4">
            <a:extLst>
              <a:ext uri="{FF2B5EF4-FFF2-40B4-BE49-F238E27FC236}">
                <a16:creationId xmlns:a16="http://schemas.microsoft.com/office/drawing/2014/main" id="{95786A6D-6F10-9C02-686E-31BB7C4AAE6C}"/>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0A46EE5B-EFF8-EE82-0CCA-6A339FB4D6D9}"/>
              </a:ext>
            </a:extLst>
          </p:cNvPr>
          <p:cNvSpPr>
            <a:spLocks noGrp="1"/>
          </p:cNvSpPr>
          <p:nvPr>
            <p:ph type="sldNum" sz="quarter" idx="12"/>
          </p:nvPr>
        </p:nvSpPr>
        <p:spPr/>
        <p:txBody>
          <a:bodyPr/>
          <a:lstStyle/>
          <a:p>
            <a:fld id="{6750B957-A5FE-4AAC-A0F0-53DDE8E3DF6D}" type="slidenum">
              <a:rPr lang="en-IL" smtClean="0"/>
              <a:t>‹#›</a:t>
            </a:fld>
            <a:endParaRPr lang="en-IL"/>
          </a:p>
        </p:txBody>
      </p:sp>
    </p:spTree>
    <p:extLst>
      <p:ext uri="{BB962C8B-B14F-4D97-AF65-F5344CB8AC3E}">
        <p14:creationId xmlns:p14="http://schemas.microsoft.com/office/powerpoint/2010/main" val="14906433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902FA-0261-E9FC-EED2-3012F4889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a:extLst>
              <a:ext uri="{FF2B5EF4-FFF2-40B4-BE49-F238E27FC236}">
                <a16:creationId xmlns:a16="http://schemas.microsoft.com/office/drawing/2014/main" id="{8670A721-F649-E38B-FB1A-746102E0E4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970ED228-AF6F-FDF8-6871-0F335CD67D6B}"/>
              </a:ext>
            </a:extLst>
          </p:cNvPr>
          <p:cNvSpPr>
            <a:spLocks noGrp="1"/>
          </p:cNvSpPr>
          <p:nvPr>
            <p:ph type="dt" sz="half" idx="10"/>
          </p:nvPr>
        </p:nvSpPr>
        <p:spPr/>
        <p:txBody>
          <a:bodyPr/>
          <a:lstStyle/>
          <a:p>
            <a:fld id="{E55B0B8E-0ECB-4DE4-BA07-F0AAB0EC992C}" type="datetimeFigureOut">
              <a:rPr lang="he-IL" smtClean="0"/>
              <a:t>י"ב/תשרי/תשפ"ה</a:t>
            </a:fld>
            <a:endParaRPr lang="he-IL"/>
          </a:p>
        </p:txBody>
      </p:sp>
      <p:sp>
        <p:nvSpPr>
          <p:cNvPr id="5" name="Footer Placeholder 4">
            <a:extLst>
              <a:ext uri="{FF2B5EF4-FFF2-40B4-BE49-F238E27FC236}">
                <a16:creationId xmlns:a16="http://schemas.microsoft.com/office/drawing/2014/main" id="{A1F2A968-12DB-9EC3-DCF2-087ED0CAC01D}"/>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968CE0D6-6BA2-64B8-A971-C21480659536}"/>
              </a:ext>
            </a:extLst>
          </p:cNvPr>
          <p:cNvSpPr>
            <a:spLocks noGrp="1"/>
          </p:cNvSpPr>
          <p:nvPr>
            <p:ph type="sldNum" sz="quarter" idx="12"/>
          </p:nvPr>
        </p:nvSpPr>
        <p:spPr/>
        <p:txBody>
          <a:bodyPr/>
          <a:lstStyle/>
          <a:p>
            <a:fld id="{DA69E0F9-76C7-4333-949D-17F7243A3646}" type="slidenum">
              <a:rPr lang="he-IL" smtClean="0"/>
              <a:t>‹#›</a:t>
            </a:fld>
            <a:endParaRPr lang="he-IL"/>
          </a:p>
        </p:txBody>
      </p:sp>
    </p:spTree>
    <p:extLst>
      <p:ext uri="{BB962C8B-B14F-4D97-AF65-F5344CB8AC3E}">
        <p14:creationId xmlns:p14="http://schemas.microsoft.com/office/powerpoint/2010/main" val="3758408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4C948-4D61-2770-CEBA-B239514FECC6}"/>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9606E139-6F67-D84C-BE86-E694DC53DE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34E75361-50A1-4A61-C70A-9B9091DBCE38}"/>
              </a:ext>
            </a:extLst>
          </p:cNvPr>
          <p:cNvSpPr>
            <a:spLocks noGrp="1"/>
          </p:cNvSpPr>
          <p:nvPr>
            <p:ph type="dt" sz="half" idx="10"/>
          </p:nvPr>
        </p:nvSpPr>
        <p:spPr/>
        <p:txBody>
          <a:bodyPr/>
          <a:lstStyle/>
          <a:p>
            <a:fld id="{E55B0B8E-0ECB-4DE4-BA07-F0AAB0EC992C}" type="datetimeFigureOut">
              <a:rPr lang="he-IL" smtClean="0"/>
              <a:t>י"ב/תשרי/תשפ"ה</a:t>
            </a:fld>
            <a:endParaRPr lang="he-IL"/>
          </a:p>
        </p:txBody>
      </p:sp>
      <p:sp>
        <p:nvSpPr>
          <p:cNvPr id="5" name="Footer Placeholder 4">
            <a:extLst>
              <a:ext uri="{FF2B5EF4-FFF2-40B4-BE49-F238E27FC236}">
                <a16:creationId xmlns:a16="http://schemas.microsoft.com/office/drawing/2014/main" id="{1866DAE6-1408-E654-B883-09320F5FB323}"/>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37ECF973-9D98-17CD-C101-BCFB00B2A397}"/>
              </a:ext>
            </a:extLst>
          </p:cNvPr>
          <p:cNvSpPr>
            <a:spLocks noGrp="1"/>
          </p:cNvSpPr>
          <p:nvPr>
            <p:ph type="sldNum" sz="quarter" idx="12"/>
          </p:nvPr>
        </p:nvSpPr>
        <p:spPr/>
        <p:txBody>
          <a:bodyPr/>
          <a:lstStyle/>
          <a:p>
            <a:fld id="{DA69E0F9-76C7-4333-949D-17F7243A3646}" type="slidenum">
              <a:rPr lang="he-IL" smtClean="0"/>
              <a:t>‹#›</a:t>
            </a:fld>
            <a:endParaRPr lang="he-IL"/>
          </a:p>
        </p:txBody>
      </p:sp>
    </p:spTree>
    <p:extLst>
      <p:ext uri="{BB962C8B-B14F-4D97-AF65-F5344CB8AC3E}">
        <p14:creationId xmlns:p14="http://schemas.microsoft.com/office/powerpoint/2010/main" val="8648269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4442-9713-58FF-FAE6-45271D4B67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7AD2681D-7CB7-280D-01DC-3B3B309B18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F66474-AF2F-2777-106D-88750DAF5259}"/>
              </a:ext>
            </a:extLst>
          </p:cNvPr>
          <p:cNvSpPr>
            <a:spLocks noGrp="1"/>
          </p:cNvSpPr>
          <p:nvPr>
            <p:ph type="dt" sz="half" idx="10"/>
          </p:nvPr>
        </p:nvSpPr>
        <p:spPr/>
        <p:txBody>
          <a:bodyPr/>
          <a:lstStyle/>
          <a:p>
            <a:fld id="{E55B0B8E-0ECB-4DE4-BA07-F0AAB0EC992C}" type="datetimeFigureOut">
              <a:rPr lang="he-IL" smtClean="0"/>
              <a:t>י"ב/תשרי/תשפ"ה</a:t>
            </a:fld>
            <a:endParaRPr lang="he-IL"/>
          </a:p>
        </p:txBody>
      </p:sp>
      <p:sp>
        <p:nvSpPr>
          <p:cNvPr id="5" name="Footer Placeholder 4">
            <a:extLst>
              <a:ext uri="{FF2B5EF4-FFF2-40B4-BE49-F238E27FC236}">
                <a16:creationId xmlns:a16="http://schemas.microsoft.com/office/drawing/2014/main" id="{06E05636-E996-C704-DFE8-36DCFE8FE943}"/>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607427E8-B4D4-C751-9B51-3F7D45738357}"/>
              </a:ext>
            </a:extLst>
          </p:cNvPr>
          <p:cNvSpPr>
            <a:spLocks noGrp="1"/>
          </p:cNvSpPr>
          <p:nvPr>
            <p:ph type="sldNum" sz="quarter" idx="12"/>
          </p:nvPr>
        </p:nvSpPr>
        <p:spPr/>
        <p:txBody>
          <a:bodyPr/>
          <a:lstStyle/>
          <a:p>
            <a:fld id="{DA69E0F9-76C7-4333-949D-17F7243A3646}" type="slidenum">
              <a:rPr lang="he-IL" smtClean="0"/>
              <a:t>‹#›</a:t>
            </a:fld>
            <a:endParaRPr lang="he-IL"/>
          </a:p>
        </p:txBody>
      </p:sp>
    </p:spTree>
    <p:extLst>
      <p:ext uri="{BB962C8B-B14F-4D97-AF65-F5344CB8AC3E}">
        <p14:creationId xmlns:p14="http://schemas.microsoft.com/office/powerpoint/2010/main" val="30444043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6602-A168-6A11-AF36-248E2EA8E916}"/>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E35E6E09-37D9-6341-9701-938C6D342F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4282B9CD-1857-719A-F8CE-9D9A9BB893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C62FBE28-8809-A55F-52F0-575D6027B183}"/>
              </a:ext>
            </a:extLst>
          </p:cNvPr>
          <p:cNvSpPr>
            <a:spLocks noGrp="1"/>
          </p:cNvSpPr>
          <p:nvPr>
            <p:ph type="dt" sz="half" idx="10"/>
          </p:nvPr>
        </p:nvSpPr>
        <p:spPr/>
        <p:txBody>
          <a:bodyPr/>
          <a:lstStyle/>
          <a:p>
            <a:fld id="{E55B0B8E-0ECB-4DE4-BA07-F0AAB0EC992C}" type="datetimeFigureOut">
              <a:rPr lang="he-IL" smtClean="0"/>
              <a:t>י"ב/תשרי/תשפ"ה</a:t>
            </a:fld>
            <a:endParaRPr lang="he-IL"/>
          </a:p>
        </p:txBody>
      </p:sp>
      <p:sp>
        <p:nvSpPr>
          <p:cNvPr id="6" name="Footer Placeholder 5">
            <a:extLst>
              <a:ext uri="{FF2B5EF4-FFF2-40B4-BE49-F238E27FC236}">
                <a16:creationId xmlns:a16="http://schemas.microsoft.com/office/drawing/2014/main" id="{3D4A5C65-B7EF-8E2E-EC76-70F39D78812C}"/>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8F9BF819-60E6-6A7A-2A7C-A1AD5C1FA35B}"/>
              </a:ext>
            </a:extLst>
          </p:cNvPr>
          <p:cNvSpPr>
            <a:spLocks noGrp="1"/>
          </p:cNvSpPr>
          <p:nvPr>
            <p:ph type="sldNum" sz="quarter" idx="12"/>
          </p:nvPr>
        </p:nvSpPr>
        <p:spPr/>
        <p:txBody>
          <a:bodyPr/>
          <a:lstStyle/>
          <a:p>
            <a:fld id="{DA69E0F9-76C7-4333-949D-17F7243A3646}" type="slidenum">
              <a:rPr lang="he-IL" smtClean="0"/>
              <a:t>‹#›</a:t>
            </a:fld>
            <a:endParaRPr lang="he-IL"/>
          </a:p>
        </p:txBody>
      </p:sp>
    </p:spTree>
    <p:extLst>
      <p:ext uri="{BB962C8B-B14F-4D97-AF65-F5344CB8AC3E}">
        <p14:creationId xmlns:p14="http://schemas.microsoft.com/office/powerpoint/2010/main" val="6997348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5F872-022C-B5A2-A150-EA64E1B494A3}"/>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D8DEA5BD-AD3A-A775-5502-D3DA30ABC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7328DD-7732-6A31-9C85-85F9A58C13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3AE174D0-A441-5130-7FCE-9352725E14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A11A6-0076-89BD-1F70-8D39B0800E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37A161F2-B712-A4AC-49AF-1C80B7DD8EED}"/>
              </a:ext>
            </a:extLst>
          </p:cNvPr>
          <p:cNvSpPr>
            <a:spLocks noGrp="1"/>
          </p:cNvSpPr>
          <p:nvPr>
            <p:ph type="dt" sz="half" idx="10"/>
          </p:nvPr>
        </p:nvSpPr>
        <p:spPr/>
        <p:txBody>
          <a:bodyPr/>
          <a:lstStyle/>
          <a:p>
            <a:fld id="{E55B0B8E-0ECB-4DE4-BA07-F0AAB0EC992C}" type="datetimeFigureOut">
              <a:rPr lang="he-IL" smtClean="0"/>
              <a:t>י"ב/תשרי/תשפ"ה</a:t>
            </a:fld>
            <a:endParaRPr lang="he-IL"/>
          </a:p>
        </p:txBody>
      </p:sp>
      <p:sp>
        <p:nvSpPr>
          <p:cNvPr id="8" name="Footer Placeholder 7">
            <a:extLst>
              <a:ext uri="{FF2B5EF4-FFF2-40B4-BE49-F238E27FC236}">
                <a16:creationId xmlns:a16="http://schemas.microsoft.com/office/drawing/2014/main" id="{1AB68B07-66A0-D40B-6A07-190E2B1EDDA1}"/>
              </a:ext>
            </a:extLst>
          </p:cNvPr>
          <p:cNvSpPr>
            <a:spLocks noGrp="1"/>
          </p:cNvSpPr>
          <p:nvPr>
            <p:ph type="ftr" sz="quarter" idx="11"/>
          </p:nvPr>
        </p:nvSpPr>
        <p:spPr/>
        <p:txBody>
          <a:bodyPr/>
          <a:lstStyle/>
          <a:p>
            <a:endParaRPr lang="he-IL"/>
          </a:p>
        </p:txBody>
      </p:sp>
      <p:sp>
        <p:nvSpPr>
          <p:cNvPr id="9" name="Slide Number Placeholder 8">
            <a:extLst>
              <a:ext uri="{FF2B5EF4-FFF2-40B4-BE49-F238E27FC236}">
                <a16:creationId xmlns:a16="http://schemas.microsoft.com/office/drawing/2014/main" id="{EDBD917A-426A-C0C1-2CC3-44083E521885}"/>
              </a:ext>
            </a:extLst>
          </p:cNvPr>
          <p:cNvSpPr>
            <a:spLocks noGrp="1"/>
          </p:cNvSpPr>
          <p:nvPr>
            <p:ph type="sldNum" sz="quarter" idx="12"/>
          </p:nvPr>
        </p:nvSpPr>
        <p:spPr/>
        <p:txBody>
          <a:bodyPr/>
          <a:lstStyle/>
          <a:p>
            <a:fld id="{DA69E0F9-76C7-4333-949D-17F7243A3646}" type="slidenum">
              <a:rPr lang="he-IL" smtClean="0"/>
              <a:t>‹#›</a:t>
            </a:fld>
            <a:endParaRPr lang="he-IL"/>
          </a:p>
        </p:txBody>
      </p:sp>
    </p:spTree>
    <p:extLst>
      <p:ext uri="{BB962C8B-B14F-4D97-AF65-F5344CB8AC3E}">
        <p14:creationId xmlns:p14="http://schemas.microsoft.com/office/powerpoint/2010/main" val="3675488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ck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4598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9B4F-24B3-FCFE-F23C-5767B02695CA}"/>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39669824-A74E-E6B1-F376-57BCD5C30E02}"/>
              </a:ext>
            </a:extLst>
          </p:cNvPr>
          <p:cNvSpPr>
            <a:spLocks noGrp="1"/>
          </p:cNvSpPr>
          <p:nvPr>
            <p:ph type="dt" sz="half" idx="10"/>
          </p:nvPr>
        </p:nvSpPr>
        <p:spPr/>
        <p:txBody>
          <a:bodyPr/>
          <a:lstStyle/>
          <a:p>
            <a:fld id="{E55B0B8E-0ECB-4DE4-BA07-F0AAB0EC992C}" type="datetimeFigureOut">
              <a:rPr lang="he-IL" smtClean="0"/>
              <a:t>י"ב/תשרי/תשפ"ה</a:t>
            </a:fld>
            <a:endParaRPr lang="he-IL"/>
          </a:p>
        </p:txBody>
      </p:sp>
      <p:sp>
        <p:nvSpPr>
          <p:cNvPr id="4" name="Footer Placeholder 3">
            <a:extLst>
              <a:ext uri="{FF2B5EF4-FFF2-40B4-BE49-F238E27FC236}">
                <a16:creationId xmlns:a16="http://schemas.microsoft.com/office/drawing/2014/main" id="{EDDA5002-833C-8DF2-451F-34CA553C66F3}"/>
              </a:ext>
            </a:extLst>
          </p:cNvPr>
          <p:cNvSpPr>
            <a:spLocks noGrp="1"/>
          </p:cNvSpPr>
          <p:nvPr>
            <p:ph type="ftr" sz="quarter" idx="11"/>
          </p:nvPr>
        </p:nvSpPr>
        <p:spPr/>
        <p:txBody>
          <a:bodyPr/>
          <a:lstStyle/>
          <a:p>
            <a:endParaRPr lang="he-IL"/>
          </a:p>
        </p:txBody>
      </p:sp>
      <p:sp>
        <p:nvSpPr>
          <p:cNvPr id="5" name="Slide Number Placeholder 4">
            <a:extLst>
              <a:ext uri="{FF2B5EF4-FFF2-40B4-BE49-F238E27FC236}">
                <a16:creationId xmlns:a16="http://schemas.microsoft.com/office/drawing/2014/main" id="{ECD79F5E-B331-C1AF-B85A-E235D5D64F5D}"/>
              </a:ext>
            </a:extLst>
          </p:cNvPr>
          <p:cNvSpPr>
            <a:spLocks noGrp="1"/>
          </p:cNvSpPr>
          <p:nvPr>
            <p:ph type="sldNum" sz="quarter" idx="12"/>
          </p:nvPr>
        </p:nvSpPr>
        <p:spPr/>
        <p:txBody>
          <a:bodyPr/>
          <a:lstStyle/>
          <a:p>
            <a:fld id="{DA69E0F9-76C7-4333-949D-17F7243A3646}" type="slidenum">
              <a:rPr lang="he-IL" smtClean="0"/>
              <a:t>‹#›</a:t>
            </a:fld>
            <a:endParaRPr lang="he-IL"/>
          </a:p>
        </p:txBody>
      </p:sp>
    </p:spTree>
    <p:extLst>
      <p:ext uri="{BB962C8B-B14F-4D97-AF65-F5344CB8AC3E}">
        <p14:creationId xmlns:p14="http://schemas.microsoft.com/office/powerpoint/2010/main" val="43518196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FAD1CC-876D-6CE3-F6A6-99B39BA73287}"/>
              </a:ext>
            </a:extLst>
          </p:cNvPr>
          <p:cNvSpPr>
            <a:spLocks noGrp="1"/>
          </p:cNvSpPr>
          <p:nvPr>
            <p:ph type="dt" sz="half" idx="10"/>
          </p:nvPr>
        </p:nvSpPr>
        <p:spPr/>
        <p:txBody>
          <a:bodyPr/>
          <a:lstStyle/>
          <a:p>
            <a:fld id="{E55B0B8E-0ECB-4DE4-BA07-F0AAB0EC992C}" type="datetimeFigureOut">
              <a:rPr lang="he-IL" smtClean="0"/>
              <a:t>י"ב/תשרי/תשפ"ה</a:t>
            </a:fld>
            <a:endParaRPr lang="he-IL"/>
          </a:p>
        </p:txBody>
      </p:sp>
      <p:sp>
        <p:nvSpPr>
          <p:cNvPr id="3" name="Footer Placeholder 2">
            <a:extLst>
              <a:ext uri="{FF2B5EF4-FFF2-40B4-BE49-F238E27FC236}">
                <a16:creationId xmlns:a16="http://schemas.microsoft.com/office/drawing/2014/main" id="{5372CC30-88A7-3A86-90FC-A7B3A0FACD34}"/>
              </a:ext>
            </a:extLst>
          </p:cNvPr>
          <p:cNvSpPr>
            <a:spLocks noGrp="1"/>
          </p:cNvSpPr>
          <p:nvPr>
            <p:ph type="ftr" sz="quarter" idx="11"/>
          </p:nvPr>
        </p:nvSpPr>
        <p:spPr/>
        <p:txBody>
          <a:bodyPr/>
          <a:lstStyle/>
          <a:p>
            <a:endParaRPr lang="he-IL"/>
          </a:p>
        </p:txBody>
      </p:sp>
      <p:sp>
        <p:nvSpPr>
          <p:cNvPr id="4" name="Slide Number Placeholder 3">
            <a:extLst>
              <a:ext uri="{FF2B5EF4-FFF2-40B4-BE49-F238E27FC236}">
                <a16:creationId xmlns:a16="http://schemas.microsoft.com/office/drawing/2014/main" id="{25908822-59D3-31A5-5495-9C6840732717}"/>
              </a:ext>
            </a:extLst>
          </p:cNvPr>
          <p:cNvSpPr>
            <a:spLocks noGrp="1"/>
          </p:cNvSpPr>
          <p:nvPr>
            <p:ph type="sldNum" sz="quarter" idx="12"/>
          </p:nvPr>
        </p:nvSpPr>
        <p:spPr/>
        <p:txBody>
          <a:bodyPr/>
          <a:lstStyle/>
          <a:p>
            <a:fld id="{DA69E0F9-76C7-4333-949D-17F7243A3646}" type="slidenum">
              <a:rPr lang="he-IL" smtClean="0"/>
              <a:t>‹#›</a:t>
            </a:fld>
            <a:endParaRPr lang="he-IL"/>
          </a:p>
        </p:txBody>
      </p:sp>
    </p:spTree>
    <p:extLst>
      <p:ext uri="{BB962C8B-B14F-4D97-AF65-F5344CB8AC3E}">
        <p14:creationId xmlns:p14="http://schemas.microsoft.com/office/powerpoint/2010/main" val="32453131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93EEB-212E-8BA6-CF1B-4ECFDE577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D6169BB3-F5F7-E61F-F4BE-142E1AB476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AC2F068D-C14A-2A7D-645B-746B554F36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64D1F4-6C34-FA32-8A1D-E1D73011310F}"/>
              </a:ext>
            </a:extLst>
          </p:cNvPr>
          <p:cNvSpPr>
            <a:spLocks noGrp="1"/>
          </p:cNvSpPr>
          <p:nvPr>
            <p:ph type="dt" sz="half" idx="10"/>
          </p:nvPr>
        </p:nvSpPr>
        <p:spPr/>
        <p:txBody>
          <a:bodyPr/>
          <a:lstStyle/>
          <a:p>
            <a:fld id="{E55B0B8E-0ECB-4DE4-BA07-F0AAB0EC992C}" type="datetimeFigureOut">
              <a:rPr lang="he-IL" smtClean="0"/>
              <a:t>י"ב/תשרי/תשפ"ה</a:t>
            </a:fld>
            <a:endParaRPr lang="he-IL"/>
          </a:p>
        </p:txBody>
      </p:sp>
      <p:sp>
        <p:nvSpPr>
          <p:cNvPr id="6" name="Footer Placeholder 5">
            <a:extLst>
              <a:ext uri="{FF2B5EF4-FFF2-40B4-BE49-F238E27FC236}">
                <a16:creationId xmlns:a16="http://schemas.microsoft.com/office/drawing/2014/main" id="{FF36A0BF-9974-1063-0860-DF33F8C347EB}"/>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AD8BDEAF-28F8-A808-A2FB-91C9CE53047B}"/>
              </a:ext>
            </a:extLst>
          </p:cNvPr>
          <p:cNvSpPr>
            <a:spLocks noGrp="1"/>
          </p:cNvSpPr>
          <p:nvPr>
            <p:ph type="sldNum" sz="quarter" idx="12"/>
          </p:nvPr>
        </p:nvSpPr>
        <p:spPr/>
        <p:txBody>
          <a:bodyPr/>
          <a:lstStyle/>
          <a:p>
            <a:fld id="{DA69E0F9-76C7-4333-949D-17F7243A3646}" type="slidenum">
              <a:rPr lang="he-IL" smtClean="0"/>
              <a:t>‹#›</a:t>
            </a:fld>
            <a:endParaRPr lang="he-IL"/>
          </a:p>
        </p:txBody>
      </p:sp>
    </p:spTree>
    <p:extLst>
      <p:ext uri="{BB962C8B-B14F-4D97-AF65-F5344CB8AC3E}">
        <p14:creationId xmlns:p14="http://schemas.microsoft.com/office/powerpoint/2010/main" val="14582202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182BB-540A-2F3D-D2DB-71687F418E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3A750516-9EC0-CA90-BB3E-279AD891C0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a:extLst>
              <a:ext uri="{FF2B5EF4-FFF2-40B4-BE49-F238E27FC236}">
                <a16:creationId xmlns:a16="http://schemas.microsoft.com/office/drawing/2014/main" id="{D22D6E9E-8D50-4835-BC99-FD71587975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EEAD83-F093-8C32-E21D-EBA63A7A8EF4}"/>
              </a:ext>
            </a:extLst>
          </p:cNvPr>
          <p:cNvSpPr>
            <a:spLocks noGrp="1"/>
          </p:cNvSpPr>
          <p:nvPr>
            <p:ph type="dt" sz="half" idx="10"/>
          </p:nvPr>
        </p:nvSpPr>
        <p:spPr/>
        <p:txBody>
          <a:bodyPr/>
          <a:lstStyle/>
          <a:p>
            <a:fld id="{E55B0B8E-0ECB-4DE4-BA07-F0AAB0EC992C}" type="datetimeFigureOut">
              <a:rPr lang="he-IL" smtClean="0"/>
              <a:t>י"ב/תשרי/תשפ"ה</a:t>
            </a:fld>
            <a:endParaRPr lang="he-IL"/>
          </a:p>
        </p:txBody>
      </p:sp>
      <p:sp>
        <p:nvSpPr>
          <p:cNvPr id="6" name="Footer Placeholder 5">
            <a:extLst>
              <a:ext uri="{FF2B5EF4-FFF2-40B4-BE49-F238E27FC236}">
                <a16:creationId xmlns:a16="http://schemas.microsoft.com/office/drawing/2014/main" id="{9856408D-D3D0-38D4-85F0-1E0562253391}"/>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905F93D7-B95B-56DD-3A07-840DFD544B1F}"/>
              </a:ext>
            </a:extLst>
          </p:cNvPr>
          <p:cNvSpPr>
            <a:spLocks noGrp="1"/>
          </p:cNvSpPr>
          <p:nvPr>
            <p:ph type="sldNum" sz="quarter" idx="12"/>
          </p:nvPr>
        </p:nvSpPr>
        <p:spPr/>
        <p:txBody>
          <a:bodyPr/>
          <a:lstStyle/>
          <a:p>
            <a:fld id="{DA69E0F9-76C7-4333-949D-17F7243A3646}" type="slidenum">
              <a:rPr lang="he-IL" smtClean="0"/>
              <a:t>‹#›</a:t>
            </a:fld>
            <a:endParaRPr lang="he-IL"/>
          </a:p>
        </p:txBody>
      </p:sp>
    </p:spTree>
    <p:extLst>
      <p:ext uri="{BB962C8B-B14F-4D97-AF65-F5344CB8AC3E}">
        <p14:creationId xmlns:p14="http://schemas.microsoft.com/office/powerpoint/2010/main" val="3146457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7C2FE-23AD-BF1D-2FC9-3C82A7FC7B88}"/>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04172B44-56DF-44D6-2AEC-747FB1B42C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B7681704-F474-CF4D-DB18-40C4D78B60BF}"/>
              </a:ext>
            </a:extLst>
          </p:cNvPr>
          <p:cNvSpPr>
            <a:spLocks noGrp="1"/>
          </p:cNvSpPr>
          <p:nvPr>
            <p:ph type="dt" sz="half" idx="10"/>
          </p:nvPr>
        </p:nvSpPr>
        <p:spPr/>
        <p:txBody>
          <a:bodyPr/>
          <a:lstStyle/>
          <a:p>
            <a:fld id="{E55B0B8E-0ECB-4DE4-BA07-F0AAB0EC992C}" type="datetimeFigureOut">
              <a:rPr lang="he-IL" smtClean="0"/>
              <a:t>י"ב/תשרי/תשפ"ה</a:t>
            </a:fld>
            <a:endParaRPr lang="he-IL"/>
          </a:p>
        </p:txBody>
      </p:sp>
      <p:sp>
        <p:nvSpPr>
          <p:cNvPr id="5" name="Footer Placeholder 4">
            <a:extLst>
              <a:ext uri="{FF2B5EF4-FFF2-40B4-BE49-F238E27FC236}">
                <a16:creationId xmlns:a16="http://schemas.microsoft.com/office/drawing/2014/main" id="{3A38C4E3-6A8F-E1B3-9702-2A0E6D670C9E}"/>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2E5B6804-0D31-6558-6E4C-0D6CFEB71681}"/>
              </a:ext>
            </a:extLst>
          </p:cNvPr>
          <p:cNvSpPr>
            <a:spLocks noGrp="1"/>
          </p:cNvSpPr>
          <p:nvPr>
            <p:ph type="sldNum" sz="quarter" idx="12"/>
          </p:nvPr>
        </p:nvSpPr>
        <p:spPr/>
        <p:txBody>
          <a:bodyPr/>
          <a:lstStyle/>
          <a:p>
            <a:fld id="{DA69E0F9-76C7-4333-949D-17F7243A3646}" type="slidenum">
              <a:rPr lang="he-IL" smtClean="0"/>
              <a:t>‹#›</a:t>
            </a:fld>
            <a:endParaRPr lang="he-IL"/>
          </a:p>
        </p:txBody>
      </p:sp>
    </p:spTree>
    <p:extLst>
      <p:ext uri="{BB962C8B-B14F-4D97-AF65-F5344CB8AC3E}">
        <p14:creationId xmlns:p14="http://schemas.microsoft.com/office/powerpoint/2010/main" val="9522395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658B8F-EB70-2A10-53E3-C242D70002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DA2E4614-9CF1-E234-0A24-BC7D0A439A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DD53CAD9-0FBF-94C6-6F3C-1DBD433353D1}"/>
              </a:ext>
            </a:extLst>
          </p:cNvPr>
          <p:cNvSpPr>
            <a:spLocks noGrp="1"/>
          </p:cNvSpPr>
          <p:nvPr>
            <p:ph type="dt" sz="half" idx="10"/>
          </p:nvPr>
        </p:nvSpPr>
        <p:spPr/>
        <p:txBody>
          <a:bodyPr/>
          <a:lstStyle/>
          <a:p>
            <a:fld id="{E55B0B8E-0ECB-4DE4-BA07-F0AAB0EC992C}" type="datetimeFigureOut">
              <a:rPr lang="he-IL" smtClean="0"/>
              <a:t>י"ב/תשרי/תשפ"ה</a:t>
            </a:fld>
            <a:endParaRPr lang="he-IL"/>
          </a:p>
        </p:txBody>
      </p:sp>
      <p:sp>
        <p:nvSpPr>
          <p:cNvPr id="5" name="Footer Placeholder 4">
            <a:extLst>
              <a:ext uri="{FF2B5EF4-FFF2-40B4-BE49-F238E27FC236}">
                <a16:creationId xmlns:a16="http://schemas.microsoft.com/office/drawing/2014/main" id="{458B367F-D974-3B12-26AC-F15BA945F3E5}"/>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D3ED5117-7631-F5C3-1713-8F549F082D01}"/>
              </a:ext>
            </a:extLst>
          </p:cNvPr>
          <p:cNvSpPr>
            <a:spLocks noGrp="1"/>
          </p:cNvSpPr>
          <p:nvPr>
            <p:ph type="sldNum" sz="quarter" idx="12"/>
          </p:nvPr>
        </p:nvSpPr>
        <p:spPr/>
        <p:txBody>
          <a:bodyPr/>
          <a:lstStyle/>
          <a:p>
            <a:fld id="{DA69E0F9-76C7-4333-949D-17F7243A3646}" type="slidenum">
              <a:rPr lang="he-IL" smtClean="0"/>
              <a:t>‹#›</a:t>
            </a:fld>
            <a:endParaRPr lang="he-IL"/>
          </a:p>
        </p:txBody>
      </p:sp>
    </p:spTree>
    <p:extLst>
      <p:ext uri="{BB962C8B-B14F-4D97-AF65-F5344CB8AC3E}">
        <p14:creationId xmlns:p14="http://schemas.microsoft.com/office/powerpoint/2010/main" val="26537136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400" y="1101985"/>
            <a:ext cx="11642284" cy="4632387"/>
          </a:xfrm>
        </p:spPr>
        <p:txBody>
          <a:bodyPr lIns="0" tIns="0" rIns="0" bIns="0"/>
          <a:lstStyle>
            <a:lvl1pPr>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1pPr>
            <a:lvl2pPr marL="115888" indent="0">
              <a:buNone/>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2pPr>
            <a:lvl3pPr>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3pPr>
            <a:lvl4pPr>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4pPr>
            <a:lvl5pPr>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342000" y="360000"/>
            <a:ext cx="11269255" cy="671785"/>
          </a:xfrm>
        </p:spPr>
        <p:txBody>
          <a:bodyPr lIns="0" tIns="0" rIns="0" bIns="0" anchor="t"/>
          <a:lstStyle>
            <a:lvl1pPr>
              <a:defRPr b="1" i="0">
                <a:solidFill>
                  <a:schemeClr val="accent1"/>
                </a:solidFill>
                <a:latin typeface="Trebuchet MS" panose="020B0703020202090204" pitchFamily="34" charset="0"/>
                <a:ea typeface="Roboto Lt" panose="02000000000000000000" pitchFamily="2" charset="0"/>
                <a:cs typeface="Arial" panose="020B0604020202020204" pitchFamily="34" charset="0"/>
              </a:defRPr>
            </a:lvl1pPr>
          </a:lstStyle>
          <a:p>
            <a:r>
              <a:rPr lang="en-US"/>
              <a:t>Click to edit Master title style</a:t>
            </a:r>
          </a:p>
        </p:txBody>
      </p:sp>
      <p:sp>
        <p:nvSpPr>
          <p:cNvPr id="7" name="Content Placeholder 3"/>
          <p:cNvSpPr>
            <a:spLocks noGrp="1"/>
          </p:cNvSpPr>
          <p:nvPr>
            <p:ph sz="quarter" idx="14"/>
          </p:nvPr>
        </p:nvSpPr>
        <p:spPr>
          <a:xfrm>
            <a:off x="212400" y="5918400"/>
            <a:ext cx="11768284" cy="437827"/>
          </a:xfrm>
        </p:spPr>
        <p:txBody>
          <a:bodyPr anchor="b"/>
          <a:lstStyle>
            <a:lvl1pPr>
              <a:lnSpc>
                <a:spcPct val="100000"/>
              </a:lnSpc>
              <a:spcAft>
                <a:spcPts val="300"/>
              </a:spcAft>
              <a:defRPr sz="900"/>
            </a:lvl1pPr>
          </a:lstStyle>
          <a:p>
            <a:pPr lvl="0"/>
            <a:r>
              <a:rPr lang="en-US"/>
              <a:t>Click to edit Master text styles</a:t>
            </a:r>
          </a:p>
        </p:txBody>
      </p:sp>
      <p:sp>
        <p:nvSpPr>
          <p:cNvPr id="2" name="Slide Number Placeholder 5">
            <a:extLst>
              <a:ext uri="{FF2B5EF4-FFF2-40B4-BE49-F238E27FC236}">
                <a16:creationId xmlns:a16="http://schemas.microsoft.com/office/drawing/2014/main" id="{846E20B5-CC1F-F062-6C9E-E78456B98F0A}"/>
              </a:ext>
            </a:extLst>
          </p:cNvPr>
          <p:cNvSpPr>
            <a:spLocks noGrp="1"/>
          </p:cNvSpPr>
          <p:nvPr>
            <p:ph type="sldNum" sz="quarter" idx="15"/>
          </p:nvPr>
        </p:nvSpPr>
        <p:spPr/>
        <p:txBody>
          <a:bodyPr/>
          <a:lstStyle>
            <a:lvl1pPr>
              <a:defRPr/>
            </a:lvl1pPr>
          </a:lstStyle>
          <a:p>
            <a:pPr>
              <a:defRPr/>
            </a:pPr>
            <a:fld id="{0807228E-731E-4713-A6CA-F569B97D936D}" type="slidenum">
              <a:rPr lang="en-US"/>
              <a:pPr>
                <a:defRPr/>
              </a:pPr>
              <a:t>‹#›</a:t>
            </a:fld>
            <a:endParaRPr lang="en-US"/>
          </a:p>
        </p:txBody>
      </p:sp>
    </p:spTree>
    <p:extLst>
      <p:ext uri="{BB962C8B-B14F-4D97-AF65-F5344CB8AC3E}">
        <p14:creationId xmlns:p14="http://schemas.microsoft.com/office/powerpoint/2010/main" val="2183656310"/>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7A8F716C-0A74-D66E-77CC-0FB5AA5148D8}"/>
              </a:ext>
            </a:extLst>
          </p:cNvPr>
          <p:cNvSpPr>
            <a:spLocks noGrp="1"/>
          </p:cNvSpPr>
          <p:nvPr>
            <p:ph type="sldNum" sz="quarter" idx="14"/>
          </p:nvPr>
        </p:nvSpPr>
        <p:spPr/>
        <p:txBody>
          <a:bodyPr/>
          <a:lstStyle>
            <a:lvl1pPr>
              <a:defRPr>
                <a:solidFill>
                  <a:schemeClr val="bg1"/>
                </a:solidFill>
              </a:defRPr>
            </a:lvl1pPr>
          </a:lstStyle>
          <a:p>
            <a:pPr>
              <a:defRPr/>
            </a:pPr>
            <a:fld id="{A502BD43-419B-4D9B-8477-53F31ED282C5}" type="slidenum">
              <a:rPr lang="en-US"/>
              <a:pPr>
                <a:defRPr/>
              </a:pPr>
              <a:t>‹#›</a:t>
            </a:fld>
            <a:endParaRPr lang="en-US"/>
          </a:p>
        </p:txBody>
      </p:sp>
    </p:spTree>
    <p:extLst>
      <p:ext uri="{BB962C8B-B14F-4D97-AF65-F5344CB8AC3E}">
        <p14:creationId xmlns:p14="http://schemas.microsoft.com/office/powerpoint/2010/main" val="1631498062"/>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Just Header + Footer">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1DA5346-846B-3F4D-95E2-E059F5FC1223}"/>
              </a:ext>
            </a:extLst>
          </p:cNvPr>
          <p:cNvSpPr txBox="1"/>
          <p:nvPr userDrawn="1"/>
        </p:nvSpPr>
        <p:spPr>
          <a:xfrm>
            <a:off x="211138" y="6400800"/>
            <a:ext cx="2743200" cy="292100"/>
          </a:xfrm>
          <a:prstGeom prst="rect">
            <a:avLst/>
          </a:prstGeom>
        </p:spPr>
        <p:txBody>
          <a:bodyPr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ct val="0"/>
              </a:spcBef>
              <a:spcAft>
                <a:spcPct val="0"/>
              </a:spcAft>
              <a:defRPr/>
            </a:pPr>
            <a:fld id="{526A4041-52F6-46C1-AB21-BBE811E72ED4}" type="slidenum">
              <a:rPr lang="en-US" smtClean="0"/>
              <a:pPr fontAlgn="auto">
                <a:spcBef>
                  <a:spcPct val="0"/>
                </a:spcBef>
                <a:spcAft>
                  <a:spcPct val="0"/>
                </a:spcAft>
                <a:defRPr/>
              </a:pPr>
              <a:t>‹#›</a:t>
            </a:fld>
            <a:endParaRPr lang="en-US"/>
          </a:p>
        </p:txBody>
      </p:sp>
      <p:pic>
        <p:nvPicPr>
          <p:cNvPr id="3" name="Picture 3" descr="A picture containing text&#10;&#10;Description automatically generated">
            <a:extLst>
              <a:ext uri="{FF2B5EF4-FFF2-40B4-BE49-F238E27FC236}">
                <a16:creationId xmlns:a16="http://schemas.microsoft.com/office/drawing/2014/main" id="{33E36505-DE2D-5786-AC3A-167D2CDFD6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839325" y="6049963"/>
            <a:ext cx="22717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577516" y="365125"/>
            <a:ext cx="10972800" cy="987019"/>
          </a:xfrm>
        </p:spPr>
        <p:txBody>
          <a:bodyPr/>
          <a:lstStyle>
            <a:lvl1pPr algn="l">
              <a:lnSpc>
                <a:spcPct val="80000"/>
              </a:lnSpc>
              <a:defRPr b="1" i="0">
                <a:solidFill>
                  <a:schemeClr val="tx2"/>
                </a:solidFill>
                <a:latin typeface="Trebuchet MS" panose="020B0703020202090204" pitchFamily="34" charset="0"/>
              </a:defRPr>
            </a:lvl1pPr>
          </a:lstStyle>
          <a:p>
            <a:r>
              <a:rPr lang="en-US"/>
              <a:t>Click to edit Master title style</a:t>
            </a:r>
          </a:p>
        </p:txBody>
      </p:sp>
    </p:spTree>
    <p:extLst>
      <p:ext uri="{BB962C8B-B14F-4D97-AF65-F5344CB8AC3E}">
        <p14:creationId xmlns:p14="http://schemas.microsoft.com/office/powerpoint/2010/main" val="280036813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Key Comparison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508178-9423-3EC4-8C29-4A6805F39D65}"/>
              </a:ext>
            </a:extLst>
          </p:cNvPr>
          <p:cNvSpPr/>
          <p:nvPr userDrawn="1"/>
        </p:nvSpPr>
        <p:spPr>
          <a:xfrm>
            <a:off x="0" y="0"/>
            <a:ext cx="6096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en-US">
              <a:latin typeface="Proxima Nova Regular" panose="02000506030000020004" pitchFamily="2" charset="0"/>
            </a:endParaRPr>
          </a:p>
        </p:txBody>
      </p:sp>
      <p:sp>
        <p:nvSpPr>
          <p:cNvPr id="3" name="Content Placeholder 2"/>
          <p:cNvSpPr>
            <a:spLocks noGrp="1"/>
          </p:cNvSpPr>
          <p:nvPr>
            <p:ph sz="half" idx="1"/>
          </p:nvPr>
        </p:nvSpPr>
        <p:spPr>
          <a:xfrm>
            <a:off x="495300" y="1189899"/>
            <a:ext cx="5081891" cy="4351338"/>
          </a:xfrm>
          <a:ln>
            <a:noFill/>
          </a:ln>
        </p:spPr>
        <p:txBody>
          <a:bodyPr anchor="ctr">
            <a:normAutofit/>
          </a:bodyPr>
          <a:lstStyle>
            <a:lvl1pPr algn="l">
              <a:lnSpc>
                <a:spcPct val="80000"/>
              </a:lnSpc>
              <a:defRPr sz="3200" b="1" i="0">
                <a:ln>
                  <a:noFill/>
                </a:ln>
                <a:solidFill>
                  <a:schemeClr val="bg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2" name="Content Placeholder 2"/>
          <p:cNvSpPr>
            <a:spLocks noGrp="1"/>
          </p:cNvSpPr>
          <p:nvPr>
            <p:ph sz="half" idx="10"/>
          </p:nvPr>
        </p:nvSpPr>
        <p:spPr>
          <a:xfrm>
            <a:off x="6614809" y="1189899"/>
            <a:ext cx="5150842" cy="4351338"/>
          </a:xfrm>
        </p:spPr>
        <p:txBody>
          <a:bodyPr anchor="ctr">
            <a:normAutofit/>
          </a:bodyPr>
          <a:lstStyle>
            <a:lvl1pPr algn="l">
              <a:lnSpc>
                <a:spcPct val="80000"/>
              </a:lnSpc>
              <a:defRPr sz="3200" b="0" i="0">
                <a:solidFill>
                  <a:schemeClr val="tx1"/>
                </a:solidFill>
                <a:latin typeface="Trebuchet MS" panose="020B0703020202090204" pitchFamily="34" charset="0"/>
                <a:cs typeface="Rockwell Nova Light" panose="02060303020205020403" pitchFamily="18" charset="0"/>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CD1662D5-AE85-FED3-DE14-0D8113C030EE}"/>
              </a:ext>
            </a:extLst>
          </p:cNvPr>
          <p:cNvSpPr>
            <a:spLocks noGrp="1"/>
          </p:cNvSpPr>
          <p:nvPr>
            <p:ph type="sldNum" sz="quarter" idx="11"/>
          </p:nvPr>
        </p:nvSpPr>
        <p:spPr/>
        <p:txBody>
          <a:bodyPr/>
          <a:lstStyle>
            <a:lvl1pPr algn="l">
              <a:defRPr sz="800">
                <a:solidFill>
                  <a:schemeClr val="bg2"/>
                </a:solidFill>
              </a:defRPr>
            </a:lvl1pPr>
          </a:lstStyle>
          <a:p>
            <a:pPr>
              <a:defRPr/>
            </a:pPr>
            <a:fld id="{E75C70AB-2AB0-45A5-9655-B088968644AE}" type="slidenum">
              <a:rPr lang="en-US"/>
              <a:pPr>
                <a:defRPr/>
              </a:pPr>
              <a:t>‹#›</a:t>
            </a:fld>
            <a:endParaRPr lang="en-US"/>
          </a:p>
        </p:txBody>
      </p:sp>
    </p:spTree>
    <p:extLst>
      <p:ext uri="{BB962C8B-B14F-4D97-AF65-F5344CB8AC3E}">
        <p14:creationId xmlns:p14="http://schemas.microsoft.com/office/powerpoint/2010/main" val="292652031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2" name="Object 3" hidden="1">
            <a:extLst>
              <a:ext uri="{FF2B5EF4-FFF2-40B4-BE49-F238E27FC236}">
                <a16:creationId xmlns:a16="http://schemas.microsoft.com/office/drawing/2014/main" id="{399322F7-F7C2-39BA-2997-33B5855C367F}"/>
              </a:ext>
            </a:extLst>
          </p:cNvPr>
          <p:cNvGraphicFramePr>
            <a:graphicFrameLocks noChangeAspect="1"/>
          </p:cNvGraphicFramePr>
          <p:nvPr>
            <p:custDataLst>
              <p:tags r:id="rId1"/>
            </p:custDataLst>
          </p:nvPr>
        </p:nvGraphicFramePr>
        <p:xfrm>
          <a:off x="1588" y="1588"/>
          <a:ext cx="3175" cy="3175"/>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3" hidden="1">
                        <a:extLst>
                          <a:ext uri="{FF2B5EF4-FFF2-40B4-BE49-F238E27FC236}">
                            <a16:creationId xmlns:a16="http://schemas.microsoft.com/office/drawing/2014/main" id="{399322F7-F7C2-39BA-2997-33B5855C36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31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hidden="1">
            <a:extLst>
              <a:ext uri="{FF2B5EF4-FFF2-40B4-BE49-F238E27FC236}">
                <a16:creationId xmlns:a16="http://schemas.microsoft.com/office/drawing/2014/main" id="{ABFFE403-FF26-4C83-95D3-E81479CA544C}"/>
              </a:ext>
            </a:extLst>
          </p:cNvPr>
          <p:cNvSpPr/>
          <p:nvPr>
            <p:custDataLst>
              <p:tags r:id="rId2"/>
            </p:custDataLst>
          </p:nvPr>
        </p:nvSpPr>
        <p:spPr>
          <a:xfrm>
            <a:off x="0" y="0"/>
            <a:ext cx="211138" cy="211138"/>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1219140" eaLnBrk="1" hangingPunct="1">
              <a:defRPr/>
            </a:pPr>
            <a:endParaRPr lang="en-US" sz="2667" dirty="0">
              <a:solidFill>
                <a:srgbClr val="000000"/>
              </a:solidFill>
              <a:sym typeface="Arial" panose="020B0604020202020204" pitchFamily="34" charset="0"/>
            </a:endParaRPr>
          </a:p>
        </p:txBody>
      </p:sp>
      <p:sp>
        <p:nvSpPr>
          <p:cNvPr id="4" name="doc id" hidden="1">
            <a:extLst>
              <a:ext uri="{FF2B5EF4-FFF2-40B4-BE49-F238E27FC236}">
                <a16:creationId xmlns:a16="http://schemas.microsoft.com/office/drawing/2014/main" id="{D60BD536-3D42-F34E-2128-F922488292EF}"/>
              </a:ext>
            </a:extLst>
          </p:cNvPr>
          <p:cNvSpPr>
            <a:spLocks noChangeArrowheads="1"/>
          </p:cNvSpPr>
          <p:nvPr/>
        </p:nvSpPr>
        <p:spPr bwMode="gray">
          <a:xfrm flipH="1">
            <a:off x="10658475" y="52388"/>
            <a:ext cx="1230313" cy="93662"/>
          </a:xfrm>
          <a:prstGeom prst="rect">
            <a:avLst/>
          </a:prstGeom>
          <a:noFill/>
          <a:ln>
            <a:noFill/>
          </a:ln>
          <a:effectLst/>
        </p:spPr>
        <p:txBody>
          <a:bodyPr lIns="0" tIns="0" rIns="0" bIns="0">
            <a:spAutoFit/>
          </a:bodyPr>
          <a:lstStyle/>
          <a:p>
            <a:pPr algn="r" defTabSz="1217996" eaLnBrk="1" hangingPunct="1">
              <a:defRPr/>
            </a:pPr>
            <a:endParaRPr lang="x-none" sz="612">
              <a:solidFill>
                <a:srgbClr val="808080"/>
              </a:solidFill>
              <a:latin typeface="Arial"/>
            </a:endParaRPr>
          </a:p>
        </p:txBody>
      </p:sp>
      <p:sp>
        <p:nvSpPr>
          <p:cNvPr id="5" name="Slide Number Placeholder 6">
            <a:extLst>
              <a:ext uri="{FF2B5EF4-FFF2-40B4-BE49-F238E27FC236}">
                <a16:creationId xmlns:a16="http://schemas.microsoft.com/office/drawing/2014/main" id="{D3508F38-F122-43FA-6BB1-7DF606828706}"/>
              </a:ext>
            </a:extLst>
          </p:cNvPr>
          <p:cNvSpPr>
            <a:spLocks noGrp="1"/>
          </p:cNvSpPr>
          <p:nvPr>
            <p:ph type="sldNum" sz="quarter" idx="10"/>
          </p:nvPr>
        </p:nvSpPr>
        <p:spPr/>
        <p:txBody>
          <a:bodyPr/>
          <a:lstStyle>
            <a:lvl1pPr>
              <a:defRPr>
                <a:solidFill>
                  <a:schemeClr val="tx1">
                    <a:lumMod val="40000"/>
                    <a:lumOff val="60000"/>
                  </a:schemeClr>
                </a:solidFill>
              </a:defRPr>
            </a:lvl1pPr>
          </a:lstStyle>
          <a:p>
            <a:pPr>
              <a:defRPr/>
            </a:pPr>
            <a:fld id="{FF62ABA2-020D-448B-981C-367673769C07}" type="slidenum">
              <a:rPr lang="en-US"/>
              <a:pPr>
                <a:defRPr/>
              </a:pPr>
              <a:t>‹#›</a:t>
            </a:fld>
            <a:endParaRPr lang="en-US" dirty="0"/>
          </a:p>
        </p:txBody>
      </p:sp>
    </p:spTree>
    <p:extLst>
      <p:ext uri="{BB962C8B-B14F-4D97-AF65-F5344CB8AC3E}">
        <p14:creationId xmlns:p14="http://schemas.microsoft.com/office/powerpoint/2010/main" val="2585190927"/>
      </p:ext>
    </p:extLst>
  </p:cSld>
  <p:clrMapOvr>
    <a:masterClrMapping/>
  </p:clrMapOvr>
  <p:transition spd="med">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9" name="Text Placeholder 11"/>
          <p:cNvSpPr>
            <a:spLocks noGrp="1"/>
          </p:cNvSpPr>
          <p:nvPr>
            <p:ph type="body" sz="quarter" idx="12"/>
          </p:nvPr>
        </p:nvSpPr>
        <p:spPr>
          <a:xfrm>
            <a:off x="393700" y="6085840"/>
            <a:ext cx="9475004" cy="533400"/>
          </a:xfrm>
        </p:spPr>
        <p:txBody>
          <a:bodyPr anchor="b"/>
          <a:lstStyle>
            <a:lvl1pPr marL="0" indent="0">
              <a:spcBef>
                <a:spcPct val="0"/>
              </a:spcBef>
              <a:buFontTx/>
              <a:buNone/>
              <a:defRPr sz="800" b="0">
                <a:solidFill>
                  <a:schemeClr val="accent3"/>
                </a:solidFill>
              </a:defRPr>
            </a:lvl1pPr>
            <a:lvl2pPr marL="0" indent="0">
              <a:spcBef>
                <a:spcPct val="0"/>
              </a:spcBef>
              <a:buFontTx/>
              <a:buNone/>
              <a:defRPr sz="1000">
                <a:solidFill>
                  <a:schemeClr val="accent3"/>
                </a:solidFill>
              </a:defRPr>
            </a:lvl2pPr>
            <a:lvl3pPr marL="0" indent="0">
              <a:spcBef>
                <a:spcPct val="0"/>
              </a:spcBef>
              <a:buFontTx/>
              <a:buNone/>
              <a:defRPr sz="1000">
                <a:solidFill>
                  <a:schemeClr val="accent3"/>
                </a:solidFill>
              </a:defRPr>
            </a:lvl3pPr>
            <a:lvl4pPr marL="0" indent="0">
              <a:spcBef>
                <a:spcPct val="0"/>
              </a:spcBef>
              <a:buFontTx/>
              <a:buNone/>
              <a:defRPr sz="1000">
                <a:solidFill>
                  <a:schemeClr val="accent3"/>
                </a:solidFill>
              </a:defRPr>
            </a:lvl4pPr>
            <a:lvl5pPr marL="0" indent="0">
              <a:spcBef>
                <a:spcPct val="0"/>
              </a:spcBef>
              <a:buFontTx/>
              <a:buNone/>
              <a:defRPr sz="1000">
                <a:solidFill>
                  <a:schemeClr val="accent3"/>
                </a:solidFill>
              </a:defRPr>
            </a:lvl5pPr>
          </a:lstStyle>
          <a:p>
            <a:pPr lvl="0"/>
            <a:r>
              <a:rPr lang="en-US"/>
              <a:t>Edit Master text styles</a:t>
            </a:r>
          </a:p>
        </p:txBody>
      </p:sp>
      <p:sp>
        <p:nvSpPr>
          <p:cNvPr id="2" name="Slide Number Placeholder 9">
            <a:extLst>
              <a:ext uri="{FF2B5EF4-FFF2-40B4-BE49-F238E27FC236}">
                <a16:creationId xmlns:a16="http://schemas.microsoft.com/office/drawing/2014/main" id="{6C7EBF1A-4EA1-F915-8B57-7E518A024A39}"/>
              </a:ext>
            </a:extLst>
          </p:cNvPr>
          <p:cNvSpPr>
            <a:spLocks noGrp="1"/>
          </p:cNvSpPr>
          <p:nvPr>
            <p:ph type="sldNum" sz="quarter" idx="13"/>
          </p:nvPr>
        </p:nvSpPr>
        <p:spPr>
          <a:xfrm>
            <a:off x="11430000" y="6557963"/>
            <a:ext cx="517525" cy="122237"/>
          </a:xfrm>
        </p:spPr>
        <p:txBody>
          <a:bodyPr/>
          <a:lstStyle>
            <a:lvl1pPr>
              <a:defRPr/>
            </a:lvl1pPr>
          </a:lstStyle>
          <a:p>
            <a:pPr>
              <a:defRPr/>
            </a:pPr>
            <a:fld id="{3C171B49-459E-4345-A97C-B65AF2334748}" type="slidenum">
              <a:rPr lang="en-US"/>
              <a:pPr>
                <a:defRPr/>
              </a:pPr>
              <a:t>‹#›</a:t>
            </a:fld>
            <a:endParaRPr lang="en-US"/>
          </a:p>
        </p:txBody>
      </p:sp>
    </p:spTree>
    <p:extLst>
      <p:ext uri="{BB962C8B-B14F-4D97-AF65-F5344CB8AC3E}">
        <p14:creationId xmlns:p14="http://schemas.microsoft.com/office/powerpoint/2010/main" val="371215513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7952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BD5BC-0744-040F-4697-87D21094C2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EAEA68-9F38-1B94-6AB8-D6B88CF242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9E6E68-EF8C-E7CA-9ED9-7E9E09E2E26F}"/>
              </a:ext>
            </a:extLst>
          </p:cNvPr>
          <p:cNvSpPr>
            <a:spLocks noGrp="1"/>
          </p:cNvSpPr>
          <p:nvPr>
            <p:ph type="dt" sz="half" idx="10"/>
          </p:nvPr>
        </p:nvSpPr>
        <p:spPr/>
        <p:txBody>
          <a:bodyPr/>
          <a:lstStyle/>
          <a:p>
            <a:fld id="{8A34B80A-B0D4-4DA0-A9C5-F13F811D293D}" type="datetimeFigureOut">
              <a:rPr lang="en-US" smtClean="0"/>
              <a:t>10/14/2024</a:t>
            </a:fld>
            <a:endParaRPr lang="en-US"/>
          </a:p>
        </p:txBody>
      </p:sp>
      <p:sp>
        <p:nvSpPr>
          <p:cNvPr id="5" name="Footer Placeholder 4">
            <a:extLst>
              <a:ext uri="{FF2B5EF4-FFF2-40B4-BE49-F238E27FC236}">
                <a16:creationId xmlns:a16="http://schemas.microsoft.com/office/drawing/2014/main" id="{A15B96D8-7AD0-5E7C-73C8-1DC3BA3F30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F247F-DCC5-BAA3-D8F1-F49E4F7751CC}"/>
              </a:ext>
            </a:extLst>
          </p:cNvPr>
          <p:cNvSpPr>
            <a:spLocks noGrp="1"/>
          </p:cNvSpPr>
          <p:nvPr>
            <p:ph type="sldNum" sz="quarter" idx="12"/>
          </p:nvPr>
        </p:nvSpPr>
        <p:spPr/>
        <p:txBody>
          <a:bodyPr/>
          <a:lstStyle/>
          <a:p>
            <a:fld id="{B6D5B802-9EAC-4D10-87FC-3B08073C61F2}" type="slidenum">
              <a:rPr lang="en-US" smtClean="0"/>
              <a:t>‹#›</a:t>
            </a:fld>
            <a:endParaRPr lang="en-US"/>
          </a:p>
        </p:txBody>
      </p:sp>
    </p:spTree>
    <p:extLst>
      <p:ext uri="{BB962C8B-B14F-4D97-AF65-F5344CB8AC3E}">
        <p14:creationId xmlns:p14="http://schemas.microsoft.com/office/powerpoint/2010/main" val="24830288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B9AA1-57A0-CE19-F658-FBB30E30D5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A74B44-8D13-3422-DA60-D819687699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F7E01-F4C3-5B02-3D92-FCCFFFB0E0B4}"/>
              </a:ext>
            </a:extLst>
          </p:cNvPr>
          <p:cNvSpPr>
            <a:spLocks noGrp="1"/>
          </p:cNvSpPr>
          <p:nvPr>
            <p:ph type="dt" sz="half" idx="10"/>
          </p:nvPr>
        </p:nvSpPr>
        <p:spPr/>
        <p:txBody>
          <a:bodyPr/>
          <a:lstStyle/>
          <a:p>
            <a:fld id="{8A34B80A-B0D4-4DA0-A9C5-F13F811D293D}" type="datetimeFigureOut">
              <a:rPr lang="en-US" smtClean="0"/>
              <a:t>10/14/2024</a:t>
            </a:fld>
            <a:endParaRPr lang="en-US"/>
          </a:p>
        </p:txBody>
      </p:sp>
      <p:sp>
        <p:nvSpPr>
          <p:cNvPr id="5" name="Footer Placeholder 4">
            <a:extLst>
              <a:ext uri="{FF2B5EF4-FFF2-40B4-BE49-F238E27FC236}">
                <a16:creationId xmlns:a16="http://schemas.microsoft.com/office/drawing/2014/main" id="{1CCFDF38-5CBC-72BC-073B-2A144E95D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5849C-3937-631C-3428-200A1976A19B}"/>
              </a:ext>
            </a:extLst>
          </p:cNvPr>
          <p:cNvSpPr>
            <a:spLocks noGrp="1"/>
          </p:cNvSpPr>
          <p:nvPr>
            <p:ph type="sldNum" sz="quarter" idx="12"/>
          </p:nvPr>
        </p:nvSpPr>
        <p:spPr/>
        <p:txBody>
          <a:bodyPr/>
          <a:lstStyle/>
          <a:p>
            <a:fld id="{B6D5B802-9EAC-4D10-87FC-3B08073C61F2}" type="slidenum">
              <a:rPr lang="en-US" smtClean="0"/>
              <a:t>‹#›</a:t>
            </a:fld>
            <a:endParaRPr lang="en-US"/>
          </a:p>
        </p:txBody>
      </p:sp>
    </p:spTree>
    <p:extLst>
      <p:ext uri="{BB962C8B-B14F-4D97-AF65-F5344CB8AC3E}">
        <p14:creationId xmlns:p14="http://schemas.microsoft.com/office/powerpoint/2010/main" val="32504927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0E7C1-AE98-E3C0-8743-AEE481C911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32DD1B-E799-8D99-BDF9-C2F47A3F57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2B99C7-D9C1-7A2B-B84F-CCF25EF80B11}"/>
              </a:ext>
            </a:extLst>
          </p:cNvPr>
          <p:cNvSpPr>
            <a:spLocks noGrp="1"/>
          </p:cNvSpPr>
          <p:nvPr>
            <p:ph type="dt" sz="half" idx="10"/>
          </p:nvPr>
        </p:nvSpPr>
        <p:spPr/>
        <p:txBody>
          <a:bodyPr/>
          <a:lstStyle/>
          <a:p>
            <a:fld id="{8A34B80A-B0D4-4DA0-A9C5-F13F811D293D}" type="datetimeFigureOut">
              <a:rPr lang="en-US" smtClean="0"/>
              <a:t>10/14/2024</a:t>
            </a:fld>
            <a:endParaRPr lang="en-US"/>
          </a:p>
        </p:txBody>
      </p:sp>
      <p:sp>
        <p:nvSpPr>
          <p:cNvPr id="5" name="Footer Placeholder 4">
            <a:extLst>
              <a:ext uri="{FF2B5EF4-FFF2-40B4-BE49-F238E27FC236}">
                <a16:creationId xmlns:a16="http://schemas.microsoft.com/office/drawing/2014/main" id="{66A6A38B-2497-7058-B101-BF5275C015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ECC0B8-8841-A530-B91C-44849F3AB2B6}"/>
              </a:ext>
            </a:extLst>
          </p:cNvPr>
          <p:cNvSpPr>
            <a:spLocks noGrp="1"/>
          </p:cNvSpPr>
          <p:nvPr>
            <p:ph type="sldNum" sz="quarter" idx="12"/>
          </p:nvPr>
        </p:nvSpPr>
        <p:spPr/>
        <p:txBody>
          <a:bodyPr/>
          <a:lstStyle/>
          <a:p>
            <a:fld id="{B6D5B802-9EAC-4D10-87FC-3B08073C61F2}" type="slidenum">
              <a:rPr lang="en-US" smtClean="0"/>
              <a:t>‹#›</a:t>
            </a:fld>
            <a:endParaRPr lang="en-US"/>
          </a:p>
        </p:txBody>
      </p:sp>
    </p:spTree>
    <p:extLst>
      <p:ext uri="{BB962C8B-B14F-4D97-AF65-F5344CB8AC3E}">
        <p14:creationId xmlns:p14="http://schemas.microsoft.com/office/powerpoint/2010/main" val="42664664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778C-7D2B-CFF4-17EC-81A5FA4173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B5583F-181C-5EEF-E07A-1337C3603D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E66125-323B-4F5B-D65A-3738FEE93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FA2508-BBEA-693B-65BD-DC2B6501D161}"/>
              </a:ext>
            </a:extLst>
          </p:cNvPr>
          <p:cNvSpPr>
            <a:spLocks noGrp="1"/>
          </p:cNvSpPr>
          <p:nvPr>
            <p:ph type="dt" sz="half" idx="10"/>
          </p:nvPr>
        </p:nvSpPr>
        <p:spPr/>
        <p:txBody>
          <a:bodyPr/>
          <a:lstStyle/>
          <a:p>
            <a:fld id="{8A34B80A-B0D4-4DA0-A9C5-F13F811D293D}" type="datetimeFigureOut">
              <a:rPr lang="en-US" smtClean="0"/>
              <a:t>10/14/2024</a:t>
            </a:fld>
            <a:endParaRPr lang="en-US"/>
          </a:p>
        </p:txBody>
      </p:sp>
      <p:sp>
        <p:nvSpPr>
          <p:cNvPr id="6" name="Footer Placeholder 5">
            <a:extLst>
              <a:ext uri="{FF2B5EF4-FFF2-40B4-BE49-F238E27FC236}">
                <a16:creationId xmlns:a16="http://schemas.microsoft.com/office/drawing/2014/main" id="{42C701B3-F455-C32D-1B39-EAB72A8D6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E98247-0804-A0D4-7C87-1B19C23DB8C5}"/>
              </a:ext>
            </a:extLst>
          </p:cNvPr>
          <p:cNvSpPr>
            <a:spLocks noGrp="1"/>
          </p:cNvSpPr>
          <p:nvPr>
            <p:ph type="sldNum" sz="quarter" idx="12"/>
          </p:nvPr>
        </p:nvSpPr>
        <p:spPr/>
        <p:txBody>
          <a:bodyPr/>
          <a:lstStyle/>
          <a:p>
            <a:fld id="{B6D5B802-9EAC-4D10-87FC-3B08073C61F2}" type="slidenum">
              <a:rPr lang="en-US" smtClean="0"/>
              <a:t>‹#›</a:t>
            </a:fld>
            <a:endParaRPr lang="en-US"/>
          </a:p>
        </p:txBody>
      </p:sp>
    </p:spTree>
    <p:extLst>
      <p:ext uri="{BB962C8B-B14F-4D97-AF65-F5344CB8AC3E}">
        <p14:creationId xmlns:p14="http://schemas.microsoft.com/office/powerpoint/2010/main" val="417158633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F4B2A-C930-CC63-4532-1C1EF9BD51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EC0914-2FF1-BB61-224D-89CAACC4F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77EBCE-393F-880A-A3F0-DCE426C239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76BE87-C7ED-03FA-90DC-E153EAFD7F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FF51F1-F947-E807-E852-DF4AC3C446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79C0A6-9CC2-6E66-0352-AEF2ADD6572E}"/>
              </a:ext>
            </a:extLst>
          </p:cNvPr>
          <p:cNvSpPr>
            <a:spLocks noGrp="1"/>
          </p:cNvSpPr>
          <p:nvPr>
            <p:ph type="dt" sz="half" idx="10"/>
          </p:nvPr>
        </p:nvSpPr>
        <p:spPr/>
        <p:txBody>
          <a:bodyPr/>
          <a:lstStyle/>
          <a:p>
            <a:fld id="{8A34B80A-B0D4-4DA0-A9C5-F13F811D293D}" type="datetimeFigureOut">
              <a:rPr lang="en-US" smtClean="0"/>
              <a:t>10/14/2024</a:t>
            </a:fld>
            <a:endParaRPr lang="en-US"/>
          </a:p>
        </p:txBody>
      </p:sp>
      <p:sp>
        <p:nvSpPr>
          <p:cNvPr id="8" name="Footer Placeholder 7">
            <a:extLst>
              <a:ext uri="{FF2B5EF4-FFF2-40B4-BE49-F238E27FC236}">
                <a16:creationId xmlns:a16="http://schemas.microsoft.com/office/drawing/2014/main" id="{FE7E4BE9-2A79-D549-01A2-BCB6C8FA8E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620304-EB50-A493-6302-2683A3D6314B}"/>
              </a:ext>
            </a:extLst>
          </p:cNvPr>
          <p:cNvSpPr>
            <a:spLocks noGrp="1"/>
          </p:cNvSpPr>
          <p:nvPr>
            <p:ph type="sldNum" sz="quarter" idx="12"/>
          </p:nvPr>
        </p:nvSpPr>
        <p:spPr/>
        <p:txBody>
          <a:bodyPr/>
          <a:lstStyle/>
          <a:p>
            <a:fld id="{B6D5B802-9EAC-4D10-87FC-3B08073C61F2}" type="slidenum">
              <a:rPr lang="en-US" smtClean="0"/>
              <a:t>‹#›</a:t>
            </a:fld>
            <a:endParaRPr lang="en-US"/>
          </a:p>
        </p:txBody>
      </p:sp>
    </p:spTree>
    <p:extLst>
      <p:ext uri="{BB962C8B-B14F-4D97-AF65-F5344CB8AC3E}">
        <p14:creationId xmlns:p14="http://schemas.microsoft.com/office/powerpoint/2010/main" val="230980584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7BFAB-1797-1249-72F8-C3879C7C4A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088FB8-B0EE-AA6D-89D0-BDC71932E8D3}"/>
              </a:ext>
            </a:extLst>
          </p:cNvPr>
          <p:cNvSpPr>
            <a:spLocks noGrp="1"/>
          </p:cNvSpPr>
          <p:nvPr>
            <p:ph type="dt" sz="half" idx="10"/>
          </p:nvPr>
        </p:nvSpPr>
        <p:spPr/>
        <p:txBody>
          <a:bodyPr/>
          <a:lstStyle/>
          <a:p>
            <a:fld id="{8A34B80A-B0D4-4DA0-A9C5-F13F811D293D}" type="datetimeFigureOut">
              <a:rPr lang="en-US" smtClean="0"/>
              <a:t>10/14/2024</a:t>
            </a:fld>
            <a:endParaRPr lang="en-US"/>
          </a:p>
        </p:txBody>
      </p:sp>
      <p:sp>
        <p:nvSpPr>
          <p:cNvPr id="4" name="Footer Placeholder 3">
            <a:extLst>
              <a:ext uri="{FF2B5EF4-FFF2-40B4-BE49-F238E27FC236}">
                <a16:creationId xmlns:a16="http://schemas.microsoft.com/office/drawing/2014/main" id="{46AB9401-93D6-E4DE-E6FD-B552728C4D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0361C2-393B-6457-AAE8-C93CC370C4A7}"/>
              </a:ext>
            </a:extLst>
          </p:cNvPr>
          <p:cNvSpPr>
            <a:spLocks noGrp="1"/>
          </p:cNvSpPr>
          <p:nvPr>
            <p:ph type="sldNum" sz="quarter" idx="12"/>
          </p:nvPr>
        </p:nvSpPr>
        <p:spPr/>
        <p:txBody>
          <a:bodyPr/>
          <a:lstStyle/>
          <a:p>
            <a:fld id="{B6D5B802-9EAC-4D10-87FC-3B08073C61F2}" type="slidenum">
              <a:rPr lang="en-US" smtClean="0"/>
              <a:t>‹#›</a:t>
            </a:fld>
            <a:endParaRPr lang="en-US"/>
          </a:p>
        </p:txBody>
      </p:sp>
    </p:spTree>
    <p:extLst>
      <p:ext uri="{BB962C8B-B14F-4D97-AF65-F5344CB8AC3E}">
        <p14:creationId xmlns:p14="http://schemas.microsoft.com/office/powerpoint/2010/main" val="128542634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3C8B19-9376-E372-D306-D995DE47BB74}"/>
              </a:ext>
            </a:extLst>
          </p:cNvPr>
          <p:cNvSpPr>
            <a:spLocks noGrp="1"/>
          </p:cNvSpPr>
          <p:nvPr>
            <p:ph type="dt" sz="half" idx="10"/>
          </p:nvPr>
        </p:nvSpPr>
        <p:spPr/>
        <p:txBody>
          <a:bodyPr/>
          <a:lstStyle/>
          <a:p>
            <a:fld id="{8A34B80A-B0D4-4DA0-A9C5-F13F811D293D}" type="datetimeFigureOut">
              <a:rPr lang="en-US" smtClean="0"/>
              <a:t>10/14/2024</a:t>
            </a:fld>
            <a:endParaRPr lang="en-US"/>
          </a:p>
        </p:txBody>
      </p:sp>
      <p:sp>
        <p:nvSpPr>
          <p:cNvPr id="3" name="Footer Placeholder 2">
            <a:extLst>
              <a:ext uri="{FF2B5EF4-FFF2-40B4-BE49-F238E27FC236}">
                <a16:creationId xmlns:a16="http://schemas.microsoft.com/office/drawing/2014/main" id="{6C6F434B-EE41-4ECE-86E6-C2C03381C6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C4EE4E-8AEF-73EE-2BFD-FE7234962521}"/>
              </a:ext>
            </a:extLst>
          </p:cNvPr>
          <p:cNvSpPr>
            <a:spLocks noGrp="1"/>
          </p:cNvSpPr>
          <p:nvPr>
            <p:ph type="sldNum" sz="quarter" idx="12"/>
          </p:nvPr>
        </p:nvSpPr>
        <p:spPr/>
        <p:txBody>
          <a:bodyPr/>
          <a:lstStyle/>
          <a:p>
            <a:fld id="{B6D5B802-9EAC-4D10-87FC-3B08073C61F2}" type="slidenum">
              <a:rPr lang="en-US" smtClean="0"/>
              <a:t>‹#›</a:t>
            </a:fld>
            <a:endParaRPr lang="en-US"/>
          </a:p>
        </p:txBody>
      </p:sp>
    </p:spTree>
    <p:extLst>
      <p:ext uri="{BB962C8B-B14F-4D97-AF65-F5344CB8AC3E}">
        <p14:creationId xmlns:p14="http://schemas.microsoft.com/office/powerpoint/2010/main" val="33065859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CFFF-EC1A-5FF4-D979-C2C9E82948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0A59A6-6C87-9BF2-899F-29F7C0468A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E6F96C-6357-E5D0-E2B1-419AB2056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20C73C-4B1E-48D1-E46A-A8053A96A7CA}"/>
              </a:ext>
            </a:extLst>
          </p:cNvPr>
          <p:cNvSpPr>
            <a:spLocks noGrp="1"/>
          </p:cNvSpPr>
          <p:nvPr>
            <p:ph type="dt" sz="half" idx="10"/>
          </p:nvPr>
        </p:nvSpPr>
        <p:spPr/>
        <p:txBody>
          <a:bodyPr/>
          <a:lstStyle/>
          <a:p>
            <a:fld id="{8A34B80A-B0D4-4DA0-A9C5-F13F811D293D}" type="datetimeFigureOut">
              <a:rPr lang="en-US" smtClean="0"/>
              <a:t>10/14/2024</a:t>
            </a:fld>
            <a:endParaRPr lang="en-US"/>
          </a:p>
        </p:txBody>
      </p:sp>
      <p:sp>
        <p:nvSpPr>
          <p:cNvPr id="6" name="Footer Placeholder 5">
            <a:extLst>
              <a:ext uri="{FF2B5EF4-FFF2-40B4-BE49-F238E27FC236}">
                <a16:creationId xmlns:a16="http://schemas.microsoft.com/office/drawing/2014/main" id="{00ED86BC-323D-B0B0-23F9-EFC4D5C6B9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BE0A9F-38F2-6173-868F-5C0020FC5C61}"/>
              </a:ext>
            </a:extLst>
          </p:cNvPr>
          <p:cNvSpPr>
            <a:spLocks noGrp="1"/>
          </p:cNvSpPr>
          <p:nvPr>
            <p:ph type="sldNum" sz="quarter" idx="12"/>
          </p:nvPr>
        </p:nvSpPr>
        <p:spPr/>
        <p:txBody>
          <a:bodyPr/>
          <a:lstStyle/>
          <a:p>
            <a:fld id="{B6D5B802-9EAC-4D10-87FC-3B08073C61F2}" type="slidenum">
              <a:rPr lang="en-US" smtClean="0"/>
              <a:t>‹#›</a:t>
            </a:fld>
            <a:endParaRPr lang="en-US"/>
          </a:p>
        </p:txBody>
      </p:sp>
    </p:spTree>
    <p:extLst>
      <p:ext uri="{BB962C8B-B14F-4D97-AF65-F5344CB8AC3E}">
        <p14:creationId xmlns:p14="http://schemas.microsoft.com/office/powerpoint/2010/main" val="3749288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OC">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6033FC0-2D09-9C78-41AC-F0C90B9465DF}"/>
              </a:ext>
            </a:extLst>
          </p:cNvPr>
          <p:cNvCxnSpPr>
            <a:cxnSpLocks/>
          </p:cNvCxnSpPr>
          <p:nvPr userDrawn="1"/>
        </p:nvCxnSpPr>
        <p:spPr>
          <a:xfrm>
            <a:off x="668338" y="541338"/>
            <a:ext cx="4841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0"/>
          </p:nvPr>
        </p:nvSpPr>
        <p:spPr>
          <a:xfrm>
            <a:off x="573072" y="811060"/>
            <a:ext cx="5876867" cy="651978"/>
          </a:xfrm>
        </p:spPr>
        <p:txBody>
          <a:bodyPr/>
          <a:lstStyle>
            <a:lvl1pPr marL="0" indent="0">
              <a:buNone/>
              <a:defRPr sz="3200"/>
            </a:lvl1pPr>
          </a:lstStyle>
          <a:p>
            <a:pPr lvl="0"/>
            <a:r>
              <a:rPr lang="en-US"/>
              <a:t>Click to edit Master text styles</a:t>
            </a:r>
          </a:p>
        </p:txBody>
      </p:sp>
      <p:sp>
        <p:nvSpPr>
          <p:cNvPr id="13" name="Text Placeholder 12"/>
          <p:cNvSpPr>
            <a:spLocks noGrp="1"/>
          </p:cNvSpPr>
          <p:nvPr>
            <p:ph type="body" sz="quarter" idx="11"/>
          </p:nvPr>
        </p:nvSpPr>
        <p:spPr>
          <a:xfrm>
            <a:off x="573072" y="1950250"/>
            <a:ext cx="5876867" cy="4611688"/>
          </a:xfrm>
        </p:spPr>
        <p:txBody>
          <a:bodyPr/>
          <a:lstStyle>
            <a:lvl1pPr marL="0" indent="0">
              <a:buNone/>
              <a:defRPr sz="1400"/>
            </a:lvl1pPr>
          </a:lstStyle>
          <a:p>
            <a:pPr lvl="0"/>
            <a:r>
              <a:rPr lang="en-US"/>
              <a:t>Click to edit Master text styles</a:t>
            </a:r>
          </a:p>
        </p:txBody>
      </p:sp>
    </p:spTree>
    <p:extLst>
      <p:ext uri="{BB962C8B-B14F-4D97-AF65-F5344CB8AC3E}">
        <p14:creationId xmlns:p14="http://schemas.microsoft.com/office/powerpoint/2010/main" val="24263632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1B48A-B5F1-B03D-4EBD-EFD6A34E21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6642A8-57E5-0296-7AC1-CF8C3C9029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E05BCD-0CC5-C636-6989-C3E67F4D55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C8C5C4-4DFD-5983-6AB7-BAC8EDA66438}"/>
              </a:ext>
            </a:extLst>
          </p:cNvPr>
          <p:cNvSpPr>
            <a:spLocks noGrp="1"/>
          </p:cNvSpPr>
          <p:nvPr>
            <p:ph type="dt" sz="half" idx="10"/>
          </p:nvPr>
        </p:nvSpPr>
        <p:spPr/>
        <p:txBody>
          <a:bodyPr/>
          <a:lstStyle/>
          <a:p>
            <a:fld id="{8A34B80A-B0D4-4DA0-A9C5-F13F811D293D}" type="datetimeFigureOut">
              <a:rPr lang="en-US" smtClean="0"/>
              <a:t>10/14/2024</a:t>
            </a:fld>
            <a:endParaRPr lang="en-US"/>
          </a:p>
        </p:txBody>
      </p:sp>
      <p:sp>
        <p:nvSpPr>
          <p:cNvPr id="6" name="Footer Placeholder 5">
            <a:extLst>
              <a:ext uri="{FF2B5EF4-FFF2-40B4-BE49-F238E27FC236}">
                <a16:creationId xmlns:a16="http://schemas.microsoft.com/office/drawing/2014/main" id="{D74E6144-CD6F-35E8-DFB4-32D8388079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C12EDC-AD38-C2B1-88C7-8F9120E81367}"/>
              </a:ext>
            </a:extLst>
          </p:cNvPr>
          <p:cNvSpPr>
            <a:spLocks noGrp="1"/>
          </p:cNvSpPr>
          <p:nvPr>
            <p:ph type="sldNum" sz="quarter" idx="12"/>
          </p:nvPr>
        </p:nvSpPr>
        <p:spPr/>
        <p:txBody>
          <a:bodyPr/>
          <a:lstStyle/>
          <a:p>
            <a:fld id="{B6D5B802-9EAC-4D10-87FC-3B08073C61F2}" type="slidenum">
              <a:rPr lang="en-US" smtClean="0"/>
              <a:t>‹#›</a:t>
            </a:fld>
            <a:endParaRPr lang="en-US"/>
          </a:p>
        </p:txBody>
      </p:sp>
    </p:spTree>
    <p:extLst>
      <p:ext uri="{BB962C8B-B14F-4D97-AF65-F5344CB8AC3E}">
        <p14:creationId xmlns:p14="http://schemas.microsoft.com/office/powerpoint/2010/main" val="22601901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4ED39-7BEB-377E-A15C-0CAC3D7D55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4B73DD-48ED-AA31-2FCD-4B2B694213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D0A4A-9E0D-AFA7-8BF3-8649B81A54BB}"/>
              </a:ext>
            </a:extLst>
          </p:cNvPr>
          <p:cNvSpPr>
            <a:spLocks noGrp="1"/>
          </p:cNvSpPr>
          <p:nvPr>
            <p:ph type="dt" sz="half" idx="10"/>
          </p:nvPr>
        </p:nvSpPr>
        <p:spPr/>
        <p:txBody>
          <a:bodyPr/>
          <a:lstStyle/>
          <a:p>
            <a:fld id="{8A34B80A-B0D4-4DA0-A9C5-F13F811D293D}" type="datetimeFigureOut">
              <a:rPr lang="en-US" smtClean="0"/>
              <a:t>10/14/2024</a:t>
            </a:fld>
            <a:endParaRPr lang="en-US"/>
          </a:p>
        </p:txBody>
      </p:sp>
      <p:sp>
        <p:nvSpPr>
          <p:cNvPr id="5" name="Footer Placeholder 4">
            <a:extLst>
              <a:ext uri="{FF2B5EF4-FFF2-40B4-BE49-F238E27FC236}">
                <a16:creationId xmlns:a16="http://schemas.microsoft.com/office/drawing/2014/main" id="{027C2F86-A2E3-550A-B08D-EE9F53830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ED8D4-1F52-DAEE-0FAE-51243D88D6F2}"/>
              </a:ext>
            </a:extLst>
          </p:cNvPr>
          <p:cNvSpPr>
            <a:spLocks noGrp="1"/>
          </p:cNvSpPr>
          <p:nvPr>
            <p:ph type="sldNum" sz="quarter" idx="12"/>
          </p:nvPr>
        </p:nvSpPr>
        <p:spPr/>
        <p:txBody>
          <a:bodyPr/>
          <a:lstStyle/>
          <a:p>
            <a:fld id="{B6D5B802-9EAC-4D10-87FC-3B08073C61F2}" type="slidenum">
              <a:rPr lang="en-US" smtClean="0"/>
              <a:t>‹#›</a:t>
            </a:fld>
            <a:endParaRPr lang="en-US"/>
          </a:p>
        </p:txBody>
      </p:sp>
    </p:spTree>
    <p:extLst>
      <p:ext uri="{BB962C8B-B14F-4D97-AF65-F5344CB8AC3E}">
        <p14:creationId xmlns:p14="http://schemas.microsoft.com/office/powerpoint/2010/main" val="64101125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7D3C8-500B-9862-DB6E-A00F478239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0E1168-657E-4B6C-62FD-7A03FA7936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FE7CE6-AC1A-0B25-FD0E-31A67B3D6DBF}"/>
              </a:ext>
            </a:extLst>
          </p:cNvPr>
          <p:cNvSpPr>
            <a:spLocks noGrp="1"/>
          </p:cNvSpPr>
          <p:nvPr>
            <p:ph type="dt" sz="half" idx="10"/>
          </p:nvPr>
        </p:nvSpPr>
        <p:spPr/>
        <p:txBody>
          <a:bodyPr/>
          <a:lstStyle/>
          <a:p>
            <a:fld id="{8A34B80A-B0D4-4DA0-A9C5-F13F811D293D}" type="datetimeFigureOut">
              <a:rPr lang="en-US" smtClean="0"/>
              <a:t>10/14/2024</a:t>
            </a:fld>
            <a:endParaRPr lang="en-US"/>
          </a:p>
        </p:txBody>
      </p:sp>
      <p:sp>
        <p:nvSpPr>
          <p:cNvPr id="5" name="Footer Placeholder 4">
            <a:extLst>
              <a:ext uri="{FF2B5EF4-FFF2-40B4-BE49-F238E27FC236}">
                <a16:creationId xmlns:a16="http://schemas.microsoft.com/office/drawing/2014/main" id="{A42F7FB6-CFAC-BB60-DF54-357FE068A8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B678C5-3807-79FE-620B-4A5B56F92ED5}"/>
              </a:ext>
            </a:extLst>
          </p:cNvPr>
          <p:cNvSpPr>
            <a:spLocks noGrp="1"/>
          </p:cNvSpPr>
          <p:nvPr>
            <p:ph type="sldNum" sz="quarter" idx="12"/>
          </p:nvPr>
        </p:nvSpPr>
        <p:spPr/>
        <p:txBody>
          <a:bodyPr/>
          <a:lstStyle/>
          <a:p>
            <a:fld id="{B6D5B802-9EAC-4D10-87FC-3B08073C61F2}" type="slidenum">
              <a:rPr lang="en-US" smtClean="0"/>
              <a:t>‹#›</a:t>
            </a:fld>
            <a:endParaRPr lang="en-US"/>
          </a:p>
        </p:txBody>
      </p:sp>
    </p:spTree>
    <p:extLst>
      <p:ext uri="{BB962C8B-B14F-4D97-AF65-F5344CB8AC3E}">
        <p14:creationId xmlns:p14="http://schemas.microsoft.com/office/powerpoint/2010/main" val="425034272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830" y="1146412"/>
            <a:ext cx="11481363" cy="2000548"/>
          </a:xfrm>
          <a:prstGeom prst="rect">
            <a:avLst/>
          </a:prstGeom>
        </p:spPr>
        <p:txBody>
          <a:bodyPr>
            <a:spAutoFit/>
          </a:bodyPr>
          <a:lstStyle>
            <a:lvl1pPr marL="173038" indent="-173038">
              <a:lnSpc>
                <a:spcPct val="100000"/>
              </a:lnSpc>
              <a:spcBef>
                <a:spcPts val="600"/>
              </a:spcBef>
              <a:buFont typeface="Arial" panose="020B0604020202020204" pitchFamily="34" charset="0"/>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1pPr>
            <a:lvl2pPr marL="630238" indent="-228600">
              <a:lnSpc>
                <a:spcPct val="100000"/>
              </a:lnSpc>
              <a:spcBef>
                <a:spcPts val="600"/>
              </a:spcBef>
              <a:buFont typeface="System Font Regular"/>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2pPr>
            <a:lvl3pPr marL="922338" indent="-174625">
              <a:lnSpc>
                <a:spcPct val="100000"/>
              </a:lnSpc>
              <a:spcBef>
                <a:spcPts val="600"/>
              </a:spcBef>
              <a:buFont typeface="Arial" panose="020B0604020202020204" pitchFamily="34" charset="0"/>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3pPr>
            <a:lvl4pPr marL="1379538" indent="-228600">
              <a:lnSpc>
                <a:spcPct val="100000"/>
              </a:lnSpc>
              <a:spcBef>
                <a:spcPts val="600"/>
              </a:spcBef>
              <a:buFont typeface="System Font Regular"/>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4pPr>
            <a:lvl5pPr marL="1662113" indent="-173038">
              <a:lnSpc>
                <a:spcPct val="100000"/>
              </a:lnSpc>
              <a:spcBef>
                <a:spcPts val="600"/>
              </a:spcBef>
              <a:buFont typeface="Arial" panose="020B0604020202020204" pitchFamily="34" charset="0"/>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342831" y="202337"/>
            <a:ext cx="11481362" cy="916687"/>
          </a:xfrm>
          <a:prstGeom prst="rect">
            <a:avLst/>
          </a:prstGeom>
        </p:spPr>
        <p:txBody>
          <a:bodyPr anchor="t"/>
          <a:lstStyle>
            <a:lvl1pPr>
              <a:defRPr sz="3200" b="1">
                <a:solidFill>
                  <a:srgbClr val="26245E"/>
                </a:solidFill>
                <a:latin typeface="Trebuchet MS" panose="020B0703020202090204" pitchFamily="34" charset="0"/>
                <a:ea typeface="Trebuchet MS" panose="020B0703020202090204" pitchFamily="34" charset="0"/>
                <a:cs typeface="Arial" panose="020B0604020202020204" pitchFamily="34"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40CC0D8B-04E1-834F-A50B-635F7EC9444F}"/>
              </a:ext>
            </a:extLst>
          </p:cNvPr>
          <p:cNvSpPr txBox="1">
            <a:spLocks/>
          </p:cNvSpPr>
          <p:nvPr userDrawn="1"/>
        </p:nvSpPr>
        <p:spPr>
          <a:xfrm>
            <a:off x="211015"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AA09E-D67E-864E-8466-C38E88600C4F}" type="slidenum">
              <a:rPr lang="en-US" smtClean="0">
                <a:latin typeface="+mn-lt"/>
              </a:rPr>
              <a:pPr/>
              <a:t>‹#›</a:t>
            </a:fld>
            <a:endParaRPr lang="en-US">
              <a:latin typeface="+mn-lt"/>
            </a:endParaRPr>
          </a:p>
        </p:txBody>
      </p:sp>
      <p:sp>
        <p:nvSpPr>
          <p:cNvPr id="13" name="Text Placeholder 3">
            <a:extLst>
              <a:ext uri="{FF2B5EF4-FFF2-40B4-BE49-F238E27FC236}">
                <a16:creationId xmlns:a16="http://schemas.microsoft.com/office/drawing/2014/main" id="{7EE233F2-FD38-114A-A5D2-B500B9F2047D}"/>
              </a:ext>
            </a:extLst>
          </p:cNvPr>
          <p:cNvSpPr>
            <a:spLocks noGrp="1"/>
          </p:cNvSpPr>
          <p:nvPr>
            <p:ph type="body" sz="quarter" idx="13"/>
          </p:nvPr>
        </p:nvSpPr>
        <p:spPr>
          <a:xfrm>
            <a:off x="568793" y="5964198"/>
            <a:ext cx="10789164" cy="704449"/>
          </a:xfrm>
          <a:prstGeom prst="rect">
            <a:avLst/>
          </a:prstGeom>
          <a:noFill/>
        </p:spPr>
        <p:txBody>
          <a:bodyPr anchor="b"/>
          <a:lstStyle>
            <a:lvl1pPr marL="0" indent="0">
              <a:lnSpc>
                <a:spcPct val="100000"/>
              </a:lnSpc>
              <a:spcBef>
                <a:spcPts val="0"/>
              </a:spcBef>
              <a:spcAft>
                <a:spcPts val="0"/>
              </a:spcAft>
              <a:buNone/>
              <a:defRPr sz="900" spc="0">
                <a:solidFill>
                  <a:schemeClr val="tx1"/>
                </a:solidFill>
                <a:latin typeface="Trebuchet MS" panose="020B0703020202090204" pitchFamily="34" charset="0"/>
              </a:defRPr>
            </a:lvl1pPr>
            <a:lvl2pPr marL="457200" indent="0">
              <a:buNone/>
              <a:defRPr sz="900"/>
            </a:lvl2pPr>
            <a:lvl3pPr marL="914400" indent="0">
              <a:buNone/>
              <a:defRPr sz="900"/>
            </a:lvl3pPr>
            <a:lvl4pPr marL="1371600" indent="0">
              <a:buNone/>
              <a:defRPr sz="900"/>
            </a:lvl4pPr>
            <a:lvl5pPr marL="1828800" indent="0">
              <a:buNone/>
              <a:defRPr sz="900"/>
            </a:lvl5pPr>
          </a:lstStyle>
          <a:p>
            <a:pPr lvl="0"/>
            <a:endParaRPr lang="en-US"/>
          </a:p>
        </p:txBody>
      </p:sp>
    </p:spTree>
    <p:extLst>
      <p:ext uri="{BB962C8B-B14F-4D97-AF65-F5344CB8AC3E}">
        <p14:creationId xmlns:p14="http://schemas.microsoft.com/office/powerpoint/2010/main" val="41389572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Confidential – For Internal Use Only. Not for Promotion.</a:t>
            </a:r>
          </a:p>
        </p:txBody>
      </p:sp>
      <p:sp>
        <p:nvSpPr>
          <p:cNvPr id="10" name="Slide Number Placeholder 9"/>
          <p:cNvSpPr>
            <a:spLocks noGrp="1"/>
          </p:cNvSpPr>
          <p:nvPr>
            <p:ph type="sldNum" sz="quarter" idx="12"/>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31134395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Key Point - Blue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0DE499-BA3E-7276-696D-1847CEF23589}"/>
              </a:ext>
            </a:extLst>
          </p:cNvPr>
          <p:cNvSpPr/>
          <p:nvPr userDrawn="1"/>
        </p:nvSpPr>
        <p:spPr>
          <a:xfrm>
            <a:off x="0" y="0"/>
            <a:ext cx="12192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831850" y="1302299"/>
            <a:ext cx="10515600" cy="4207548"/>
          </a:xfrm>
          <a:prstGeom prst="rect">
            <a:avLst/>
          </a:prstGeom>
          <a:ln w="3175">
            <a:noFill/>
          </a:ln>
        </p:spPr>
        <p:txBody>
          <a:bodyPr anchor="ctr"/>
          <a:lstStyle>
            <a:lvl1pPr algn="ctr">
              <a:lnSpc>
                <a:spcPct val="100000"/>
              </a:lnSpc>
              <a:defRPr sz="4500" b="1" i="0">
                <a:solidFill>
                  <a:schemeClr val="bg1"/>
                </a:solidFill>
                <a:latin typeface="Trebuchet MS" panose="020B070302020209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7597596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umor Agnostic_no art">
    <p:bg>
      <p:bgPr>
        <a:solidFill>
          <a:schemeClr val="bg1"/>
        </a:solidFill>
        <a:effectLst/>
      </p:bgPr>
    </p:bg>
    <p:spTree>
      <p:nvGrpSpPr>
        <p:cNvPr id="1" name=""/>
        <p:cNvGrpSpPr/>
        <p:nvPr/>
      </p:nvGrpSpPr>
      <p:grpSpPr>
        <a:xfrm>
          <a:off x="0" y="0"/>
          <a:ext cx="0" cy="0"/>
          <a:chOff x="0" y="0"/>
          <a:chExt cx="0" cy="0"/>
        </a:xfrm>
      </p:grpSpPr>
      <p:sp>
        <p:nvSpPr>
          <p:cNvPr id="3" name="Round Single Corner Rectangle 2"/>
          <p:cNvSpPr/>
          <p:nvPr userDrawn="1"/>
        </p:nvSpPr>
        <p:spPr>
          <a:xfrm>
            <a:off x="-33020" y="157144"/>
            <a:ext cx="12225019" cy="5929405"/>
          </a:xfrm>
          <a:prstGeom prst="round1Rect">
            <a:avLst>
              <a:gd name="adj" fmla="val 0"/>
            </a:avLst>
          </a:prstGeom>
          <a:gradFill flip="none" rotWithShape="1">
            <a:gsLst>
              <a:gs pos="0">
                <a:schemeClr val="accent2"/>
              </a:gs>
              <a:gs pos="23000">
                <a:schemeClr val="accent6"/>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userDrawn="1"/>
        </p:nvGrpSpPr>
        <p:grpSpPr>
          <a:xfrm>
            <a:off x="-32734" y="-5773"/>
            <a:ext cx="12226307" cy="670292"/>
            <a:chOff x="-15241" y="-913657"/>
            <a:chExt cx="12219432" cy="670292"/>
          </a:xfrm>
        </p:grpSpPr>
        <p:sp>
          <p:nvSpPr>
            <p:cNvPr id="31" name="Rectangle 30"/>
            <p:cNvSpPr/>
            <p:nvPr userDrawn="1"/>
          </p:nvSpPr>
          <p:spPr>
            <a:xfrm>
              <a:off x="-156" y="-913657"/>
              <a:ext cx="12204347"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flipV="1">
              <a:off x="-15241" y="-837545"/>
              <a:ext cx="12219432" cy="594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 name="Title 4"/>
          <p:cNvSpPr>
            <a:spLocks noGrp="1"/>
          </p:cNvSpPr>
          <p:nvPr>
            <p:ph type="title" hasCustomPrompt="1"/>
          </p:nvPr>
        </p:nvSpPr>
        <p:spPr>
          <a:xfrm>
            <a:off x="966546" y="2279755"/>
            <a:ext cx="10158654" cy="1294334"/>
          </a:xfrm>
          <a:prstGeom prst="rect">
            <a:avLst/>
          </a:prstGeom>
        </p:spPr>
        <p:txBody>
          <a:bodyPr anchor="b"/>
          <a:lstStyle>
            <a:lvl1pPr>
              <a:defRPr sz="3600" b="1">
                <a:solidFill>
                  <a:schemeClr val="bg1"/>
                </a:solidFill>
              </a:defRPr>
            </a:lvl1pPr>
          </a:lstStyle>
          <a:p>
            <a:r>
              <a:rPr lang="en-US"/>
              <a:t>Click to edit Master </a:t>
            </a:r>
            <a:br>
              <a:rPr lang="en-US"/>
            </a:br>
            <a:r>
              <a:rPr lang="en-US"/>
              <a:t>title style</a:t>
            </a:r>
          </a:p>
        </p:txBody>
      </p:sp>
      <p:sp>
        <p:nvSpPr>
          <p:cNvPr id="7" name="Text Placeholder 6"/>
          <p:cNvSpPr>
            <a:spLocks noGrp="1"/>
          </p:cNvSpPr>
          <p:nvPr>
            <p:ph type="body" sz="quarter" idx="10"/>
          </p:nvPr>
        </p:nvSpPr>
        <p:spPr>
          <a:xfrm>
            <a:off x="966546" y="3876727"/>
            <a:ext cx="10158654" cy="1600200"/>
          </a:xfrm>
        </p:spPr>
        <p:txBody>
          <a:bodyPr>
            <a:normAutofit/>
          </a:bodyPr>
          <a:lstStyle>
            <a:lvl1pPr>
              <a:buFontTx/>
              <a:buNone/>
              <a:defRPr sz="1800" b="1">
                <a:solidFill>
                  <a:schemeClr val="bg1"/>
                </a:solidFill>
              </a:defRPr>
            </a:lvl1pPr>
            <a:lvl2pPr marL="0" indent="0">
              <a:buFontTx/>
              <a:buNone/>
              <a:defRPr>
                <a:solidFill>
                  <a:schemeClr val="bg1"/>
                </a:solidFill>
              </a:defRPr>
            </a:lvl2pPr>
            <a:lvl3pPr marL="403225" indent="0">
              <a:buFontTx/>
              <a:buNone/>
              <a:defRPr>
                <a:solidFill>
                  <a:schemeClr val="bg1"/>
                </a:solidFill>
              </a:defRPr>
            </a:lvl3pPr>
            <a:lvl4pPr marL="742950" indent="0">
              <a:buFontTx/>
              <a:buNone/>
              <a:defRPr>
                <a:solidFill>
                  <a:schemeClr val="bg1"/>
                </a:solidFill>
              </a:defRPr>
            </a:lvl4pPr>
            <a:lvl5pPr marL="1139825" indent="0">
              <a:buFontTx/>
              <a:buNone/>
              <a:defRPr>
                <a:solidFill>
                  <a:schemeClr val="bg1"/>
                </a:solidFill>
              </a:defRPr>
            </a:lvl5pPr>
          </a:lstStyle>
          <a:p>
            <a:pPr lvl="0"/>
            <a:r>
              <a:rPr lang="en-US"/>
              <a:t>Edit Master text styles</a:t>
            </a:r>
          </a:p>
        </p:txBody>
      </p:sp>
      <p:pic>
        <p:nvPicPr>
          <p:cNvPr id="18" name="Picture 17">
            <a:extLst>
              <a:ext uri="{FF2B5EF4-FFF2-40B4-BE49-F238E27FC236}">
                <a16:creationId xmlns:a16="http://schemas.microsoft.com/office/drawing/2014/main" id="{03755DC8-9C35-AEB5-A97F-E41B207715B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73096" y="107007"/>
            <a:ext cx="1348589" cy="490396"/>
          </a:xfrm>
          <a:prstGeom prst="rect">
            <a:avLst/>
          </a:prstGeom>
        </p:spPr>
      </p:pic>
      <p:grpSp>
        <p:nvGrpSpPr>
          <p:cNvPr id="2" name="Group 1">
            <a:extLst>
              <a:ext uri="{FF2B5EF4-FFF2-40B4-BE49-F238E27FC236}">
                <a16:creationId xmlns:a16="http://schemas.microsoft.com/office/drawing/2014/main" id="{C880D06A-B7AB-8B38-DF2D-33494D7F489D}"/>
              </a:ext>
            </a:extLst>
          </p:cNvPr>
          <p:cNvGrpSpPr/>
          <p:nvPr userDrawn="1"/>
        </p:nvGrpSpPr>
        <p:grpSpPr>
          <a:xfrm>
            <a:off x="-22859" y="6086549"/>
            <a:ext cx="12225019" cy="779306"/>
            <a:chOff x="-22859" y="6086549"/>
            <a:chExt cx="12225019" cy="779306"/>
          </a:xfrm>
        </p:grpSpPr>
        <p:sp>
          <p:nvSpPr>
            <p:cNvPr id="17" name="bg object 20">
              <a:extLst>
                <a:ext uri="{FF2B5EF4-FFF2-40B4-BE49-F238E27FC236}">
                  <a16:creationId xmlns:a16="http://schemas.microsoft.com/office/drawing/2014/main" id="{6CB58FFC-6D68-899C-442F-C6C990B4691B}"/>
                </a:ext>
              </a:extLst>
            </p:cNvPr>
            <p:cNvSpPr/>
            <p:nvPr userDrawn="1"/>
          </p:nvSpPr>
          <p:spPr>
            <a:xfrm>
              <a:off x="-22859" y="6086549"/>
              <a:ext cx="12225019" cy="779306"/>
            </a:xfrm>
            <a:custGeom>
              <a:avLst/>
              <a:gdLst/>
              <a:ahLst/>
              <a:cxnLst/>
              <a:rect l="l" t="t" r="r" b="b"/>
              <a:pathLst>
                <a:path w="12189460" h="685800">
                  <a:moveTo>
                    <a:pt x="12188952" y="0"/>
                  </a:moveTo>
                  <a:lnTo>
                    <a:pt x="0" y="0"/>
                  </a:lnTo>
                  <a:lnTo>
                    <a:pt x="0" y="685800"/>
                  </a:lnTo>
                  <a:lnTo>
                    <a:pt x="12188952" y="685800"/>
                  </a:lnTo>
                  <a:lnTo>
                    <a:pt x="12188952" y="0"/>
                  </a:lnTo>
                  <a:close/>
                </a:path>
              </a:pathLst>
            </a:custGeom>
            <a:solidFill>
              <a:srgbClr val="FFFFFF">
                <a:alpha val="89999"/>
              </a:srgbClr>
            </a:solidFill>
          </p:spPr>
          <p:txBody>
            <a:bodyPr wrap="square" lIns="0" tIns="0" rIns="0" bIns="0" rtlCol="0"/>
            <a:lstStyle/>
            <a:p>
              <a:endParaRPr/>
            </a:p>
          </p:txBody>
        </p:sp>
        <p:pic>
          <p:nvPicPr>
            <p:cNvPr id="19" name="bg object 21">
              <a:extLst>
                <a:ext uri="{FF2B5EF4-FFF2-40B4-BE49-F238E27FC236}">
                  <a16:creationId xmlns:a16="http://schemas.microsoft.com/office/drawing/2014/main" id="{29B45B77-A28E-456B-62D2-D2F296FADE21}"/>
                </a:ext>
              </a:extLst>
            </p:cNvPr>
            <p:cNvPicPr/>
            <p:nvPr userDrawn="1"/>
          </p:nvPicPr>
          <p:blipFill>
            <a:blip r:embed="rId3" cstate="print"/>
            <a:stretch>
              <a:fillRect/>
            </a:stretch>
          </p:blipFill>
          <p:spPr>
            <a:xfrm>
              <a:off x="745408" y="6444871"/>
              <a:ext cx="119964" cy="133032"/>
            </a:xfrm>
            <a:prstGeom prst="rect">
              <a:avLst/>
            </a:prstGeom>
          </p:spPr>
        </p:pic>
        <p:sp>
          <p:nvSpPr>
            <p:cNvPr id="27" name="bg object 22">
              <a:extLst>
                <a:ext uri="{FF2B5EF4-FFF2-40B4-BE49-F238E27FC236}">
                  <a16:creationId xmlns:a16="http://schemas.microsoft.com/office/drawing/2014/main" id="{A55DB0EB-34AB-F92D-4482-4F1AB5BB7180}"/>
                </a:ext>
              </a:extLst>
            </p:cNvPr>
            <p:cNvSpPr/>
            <p:nvPr userDrawn="1"/>
          </p:nvSpPr>
          <p:spPr>
            <a:xfrm>
              <a:off x="904461" y="6446177"/>
              <a:ext cx="147320" cy="131445"/>
            </a:xfrm>
            <a:custGeom>
              <a:avLst/>
              <a:gdLst/>
              <a:ahLst/>
              <a:cxnLst/>
              <a:rect l="l" t="t"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p:spPr>
          <p:txBody>
            <a:bodyPr wrap="square" lIns="0" tIns="0" rIns="0" bIns="0" rtlCol="0"/>
            <a:lstStyle/>
            <a:p>
              <a:endParaRPr/>
            </a:p>
          </p:txBody>
        </p:sp>
        <p:pic>
          <p:nvPicPr>
            <p:cNvPr id="28" name="bg object 23">
              <a:extLst>
                <a:ext uri="{FF2B5EF4-FFF2-40B4-BE49-F238E27FC236}">
                  <a16:creationId xmlns:a16="http://schemas.microsoft.com/office/drawing/2014/main" id="{893330DE-EA73-9BD9-35BE-6FCDA31B99C1}"/>
                </a:ext>
              </a:extLst>
            </p:cNvPr>
            <p:cNvPicPr/>
            <p:nvPr userDrawn="1"/>
          </p:nvPicPr>
          <p:blipFill>
            <a:blip r:embed="rId4" cstate="print"/>
            <a:stretch>
              <a:fillRect/>
            </a:stretch>
          </p:blipFill>
          <p:spPr>
            <a:xfrm>
              <a:off x="1079891" y="6446168"/>
              <a:ext cx="82778" cy="130441"/>
            </a:xfrm>
            <a:prstGeom prst="rect">
              <a:avLst/>
            </a:prstGeom>
          </p:spPr>
        </p:pic>
        <p:pic>
          <p:nvPicPr>
            <p:cNvPr id="30" name="bg object 24">
              <a:extLst>
                <a:ext uri="{FF2B5EF4-FFF2-40B4-BE49-F238E27FC236}">
                  <a16:creationId xmlns:a16="http://schemas.microsoft.com/office/drawing/2014/main" id="{64070476-0071-4A25-56F7-10D3126C5566}"/>
                </a:ext>
              </a:extLst>
            </p:cNvPr>
            <p:cNvPicPr/>
            <p:nvPr userDrawn="1"/>
          </p:nvPicPr>
          <p:blipFill>
            <a:blip r:embed="rId5" cstate="print"/>
            <a:stretch>
              <a:fillRect/>
            </a:stretch>
          </p:blipFill>
          <p:spPr>
            <a:xfrm>
              <a:off x="1187633" y="6446160"/>
              <a:ext cx="121208" cy="130441"/>
            </a:xfrm>
            <a:prstGeom prst="rect">
              <a:avLst/>
            </a:prstGeom>
          </p:spPr>
        </p:pic>
        <p:pic>
          <p:nvPicPr>
            <p:cNvPr id="32" name="bg object 25">
              <a:extLst>
                <a:ext uri="{FF2B5EF4-FFF2-40B4-BE49-F238E27FC236}">
                  <a16:creationId xmlns:a16="http://schemas.microsoft.com/office/drawing/2014/main" id="{5E658EEF-353C-5580-5BCB-4BA0879A9AC6}"/>
                </a:ext>
              </a:extLst>
            </p:cNvPr>
            <p:cNvPicPr/>
            <p:nvPr userDrawn="1"/>
          </p:nvPicPr>
          <p:blipFill>
            <a:blip r:embed="rId6" cstate="print"/>
            <a:stretch>
              <a:fillRect/>
            </a:stretch>
          </p:blipFill>
          <p:spPr>
            <a:xfrm>
              <a:off x="1335177" y="6445045"/>
              <a:ext cx="120383" cy="132791"/>
            </a:xfrm>
            <a:prstGeom prst="rect">
              <a:avLst/>
            </a:prstGeom>
          </p:spPr>
        </p:pic>
        <p:pic>
          <p:nvPicPr>
            <p:cNvPr id="34" name="bg object 26">
              <a:extLst>
                <a:ext uri="{FF2B5EF4-FFF2-40B4-BE49-F238E27FC236}">
                  <a16:creationId xmlns:a16="http://schemas.microsoft.com/office/drawing/2014/main" id="{CC23CE7B-485A-07A0-38EF-B49A11E021A1}"/>
                </a:ext>
              </a:extLst>
            </p:cNvPr>
            <p:cNvPicPr/>
            <p:nvPr userDrawn="1"/>
          </p:nvPicPr>
          <p:blipFill>
            <a:blip r:embed="rId7" cstate="print"/>
            <a:stretch>
              <a:fillRect/>
            </a:stretch>
          </p:blipFill>
          <p:spPr>
            <a:xfrm>
              <a:off x="468780" y="6379952"/>
              <a:ext cx="203166" cy="270305"/>
            </a:xfrm>
            <a:prstGeom prst="rect">
              <a:avLst/>
            </a:prstGeom>
          </p:spPr>
        </p:pic>
      </p:grpSp>
    </p:spTree>
    <p:extLst>
      <p:ext uri="{BB962C8B-B14F-4D97-AF65-F5344CB8AC3E}">
        <p14:creationId xmlns:p14="http://schemas.microsoft.com/office/powerpoint/2010/main" val="89806194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umor Agnostic Cover">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rotWithShape="1">
          <a:blip r:embed="rId2" cstate="print"/>
          <a:srcRect l="70"/>
          <a:stretch/>
        </p:blipFill>
        <p:spPr>
          <a:xfrm>
            <a:off x="-21444" y="-5773"/>
            <a:ext cx="12221512" cy="6874451"/>
          </a:xfrm>
          <a:prstGeom prst="rect">
            <a:avLst/>
          </a:prstGeom>
        </p:spPr>
      </p:pic>
      <p:grpSp>
        <p:nvGrpSpPr>
          <p:cNvPr id="29" name="Group 28"/>
          <p:cNvGrpSpPr/>
          <p:nvPr userDrawn="1"/>
        </p:nvGrpSpPr>
        <p:grpSpPr>
          <a:xfrm>
            <a:off x="-32734" y="-5773"/>
            <a:ext cx="12226307" cy="670284"/>
            <a:chOff x="-15241" y="-913657"/>
            <a:chExt cx="12219432" cy="670284"/>
          </a:xfrm>
        </p:grpSpPr>
        <p:sp>
          <p:nvSpPr>
            <p:cNvPr id="31" name="Rectangle 30"/>
            <p:cNvSpPr/>
            <p:nvPr userDrawn="1"/>
          </p:nvSpPr>
          <p:spPr>
            <a:xfrm>
              <a:off x="-156" y="-913657"/>
              <a:ext cx="12204347"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15241" y="-364754"/>
              <a:ext cx="12219432" cy="121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ound Single Corner Rectangle 8"/>
          <p:cNvSpPr/>
          <p:nvPr userDrawn="1"/>
        </p:nvSpPr>
        <p:spPr>
          <a:xfrm flipH="1">
            <a:off x="9395967" y="41029"/>
            <a:ext cx="2808224" cy="564242"/>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24" h="564242">
                <a:moveTo>
                  <a:pt x="0" y="0"/>
                </a:moveTo>
                <a:lnTo>
                  <a:pt x="1692726" y="0"/>
                </a:lnTo>
                <a:cubicBezTo>
                  <a:pt x="1817989" y="1524"/>
                  <a:pt x="1929469" y="73573"/>
                  <a:pt x="1982809" y="220621"/>
                </a:cubicBezTo>
                <a:cubicBezTo>
                  <a:pt x="2098850" y="623378"/>
                  <a:pt x="2534290" y="443194"/>
                  <a:pt x="2808224" y="564242"/>
                </a:cubicBezTo>
                <a:lnTo>
                  <a:pt x="0" y="5642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bg object 17"/>
          <p:cNvPicPr/>
          <p:nvPr userDrawn="1"/>
        </p:nvPicPr>
        <p:blipFill>
          <a:blip r:embed="rId3" cstate="print"/>
          <a:stretch>
            <a:fillRect/>
          </a:stretch>
        </p:blipFill>
        <p:spPr>
          <a:xfrm>
            <a:off x="1778006" y="665946"/>
            <a:ext cx="64604" cy="64617"/>
          </a:xfrm>
          <a:prstGeom prst="rect">
            <a:avLst/>
          </a:prstGeom>
        </p:spPr>
      </p:pic>
      <p:pic>
        <p:nvPicPr>
          <p:cNvPr id="19" name="bg object 19"/>
          <p:cNvPicPr/>
          <p:nvPr userDrawn="1"/>
        </p:nvPicPr>
        <p:blipFill>
          <a:blip r:embed="rId4" cstate="print"/>
          <a:stretch>
            <a:fillRect/>
          </a:stretch>
        </p:blipFill>
        <p:spPr>
          <a:xfrm>
            <a:off x="1778006" y="1020691"/>
            <a:ext cx="64604" cy="64617"/>
          </a:xfrm>
          <a:prstGeom prst="rect">
            <a:avLst/>
          </a:prstGeom>
        </p:spPr>
      </p:pic>
      <p:sp>
        <p:nvSpPr>
          <p:cNvPr id="5" name="Title 4"/>
          <p:cNvSpPr>
            <a:spLocks noGrp="1"/>
          </p:cNvSpPr>
          <p:nvPr userDrawn="1">
            <p:ph type="title" hasCustomPrompt="1"/>
          </p:nvPr>
        </p:nvSpPr>
        <p:spPr>
          <a:xfrm>
            <a:off x="2931160" y="3543841"/>
            <a:ext cx="5867400" cy="1294334"/>
          </a:xfrm>
          <a:prstGeom prst="rect">
            <a:avLst/>
          </a:prstGeom>
        </p:spPr>
        <p:txBody>
          <a:bodyPr anchor="b"/>
          <a:lstStyle>
            <a:lvl1pPr>
              <a:defRPr sz="3600" b="1">
                <a:solidFill>
                  <a:schemeClr val="bg1"/>
                </a:solidFill>
              </a:defRPr>
            </a:lvl1pPr>
          </a:lstStyle>
          <a:p>
            <a:r>
              <a:rPr lang="en-US"/>
              <a:t>Click to edit Master </a:t>
            </a:r>
            <a:br>
              <a:rPr lang="en-US"/>
            </a:br>
            <a:r>
              <a:rPr lang="en-US"/>
              <a:t>title style</a:t>
            </a:r>
          </a:p>
        </p:txBody>
      </p:sp>
      <p:sp>
        <p:nvSpPr>
          <p:cNvPr id="7" name="Text Placeholder 6"/>
          <p:cNvSpPr>
            <a:spLocks noGrp="1"/>
          </p:cNvSpPr>
          <p:nvPr userDrawn="1">
            <p:ph type="body" sz="quarter" idx="10"/>
          </p:nvPr>
        </p:nvSpPr>
        <p:spPr>
          <a:xfrm>
            <a:off x="2931160" y="4900201"/>
            <a:ext cx="5867400" cy="1134659"/>
          </a:xfrm>
        </p:spPr>
        <p:txBody>
          <a:bodyPr>
            <a:normAutofit/>
          </a:bodyPr>
          <a:lstStyle>
            <a:lvl1pPr>
              <a:buFontTx/>
              <a:buNone/>
              <a:defRPr sz="1800" b="1">
                <a:solidFill>
                  <a:schemeClr val="bg1"/>
                </a:solidFill>
              </a:defRPr>
            </a:lvl1pPr>
            <a:lvl2pPr marL="0" indent="0">
              <a:buFontTx/>
              <a:buNone/>
              <a:defRPr>
                <a:solidFill>
                  <a:schemeClr val="bg1"/>
                </a:solidFill>
              </a:defRPr>
            </a:lvl2pPr>
            <a:lvl3pPr marL="403225" indent="0">
              <a:buFontTx/>
              <a:buNone/>
              <a:defRPr>
                <a:solidFill>
                  <a:schemeClr val="bg1"/>
                </a:solidFill>
              </a:defRPr>
            </a:lvl3pPr>
            <a:lvl4pPr marL="742950" indent="0">
              <a:buFontTx/>
              <a:buNone/>
              <a:defRPr>
                <a:solidFill>
                  <a:schemeClr val="bg1"/>
                </a:solidFill>
              </a:defRPr>
            </a:lvl4pPr>
            <a:lvl5pPr marL="1139825" indent="0">
              <a:buFontTx/>
              <a:buNone/>
              <a:defRPr>
                <a:solidFill>
                  <a:schemeClr val="bg1"/>
                </a:solidFill>
              </a:defRPr>
            </a:lvl5pPr>
          </a:lstStyle>
          <a:p>
            <a:pPr lvl="0"/>
            <a:r>
              <a:rPr lang="en-US"/>
              <a:t>Edit Master text styles</a:t>
            </a:r>
          </a:p>
        </p:txBody>
      </p:sp>
      <p:grpSp>
        <p:nvGrpSpPr>
          <p:cNvPr id="10" name="Group 9"/>
          <p:cNvGrpSpPr/>
          <p:nvPr userDrawn="1"/>
        </p:nvGrpSpPr>
        <p:grpSpPr>
          <a:xfrm>
            <a:off x="-21444" y="6180055"/>
            <a:ext cx="12225019" cy="685800"/>
            <a:chOff x="-33019" y="6180055"/>
            <a:chExt cx="12225019" cy="685800"/>
          </a:xfrm>
        </p:grpSpPr>
        <p:sp>
          <p:nvSpPr>
            <p:cNvPr id="20" name="bg object 20"/>
            <p:cNvSpPr/>
            <p:nvPr/>
          </p:nvSpPr>
          <p:spPr>
            <a:xfrm>
              <a:off x="-33019" y="6180055"/>
              <a:ext cx="12225019" cy="685800"/>
            </a:xfrm>
            <a:custGeom>
              <a:avLst/>
              <a:gdLst/>
              <a:ahLst/>
              <a:cxnLst/>
              <a:rect l="l" t="t" r="r" b="b"/>
              <a:pathLst>
                <a:path w="12189460" h="685800">
                  <a:moveTo>
                    <a:pt x="12188952" y="0"/>
                  </a:moveTo>
                  <a:lnTo>
                    <a:pt x="0" y="0"/>
                  </a:lnTo>
                  <a:lnTo>
                    <a:pt x="0" y="685800"/>
                  </a:lnTo>
                  <a:lnTo>
                    <a:pt x="12188952" y="685800"/>
                  </a:lnTo>
                  <a:lnTo>
                    <a:pt x="12188952" y="0"/>
                  </a:lnTo>
                  <a:close/>
                </a:path>
              </a:pathLst>
            </a:custGeom>
            <a:solidFill>
              <a:srgbClr val="FFFFFF">
                <a:alpha val="89999"/>
              </a:srgbClr>
            </a:solidFill>
          </p:spPr>
          <p:txBody>
            <a:bodyPr wrap="square" lIns="0" tIns="0" rIns="0" bIns="0" rtlCol="0"/>
            <a:lstStyle/>
            <a:p>
              <a:endParaRPr/>
            </a:p>
          </p:txBody>
        </p:sp>
        <p:pic>
          <p:nvPicPr>
            <p:cNvPr id="21" name="bg object 21"/>
            <p:cNvPicPr/>
            <p:nvPr/>
          </p:nvPicPr>
          <p:blipFill>
            <a:blip r:embed="rId5" cstate="print"/>
            <a:stretch>
              <a:fillRect/>
            </a:stretch>
          </p:blipFill>
          <p:spPr>
            <a:xfrm>
              <a:off x="733833" y="6444871"/>
              <a:ext cx="119964" cy="133032"/>
            </a:xfrm>
            <a:prstGeom prst="rect">
              <a:avLst/>
            </a:prstGeom>
          </p:spPr>
        </p:pic>
        <p:sp>
          <p:nvSpPr>
            <p:cNvPr id="22" name="bg object 22"/>
            <p:cNvSpPr/>
            <p:nvPr/>
          </p:nvSpPr>
          <p:spPr>
            <a:xfrm>
              <a:off x="892886" y="6446177"/>
              <a:ext cx="147320" cy="131445"/>
            </a:xfrm>
            <a:custGeom>
              <a:avLst/>
              <a:gdLst/>
              <a:ahLst/>
              <a:cxnLst/>
              <a:rect l="l" t="t"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p:spPr>
          <p:txBody>
            <a:bodyPr wrap="square" lIns="0" tIns="0" rIns="0" bIns="0" rtlCol="0"/>
            <a:lstStyle/>
            <a:p>
              <a:endParaRPr/>
            </a:p>
          </p:txBody>
        </p:sp>
        <p:pic>
          <p:nvPicPr>
            <p:cNvPr id="23" name="bg object 23"/>
            <p:cNvPicPr/>
            <p:nvPr/>
          </p:nvPicPr>
          <p:blipFill>
            <a:blip r:embed="rId6" cstate="print"/>
            <a:stretch>
              <a:fillRect/>
            </a:stretch>
          </p:blipFill>
          <p:spPr>
            <a:xfrm>
              <a:off x="1068316" y="6446168"/>
              <a:ext cx="82778" cy="130441"/>
            </a:xfrm>
            <a:prstGeom prst="rect">
              <a:avLst/>
            </a:prstGeom>
          </p:spPr>
        </p:pic>
        <p:pic>
          <p:nvPicPr>
            <p:cNvPr id="24" name="bg object 24"/>
            <p:cNvPicPr/>
            <p:nvPr/>
          </p:nvPicPr>
          <p:blipFill>
            <a:blip r:embed="rId7" cstate="print"/>
            <a:stretch>
              <a:fillRect/>
            </a:stretch>
          </p:blipFill>
          <p:spPr>
            <a:xfrm>
              <a:off x="1176058" y="6446160"/>
              <a:ext cx="121208" cy="130441"/>
            </a:xfrm>
            <a:prstGeom prst="rect">
              <a:avLst/>
            </a:prstGeom>
          </p:spPr>
        </p:pic>
        <p:pic>
          <p:nvPicPr>
            <p:cNvPr id="25" name="bg object 25"/>
            <p:cNvPicPr/>
            <p:nvPr/>
          </p:nvPicPr>
          <p:blipFill>
            <a:blip r:embed="rId8" cstate="print"/>
            <a:stretch>
              <a:fillRect/>
            </a:stretch>
          </p:blipFill>
          <p:spPr>
            <a:xfrm>
              <a:off x="1323602" y="6445045"/>
              <a:ext cx="120383" cy="132791"/>
            </a:xfrm>
            <a:prstGeom prst="rect">
              <a:avLst/>
            </a:prstGeom>
          </p:spPr>
        </p:pic>
        <p:pic>
          <p:nvPicPr>
            <p:cNvPr id="26" name="bg object 26"/>
            <p:cNvPicPr/>
            <p:nvPr/>
          </p:nvPicPr>
          <p:blipFill>
            <a:blip r:embed="rId9" cstate="print"/>
            <a:stretch>
              <a:fillRect/>
            </a:stretch>
          </p:blipFill>
          <p:spPr>
            <a:xfrm>
              <a:off x="457205" y="6379952"/>
              <a:ext cx="203166" cy="270305"/>
            </a:xfrm>
            <a:prstGeom prst="rect">
              <a:avLst/>
            </a:prstGeom>
          </p:spPr>
        </p:pic>
      </p:grpSp>
      <p:pic>
        <p:nvPicPr>
          <p:cNvPr id="28" name="Picture 27">
            <a:extLst>
              <a:ext uri="{FF2B5EF4-FFF2-40B4-BE49-F238E27FC236}">
                <a16:creationId xmlns:a16="http://schemas.microsoft.com/office/drawing/2014/main" id="{DDCA820A-14C3-B9DD-217D-30983AD4E9F3}"/>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10673096" y="107007"/>
            <a:ext cx="1348589" cy="490396"/>
          </a:xfrm>
          <a:prstGeom prst="rect">
            <a:avLst/>
          </a:prstGeom>
        </p:spPr>
      </p:pic>
    </p:spTree>
    <p:extLst>
      <p:ext uri="{BB962C8B-B14F-4D97-AF65-F5344CB8AC3E}">
        <p14:creationId xmlns:p14="http://schemas.microsoft.com/office/powerpoint/2010/main" val="2259649448"/>
      </p:ext>
    </p:extLst>
  </p:cSld>
  <p:clrMapOvr>
    <a:masterClrMapping/>
  </p:clrMapOvr>
  <p:extLst>
    <p:ext uri="{DCECCB84-F9BA-43D5-87BE-67443E8EF086}">
      <p15:sldGuideLst xmlns:p15="http://schemas.microsoft.com/office/powerpoint/2012/main">
        <p15:guide id="1" orient="horz" pos="2640">
          <p15:clr>
            <a:srgbClr val="FBAE40"/>
          </p15:clr>
        </p15:guide>
        <p15:guide id="2" pos="1843">
          <p15:clr>
            <a:srgbClr val="FBAE40"/>
          </p15:clr>
        </p15:guide>
        <p15:guide id="3" orient="horz" pos="3245">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 mTNBC Cover">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rotWithShape="1">
          <a:blip r:embed="rId2" cstate="print"/>
          <a:srcRect l="70"/>
          <a:stretch/>
        </p:blipFill>
        <p:spPr>
          <a:xfrm>
            <a:off x="-21444" y="-5773"/>
            <a:ext cx="12221512" cy="6874451"/>
          </a:xfrm>
          <a:prstGeom prst="rect">
            <a:avLst/>
          </a:prstGeom>
        </p:spPr>
      </p:pic>
      <p:grpSp>
        <p:nvGrpSpPr>
          <p:cNvPr id="29" name="Group 28"/>
          <p:cNvGrpSpPr/>
          <p:nvPr userDrawn="1"/>
        </p:nvGrpSpPr>
        <p:grpSpPr>
          <a:xfrm>
            <a:off x="-32734" y="-5773"/>
            <a:ext cx="12236104" cy="670284"/>
            <a:chOff x="-15241" y="-913657"/>
            <a:chExt cx="12229223" cy="670284"/>
          </a:xfrm>
        </p:grpSpPr>
        <p:sp>
          <p:nvSpPr>
            <p:cNvPr id="31" name="Rectangle 30"/>
            <p:cNvSpPr/>
            <p:nvPr userDrawn="1"/>
          </p:nvSpPr>
          <p:spPr>
            <a:xfrm>
              <a:off x="-156" y="-913657"/>
              <a:ext cx="12204347" cy="609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 Single Corner Rectangle 8"/>
            <p:cNvSpPr/>
            <p:nvPr userDrawn="1"/>
          </p:nvSpPr>
          <p:spPr>
            <a:xfrm flipH="1">
              <a:off x="7970197" y="-872116"/>
              <a:ext cx="4243785" cy="583292"/>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4236171"/>
                <a:gd name="connsiteY0" fmla="*/ 3810 h 564242"/>
                <a:gd name="connsiteX1" fmla="*/ 3120673 w 4236171"/>
                <a:gd name="connsiteY1" fmla="*/ 0 h 564242"/>
                <a:gd name="connsiteX2" fmla="*/ 3410756 w 4236171"/>
                <a:gd name="connsiteY2" fmla="*/ 220621 h 564242"/>
                <a:gd name="connsiteX3" fmla="*/ 4236171 w 4236171"/>
                <a:gd name="connsiteY3" fmla="*/ 564242 h 564242"/>
                <a:gd name="connsiteX4" fmla="*/ 1427947 w 4236171"/>
                <a:gd name="connsiteY4" fmla="*/ 564242 h 564242"/>
                <a:gd name="connsiteX5" fmla="*/ 0 w 4236171"/>
                <a:gd name="connsiteY5" fmla="*/ 3810 h 564242"/>
                <a:gd name="connsiteX0" fmla="*/ 0 w 4247595"/>
                <a:gd name="connsiteY0" fmla="*/ 0 h 568052"/>
                <a:gd name="connsiteX1" fmla="*/ 3132097 w 4247595"/>
                <a:gd name="connsiteY1" fmla="*/ 3810 h 568052"/>
                <a:gd name="connsiteX2" fmla="*/ 3422180 w 4247595"/>
                <a:gd name="connsiteY2" fmla="*/ 224431 h 568052"/>
                <a:gd name="connsiteX3" fmla="*/ 4247595 w 4247595"/>
                <a:gd name="connsiteY3" fmla="*/ 568052 h 568052"/>
                <a:gd name="connsiteX4" fmla="*/ 1439371 w 4247595"/>
                <a:gd name="connsiteY4" fmla="*/ 568052 h 568052"/>
                <a:gd name="connsiteX5" fmla="*/ 0 w 4247595"/>
                <a:gd name="connsiteY5" fmla="*/ 0 h 568052"/>
                <a:gd name="connsiteX0" fmla="*/ 0 w 4232364"/>
                <a:gd name="connsiteY0" fmla="*/ 0 h 568052"/>
                <a:gd name="connsiteX1" fmla="*/ 3116866 w 4232364"/>
                <a:gd name="connsiteY1" fmla="*/ 3810 h 568052"/>
                <a:gd name="connsiteX2" fmla="*/ 3406949 w 4232364"/>
                <a:gd name="connsiteY2" fmla="*/ 224431 h 568052"/>
                <a:gd name="connsiteX3" fmla="*/ 4232364 w 4232364"/>
                <a:gd name="connsiteY3" fmla="*/ 568052 h 568052"/>
                <a:gd name="connsiteX4" fmla="*/ 1424140 w 4232364"/>
                <a:gd name="connsiteY4" fmla="*/ 568052 h 568052"/>
                <a:gd name="connsiteX5" fmla="*/ 0 w 4232364"/>
                <a:gd name="connsiteY5" fmla="*/ 0 h 568052"/>
                <a:gd name="connsiteX0" fmla="*/ 0 w 4232364"/>
                <a:gd name="connsiteY0" fmla="*/ 0 h 564242"/>
                <a:gd name="connsiteX1" fmla="*/ 3116866 w 4232364"/>
                <a:gd name="connsiteY1" fmla="*/ 0 h 564242"/>
                <a:gd name="connsiteX2" fmla="*/ 3406949 w 4232364"/>
                <a:gd name="connsiteY2" fmla="*/ 220621 h 564242"/>
                <a:gd name="connsiteX3" fmla="*/ 4232364 w 4232364"/>
                <a:gd name="connsiteY3" fmla="*/ 564242 h 564242"/>
                <a:gd name="connsiteX4" fmla="*/ 1424140 w 4232364"/>
                <a:gd name="connsiteY4" fmla="*/ 564242 h 564242"/>
                <a:gd name="connsiteX5" fmla="*/ 0 w 4232364"/>
                <a:gd name="connsiteY5" fmla="*/ 0 h 564242"/>
                <a:gd name="connsiteX0" fmla="*/ 11423 w 4243787"/>
                <a:gd name="connsiteY0" fmla="*/ 0 h 571862"/>
                <a:gd name="connsiteX1" fmla="*/ 3128289 w 4243787"/>
                <a:gd name="connsiteY1" fmla="*/ 0 h 571862"/>
                <a:gd name="connsiteX2" fmla="*/ 3418372 w 4243787"/>
                <a:gd name="connsiteY2" fmla="*/ 220621 h 571862"/>
                <a:gd name="connsiteX3" fmla="*/ 4243787 w 4243787"/>
                <a:gd name="connsiteY3" fmla="*/ 564242 h 571862"/>
                <a:gd name="connsiteX4" fmla="*/ 0 w 4243787"/>
                <a:gd name="connsiteY4" fmla="*/ 571862 h 571862"/>
                <a:gd name="connsiteX5" fmla="*/ 11423 w 4243787"/>
                <a:gd name="connsiteY5" fmla="*/ 0 h 571862"/>
                <a:gd name="connsiteX0" fmla="*/ 7615 w 4243787"/>
                <a:gd name="connsiteY0" fmla="*/ 0 h 575672"/>
                <a:gd name="connsiteX1" fmla="*/ 3128289 w 4243787"/>
                <a:gd name="connsiteY1" fmla="*/ 3810 h 575672"/>
                <a:gd name="connsiteX2" fmla="*/ 3418372 w 4243787"/>
                <a:gd name="connsiteY2" fmla="*/ 224431 h 575672"/>
                <a:gd name="connsiteX3" fmla="*/ 4243787 w 4243787"/>
                <a:gd name="connsiteY3" fmla="*/ 568052 h 575672"/>
                <a:gd name="connsiteX4" fmla="*/ 0 w 4243787"/>
                <a:gd name="connsiteY4" fmla="*/ 575672 h 575672"/>
                <a:gd name="connsiteX5" fmla="*/ 7615 w 4243787"/>
                <a:gd name="connsiteY5" fmla="*/ 0 h 575672"/>
                <a:gd name="connsiteX0" fmla="*/ 11423 w 4247595"/>
                <a:gd name="connsiteY0" fmla="*/ 0 h 575672"/>
                <a:gd name="connsiteX1" fmla="*/ 3132097 w 4247595"/>
                <a:gd name="connsiteY1" fmla="*/ 3810 h 575672"/>
                <a:gd name="connsiteX2" fmla="*/ 3422180 w 4247595"/>
                <a:gd name="connsiteY2" fmla="*/ 224431 h 575672"/>
                <a:gd name="connsiteX3" fmla="*/ 4247595 w 4247595"/>
                <a:gd name="connsiteY3" fmla="*/ 568052 h 575672"/>
                <a:gd name="connsiteX4" fmla="*/ 0 w 4247595"/>
                <a:gd name="connsiteY4" fmla="*/ 575672 h 575672"/>
                <a:gd name="connsiteX5" fmla="*/ 11423 w 4247595"/>
                <a:gd name="connsiteY5" fmla="*/ 0 h 575672"/>
                <a:gd name="connsiteX0" fmla="*/ 7615 w 4243787"/>
                <a:gd name="connsiteY0" fmla="*/ 0 h 583292"/>
                <a:gd name="connsiteX1" fmla="*/ 3128289 w 4243787"/>
                <a:gd name="connsiteY1" fmla="*/ 3810 h 583292"/>
                <a:gd name="connsiteX2" fmla="*/ 3418372 w 4243787"/>
                <a:gd name="connsiteY2" fmla="*/ 224431 h 583292"/>
                <a:gd name="connsiteX3" fmla="*/ 4243787 w 4243787"/>
                <a:gd name="connsiteY3" fmla="*/ 568052 h 583292"/>
                <a:gd name="connsiteX4" fmla="*/ 0 w 4243787"/>
                <a:gd name="connsiteY4" fmla="*/ 583292 h 583292"/>
                <a:gd name="connsiteX5" fmla="*/ 7615 w 4243787"/>
                <a:gd name="connsiteY5" fmla="*/ 0 h 58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3787" h="583292">
                  <a:moveTo>
                    <a:pt x="7615" y="0"/>
                  </a:moveTo>
                  <a:lnTo>
                    <a:pt x="3128289" y="3810"/>
                  </a:lnTo>
                  <a:cubicBezTo>
                    <a:pt x="3253552" y="5334"/>
                    <a:pt x="3365032" y="77383"/>
                    <a:pt x="3418372" y="224431"/>
                  </a:cubicBezTo>
                  <a:cubicBezTo>
                    <a:pt x="3534413" y="627188"/>
                    <a:pt x="3969853" y="447004"/>
                    <a:pt x="4243787" y="568052"/>
                  </a:cubicBezTo>
                  <a:lnTo>
                    <a:pt x="0" y="583292"/>
                  </a:lnTo>
                  <a:cubicBezTo>
                    <a:pt x="2538" y="391401"/>
                    <a:pt x="5077" y="191891"/>
                    <a:pt x="76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15241" y="-364754"/>
              <a:ext cx="12219432" cy="121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bg object 17"/>
          <p:cNvPicPr/>
          <p:nvPr/>
        </p:nvPicPr>
        <p:blipFill>
          <a:blip r:embed="rId3" cstate="print"/>
          <a:stretch>
            <a:fillRect/>
          </a:stretch>
        </p:blipFill>
        <p:spPr>
          <a:xfrm>
            <a:off x="1778006" y="665946"/>
            <a:ext cx="64604" cy="64617"/>
          </a:xfrm>
          <a:prstGeom prst="rect">
            <a:avLst/>
          </a:prstGeom>
        </p:spPr>
      </p:pic>
      <p:pic>
        <p:nvPicPr>
          <p:cNvPr id="19" name="bg object 19"/>
          <p:cNvPicPr/>
          <p:nvPr/>
        </p:nvPicPr>
        <p:blipFill>
          <a:blip r:embed="rId4" cstate="print"/>
          <a:stretch>
            <a:fillRect/>
          </a:stretch>
        </p:blipFill>
        <p:spPr>
          <a:xfrm>
            <a:off x="1778006" y="1020691"/>
            <a:ext cx="64604" cy="64617"/>
          </a:xfrm>
          <a:prstGeom prst="rect">
            <a:avLst/>
          </a:prstGeom>
        </p:spPr>
      </p:pic>
      <p:sp>
        <p:nvSpPr>
          <p:cNvPr id="5" name="Title 4"/>
          <p:cNvSpPr>
            <a:spLocks noGrp="1"/>
          </p:cNvSpPr>
          <p:nvPr>
            <p:ph type="title" hasCustomPrompt="1"/>
          </p:nvPr>
        </p:nvSpPr>
        <p:spPr>
          <a:xfrm>
            <a:off x="2924826" y="3541297"/>
            <a:ext cx="5257800" cy="1294334"/>
          </a:xfrm>
          <a:prstGeom prst="rect">
            <a:avLst/>
          </a:prstGeom>
        </p:spPr>
        <p:txBody>
          <a:bodyPr anchor="b"/>
          <a:lstStyle>
            <a:lvl1pPr>
              <a:defRPr sz="3600" b="1">
                <a:solidFill>
                  <a:schemeClr val="bg1"/>
                </a:solidFill>
              </a:defRPr>
            </a:lvl1pPr>
          </a:lstStyle>
          <a:p>
            <a:r>
              <a:rPr lang="en-US"/>
              <a:t>Click to edit Master </a:t>
            </a:r>
            <a:br>
              <a:rPr lang="en-US"/>
            </a:br>
            <a:r>
              <a:rPr lang="en-US"/>
              <a:t>title style</a:t>
            </a:r>
          </a:p>
        </p:txBody>
      </p:sp>
      <p:sp>
        <p:nvSpPr>
          <p:cNvPr id="7" name="Text Placeholder 6"/>
          <p:cNvSpPr>
            <a:spLocks noGrp="1"/>
          </p:cNvSpPr>
          <p:nvPr>
            <p:ph type="body" sz="quarter" idx="10"/>
          </p:nvPr>
        </p:nvSpPr>
        <p:spPr>
          <a:xfrm>
            <a:off x="2924826" y="4897657"/>
            <a:ext cx="5257800" cy="1170895"/>
          </a:xfrm>
        </p:spPr>
        <p:txBody>
          <a:bodyPr>
            <a:normAutofit/>
          </a:bodyPr>
          <a:lstStyle>
            <a:lvl1pPr>
              <a:buFontTx/>
              <a:buNone/>
              <a:defRPr sz="1800" b="1">
                <a:solidFill>
                  <a:schemeClr val="bg1"/>
                </a:solidFill>
              </a:defRPr>
            </a:lvl1pPr>
            <a:lvl2pPr marL="0" indent="0">
              <a:buFontTx/>
              <a:buNone/>
              <a:defRPr>
                <a:solidFill>
                  <a:schemeClr val="bg1"/>
                </a:solidFill>
              </a:defRPr>
            </a:lvl2pPr>
            <a:lvl3pPr marL="403225" indent="0">
              <a:buFontTx/>
              <a:buNone/>
              <a:defRPr>
                <a:solidFill>
                  <a:schemeClr val="bg1"/>
                </a:solidFill>
              </a:defRPr>
            </a:lvl3pPr>
            <a:lvl4pPr marL="742950" indent="0">
              <a:buFontTx/>
              <a:buNone/>
              <a:defRPr>
                <a:solidFill>
                  <a:schemeClr val="bg1"/>
                </a:solidFill>
              </a:defRPr>
            </a:lvl4pPr>
            <a:lvl5pPr marL="1139825" indent="0">
              <a:buFontTx/>
              <a:buNone/>
              <a:defRPr>
                <a:solidFill>
                  <a:schemeClr val="bg1"/>
                </a:solidFill>
              </a:defRPr>
            </a:lvl5pPr>
          </a:lstStyle>
          <a:p>
            <a:pPr lvl="0"/>
            <a:r>
              <a:rPr lang="en-US"/>
              <a:t>Edit Master text styles</a:t>
            </a:r>
          </a:p>
        </p:txBody>
      </p:sp>
      <p:grpSp>
        <p:nvGrpSpPr>
          <p:cNvPr id="10" name="Group 9"/>
          <p:cNvGrpSpPr/>
          <p:nvPr userDrawn="1"/>
        </p:nvGrpSpPr>
        <p:grpSpPr>
          <a:xfrm>
            <a:off x="-21444" y="6188933"/>
            <a:ext cx="12225019" cy="685800"/>
            <a:chOff x="-33019" y="6188933"/>
            <a:chExt cx="12225019" cy="685800"/>
          </a:xfrm>
        </p:grpSpPr>
        <p:sp>
          <p:nvSpPr>
            <p:cNvPr id="20" name="bg object 20"/>
            <p:cNvSpPr/>
            <p:nvPr/>
          </p:nvSpPr>
          <p:spPr>
            <a:xfrm>
              <a:off x="-33019" y="6188933"/>
              <a:ext cx="12225019" cy="685800"/>
            </a:xfrm>
            <a:custGeom>
              <a:avLst/>
              <a:gdLst/>
              <a:ahLst/>
              <a:cxnLst/>
              <a:rect l="l" t="t" r="r" b="b"/>
              <a:pathLst>
                <a:path w="12189460" h="685800">
                  <a:moveTo>
                    <a:pt x="12188952" y="0"/>
                  </a:moveTo>
                  <a:lnTo>
                    <a:pt x="0" y="0"/>
                  </a:lnTo>
                  <a:lnTo>
                    <a:pt x="0" y="685800"/>
                  </a:lnTo>
                  <a:lnTo>
                    <a:pt x="12188952" y="685800"/>
                  </a:lnTo>
                  <a:lnTo>
                    <a:pt x="12188952" y="0"/>
                  </a:lnTo>
                  <a:close/>
                </a:path>
              </a:pathLst>
            </a:custGeom>
            <a:solidFill>
              <a:srgbClr val="FFFFFF">
                <a:alpha val="89999"/>
              </a:srgbClr>
            </a:solidFill>
          </p:spPr>
          <p:txBody>
            <a:bodyPr wrap="square" lIns="0" tIns="0" rIns="0" bIns="0" rtlCol="0"/>
            <a:lstStyle/>
            <a:p>
              <a:endParaRPr/>
            </a:p>
          </p:txBody>
        </p:sp>
        <p:pic>
          <p:nvPicPr>
            <p:cNvPr id="21" name="bg object 21"/>
            <p:cNvPicPr/>
            <p:nvPr/>
          </p:nvPicPr>
          <p:blipFill>
            <a:blip r:embed="rId5" cstate="print"/>
            <a:stretch>
              <a:fillRect/>
            </a:stretch>
          </p:blipFill>
          <p:spPr>
            <a:xfrm>
              <a:off x="733833" y="6444871"/>
              <a:ext cx="119964" cy="133032"/>
            </a:xfrm>
            <a:prstGeom prst="rect">
              <a:avLst/>
            </a:prstGeom>
          </p:spPr>
        </p:pic>
        <p:sp>
          <p:nvSpPr>
            <p:cNvPr id="22" name="bg object 22"/>
            <p:cNvSpPr/>
            <p:nvPr/>
          </p:nvSpPr>
          <p:spPr>
            <a:xfrm>
              <a:off x="892886" y="6446177"/>
              <a:ext cx="147320" cy="131445"/>
            </a:xfrm>
            <a:custGeom>
              <a:avLst/>
              <a:gdLst/>
              <a:ahLst/>
              <a:cxnLst/>
              <a:rect l="l" t="t"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p:spPr>
          <p:txBody>
            <a:bodyPr wrap="square" lIns="0" tIns="0" rIns="0" bIns="0" rtlCol="0"/>
            <a:lstStyle/>
            <a:p>
              <a:endParaRPr/>
            </a:p>
          </p:txBody>
        </p:sp>
        <p:pic>
          <p:nvPicPr>
            <p:cNvPr id="23" name="bg object 23"/>
            <p:cNvPicPr/>
            <p:nvPr/>
          </p:nvPicPr>
          <p:blipFill>
            <a:blip r:embed="rId6" cstate="print"/>
            <a:stretch>
              <a:fillRect/>
            </a:stretch>
          </p:blipFill>
          <p:spPr>
            <a:xfrm>
              <a:off x="1068316" y="6446168"/>
              <a:ext cx="82778" cy="130441"/>
            </a:xfrm>
            <a:prstGeom prst="rect">
              <a:avLst/>
            </a:prstGeom>
          </p:spPr>
        </p:pic>
        <p:pic>
          <p:nvPicPr>
            <p:cNvPr id="24" name="bg object 24"/>
            <p:cNvPicPr/>
            <p:nvPr/>
          </p:nvPicPr>
          <p:blipFill>
            <a:blip r:embed="rId7" cstate="print"/>
            <a:stretch>
              <a:fillRect/>
            </a:stretch>
          </p:blipFill>
          <p:spPr>
            <a:xfrm>
              <a:off x="1176058" y="6446160"/>
              <a:ext cx="121208" cy="130441"/>
            </a:xfrm>
            <a:prstGeom prst="rect">
              <a:avLst/>
            </a:prstGeom>
          </p:spPr>
        </p:pic>
        <p:pic>
          <p:nvPicPr>
            <p:cNvPr id="25" name="bg object 25"/>
            <p:cNvPicPr/>
            <p:nvPr/>
          </p:nvPicPr>
          <p:blipFill>
            <a:blip r:embed="rId8" cstate="print"/>
            <a:stretch>
              <a:fillRect/>
            </a:stretch>
          </p:blipFill>
          <p:spPr>
            <a:xfrm>
              <a:off x="1323602" y="6445045"/>
              <a:ext cx="120383" cy="132791"/>
            </a:xfrm>
            <a:prstGeom prst="rect">
              <a:avLst/>
            </a:prstGeom>
          </p:spPr>
        </p:pic>
        <p:pic>
          <p:nvPicPr>
            <p:cNvPr id="26" name="bg object 26"/>
            <p:cNvPicPr/>
            <p:nvPr/>
          </p:nvPicPr>
          <p:blipFill>
            <a:blip r:embed="rId9" cstate="print"/>
            <a:stretch>
              <a:fillRect/>
            </a:stretch>
          </p:blipFill>
          <p:spPr>
            <a:xfrm>
              <a:off x="457205" y="6379952"/>
              <a:ext cx="203166" cy="270305"/>
            </a:xfrm>
            <a:prstGeom prst="rect">
              <a:avLst/>
            </a:prstGeom>
          </p:spPr>
        </p:pic>
      </p:grpSp>
      <p:pic>
        <p:nvPicPr>
          <p:cNvPr id="35" name="Picture 34"/>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10673096" y="107007"/>
            <a:ext cx="1348589" cy="490396"/>
          </a:xfrm>
          <a:prstGeom prst="rect">
            <a:avLst/>
          </a:prstGeom>
        </p:spPr>
      </p:pic>
      <p:pic>
        <p:nvPicPr>
          <p:cNvPr id="27" name="Picture 26"/>
          <p:cNvPicPr>
            <a:picLocks noChangeAspect="1"/>
          </p:cNvPicPr>
          <p:nvPr userDrawn="1"/>
        </p:nvPicPr>
        <p:blipFill>
          <a:blip r:embed="rId11"/>
          <a:stretch>
            <a:fillRect/>
          </a:stretch>
        </p:blipFill>
        <p:spPr>
          <a:xfrm>
            <a:off x="9006840" y="68766"/>
            <a:ext cx="1573292" cy="569438"/>
          </a:xfrm>
          <a:prstGeom prst="roundRect">
            <a:avLst>
              <a:gd name="adj" fmla="val 46787"/>
            </a:avLst>
          </a:prstGeom>
        </p:spPr>
      </p:pic>
    </p:spTree>
    <p:extLst>
      <p:ext uri="{BB962C8B-B14F-4D97-AF65-F5344CB8AC3E}">
        <p14:creationId xmlns:p14="http://schemas.microsoft.com/office/powerpoint/2010/main" val="210761949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HR+/HER2-mBC Cover">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rotWithShape="1">
          <a:blip r:embed="rId2" cstate="print"/>
          <a:srcRect l="70"/>
          <a:stretch/>
        </p:blipFill>
        <p:spPr>
          <a:xfrm>
            <a:off x="-21444" y="-5773"/>
            <a:ext cx="12221512" cy="6874451"/>
          </a:xfrm>
          <a:prstGeom prst="rect">
            <a:avLst/>
          </a:prstGeom>
        </p:spPr>
      </p:pic>
      <p:grpSp>
        <p:nvGrpSpPr>
          <p:cNvPr id="29" name="Group 28"/>
          <p:cNvGrpSpPr/>
          <p:nvPr userDrawn="1"/>
        </p:nvGrpSpPr>
        <p:grpSpPr>
          <a:xfrm>
            <a:off x="-32734" y="-5773"/>
            <a:ext cx="12236104" cy="670284"/>
            <a:chOff x="-15241" y="-913657"/>
            <a:chExt cx="12229223" cy="670284"/>
          </a:xfrm>
        </p:grpSpPr>
        <p:sp>
          <p:nvSpPr>
            <p:cNvPr id="31" name="Rectangle 30"/>
            <p:cNvSpPr/>
            <p:nvPr userDrawn="1"/>
          </p:nvSpPr>
          <p:spPr>
            <a:xfrm>
              <a:off x="-156" y="-913657"/>
              <a:ext cx="12204347" cy="609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 Single Corner Rectangle 8"/>
            <p:cNvSpPr/>
            <p:nvPr userDrawn="1"/>
          </p:nvSpPr>
          <p:spPr>
            <a:xfrm flipH="1">
              <a:off x="7970197" y="-872116"/>
              <a:ext cx="4243785" cy="583292"/>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4236171"/>
                <a:gd name="connsiteY0" fmla="*/ 3810 h 564242"/>
                <a:gd name="connsiteX1" fmla="*/ 3120673 w 4236171"/>
                <a:gd name="connsiteY1" fmla="*/ 0 h 564242"/>
                <a:gd name="connsiteX2" fmla="*/ 3410756 w 4236171"/>
                <a:gd name="connsiteY2" fmla="*/ 220621 h 564242"/>
                <a:gd name="connsiteX3" fmla="*/ 4236171 w 4236171"/>
                <a:gd name="connsiteY3" fmla="*/ 564242 h 564242"/>
                <a:gd name="connsiteX4" fmla="*/ 1427947 w 4236171"/>
                <a:gd name="connsiteY4" fmla="*/ 564242 h 564242"/>
                <a:gd name="connsiteX5" fmla="*/ 0 w 4236171"/>
                <a:gd name="connsiteY5" fmla="*/ 3810 h 564242"/>
                <a:gd name="connsiteX0" fmla="*/ 0 w 4247595"/>
                <a:gd name="connsiteY0" fmla="*/ 0 h 568052"/>
                <a:gd name="connsiteX1" fmla="*/ 3132097 w 4247595"/>
                <a:gd name="connsiteY1" fmla="*/ 3810 h 568052"/>
                <a:gd name="connsiteX2" fmla="*/ 3422180 w 4247595"/>
                <a:gd name="connsiteY2" fmla="*/ 224431 h 568052"/>
                <a:gd name="connsiteX3" fmla="*/ 4247595 w 4247595"/>
                <a:gd name="connsiteY3" fmla="*/ 568052 h 568052"/>
                <a:gd name="connsiteX4" fmla="*/ 1439371 w 4247595"/>
                <a:gd name="connsiteY4" fmla="*/ 568052 h 568052"/>
                <a:gd name="connsiteX5" fmla="*/ 0 w 4247595"/>
                <a:gd name="connsiteY5" fmla="*/ 0 h 568052"/>
                <a:gd name="connsiteX0" fmla="*/ 0 w 4232364"/>
                <a:gd name="connsiteY0" fmla="*/ 0 h 568052"/>
                <a:gd name="connsiteX1" fmla="*/ 3116866 w 4232364"/>
                <a:gd name="connsiteY1" fmla="*/ 3810 h 568052"/>
                <a:gd name="connsiteX2" fmla="*/ 3406949 w 4232364"/>
                <a:gd name="connsiteY2" fmla="*/ 224431 h 568052"/>
                <a:gd name="connsiteX3" fmla="*/ 4232364 w 4232364"/>
                <a:gd name="connsiteY3" fmla="*/ 568052 h 568052"/>
                <a:gd name="connsiteX4" fmla="*/ 1424140 w 4232364"/>
                <a:gd name="connsiteY4" fmla="*/ 568052 h 568052"/>
                <a:gd name="connsiteX5" fmla="*/ 0 w 4232364"/>
                <a:gd name="connsiteY5" fmla="*/ 0 h 568052"/>
                <a:gd name="connsiteX0" fmla="*/ 0 w 4232364"/>
                <a:gd name="connsiteY0" fmla="*/ 0 h 564242"/>
                <a:gd name="connsiteX1" fmla="*/ 3116866 w 4232364"/>
                <a:gd name="connsiteY1" fmla="*/ 0 h 564242"/>
                <a:gd name="connsiteX2" fmla="*/ 3406949 w 4232364"/>
                <a:gd name="connsiteY2" fmla="*/ 220621 h 564242"/>
                <a:gd name="connsiteX3" fmla="*/ 4232364 w 4232364"/>
                <a:gd name="connsiteY3" fmla="*/ 564242 h 564242"/>
                <a:gd name="connsiteX4" fmla="*/ 1424140 w 4232364"/>
                <a:gd name="connsiteY4" fmla="*/ 564242 h 564242"/>
                <a:gd name="connsiteX5" fmla="*/ 0 w 4232364"/>
                <a:gd name="connsiteY5" fmla="*/ 0 h 564242"/>
                <a:gd name="connsiteX0" fmla="*/ 11423 w 4243787"/>
                <a:gd name="connsiteY0" fmla="*/ 0 h 571862"/>
                <a:gd name="connsiteX1" fmla="*/ 3128289 w 4243787"/>
                <a:gd name="connsiteY1" fmla="*/ 0 h 571862"/>
                <a:gd name="connsiteX2" fmla="*/ 3418372 w 4243787"/>
                <a:gd name="connsiteY2" fmla="*/ 220621 h 571862"/>
                <a:gd name="connsiteX3" fmla="*/ 4243787 w 4243787"/>
                <a:gd name="connsiteY3" fmla="*/ 564242 h 571862"/>
                <a:gd name="connsiteX4" fmla="*/ 0 w 4243787"/>
                <a:gd name="connsiteY4" fmla="*/ 571862 h 571862"/>
                <a:gd name="connsiteX5" fmla="*/ 11423 w 4243787"/>
                <a:gd name="connsiteY5" fmla="*/ 0 h 571862"/>
                <a:gd name="connsiteX0" fmla="*/ 7615 w 4243787"/>
                <a:gd name="connsiteY0" fmla="*/ 0 h 575672"/>
                <a:gd name="connsiteX1" fmla="*/ 3128289 w 4243787"/>
                <a:gd name="connsiteY1" fmla="*/ 3810 h 575672"/>
                <a:gd name="connsiteX2" fmla="*/ 3418372 w 4243787"/>
                <a:gd name="connsiteY2" fmla="*/ 224431 h 575672"/>
                <a:gd name="connsiteX3" fmla="*/ 4243787 w 4243787"/>
                <a:gd name="connsiteY3" fmla="*/ 568052 h 575672"/>
                <a:gd name="connsiteX4" fmla="*/ 0 w 4243787"/>
                <a:gd name="connsiteY4" fmla="*/ 575672 h 575672"/>
                <a:gd name="connsiteX5" fmla="*/ 7615 w 4243787"/>
                <a:gd name="connsiteY5" fmla="*/ 0 h 575672"/>
                <a:gd name="connsiteX0" fmla="*/ 11423 w 4247595"/>
                <a:gd name="connsiteY0" fmla="*/ 0 h 575672"/>
                <a:gd name="connsiteX1" fmla="*/ 3132097 w 4247595"/>
                <a:gd name="connsiteY1" fmla="*/ 3810 h 575672"/>
                <a:gd name="connsiteX2" fmla="*/ 3422180 w 4247595"/>
                <a:gd name="connsiteY2" fmla="*/ 224431 h 575672"/>
                <a:gd name="connsiteX3" fmla="*/ 4247595 w 4247595"/>
                <a:gd name="connsiteY3" fmla="*/ 568052 h 575672"/>
                <a:gd name="connsiteX4" fmla="*/ 0 w 4247595"/>
                <a:gd name="connsiteY4" fmla="*/ 575672 h 575672"/>
                <a:gd name="connsiteX5" fmla="*/ 11423 w 4247595"/>
                <a:gd name="connsiteY5" fmla="*/ 0 h 575672"/>
                <a:gd name="connsiteX0" fmla="*/ 7615 w 4243787"/>
                <a:gd name="connsiteY0" fmla="*/ 0 h 583292"/>
                <a:gd name="connsiteX1" fmla="*/ 3128289 w 4243787"/>
                <a:gd name="connsiteY1" fmla="*/ 3810 h 583292"/>
                <a:gd name="connsiteX2" fmla="*/ 3418372 w 4243787"/>
                <a:gd name="connsiteY2" fmla="*/ 224431 h 583292"/>
                <a:gd name="connsiteX3" fmla="*/ 4243787 w 4243787"/>
                <a:gd name="connsiteY3" fmla="*/ 568052 h 583292"/>
                <a:gd name="connsiteX4" fmla="*/ 0 w 4243787"/>
                <a:gd name="connsiteY4" fmla="*/ 583292 h 583292"/>
                <a:gd name="connsiteX5" fmla="*/ 7615 w 4243787"/>
                <a:gd name="connsiteY5" fmla="*/ 0 h 58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3787" h="583292">
                  <a:moveTo>
                    <a:pt x="7615" y="0"/>
                  </a:moveTo>
                  <a:lnTo>
                    <a:pt x="3128289" y="3810"/>
                  </a:lnTo>
                  <a:cubicBezTo>
                    <a:pt x="3253552" y="5334"/>
                    <a:pt x="3365032" y="77383"/>
                    <a:pt x="3418372" y="224431"/>
                  </a:cubicBezTo>
                  <a:cubicBezTo>
                    <a:pt x="3534413" y="627188"/>
                    <a:pt x="3969853" y="447004"/>
                    <a:pt x="4243787" y="568052"/>
                  </a:cubicBezTo>
                  <a:lnTo>
                    <a:pt x="0" y="583292"/>
                  </a:lnTo>
                  <a:cubicBezTo>
                    <a:pt x="2538" y="391401"/>
                    <a:pt x="5077" y="191891"/>
                    <a:pt x="76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15241" y="-364754"/>
              <a:ext cx="12219432" cy="121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bg object 17"/>
          <p:cNvPicPr/>
          <p:nvPr/>
        </p:nvPicPr>
        <p:blipFill>
          <a:blip r:embed="rId3" cstate="print"/>
          <a:stretch>
            <a:fillRect/>
          </a:stretch>
        </p:blipFill>
        <p:spPr>
          <a:xfrm>
            <a:off x="1778006" y="665946"/>
            <a:ext cx="64604" cy="64617"/>
          </a:xfrm>
          <a:prstGeom prst="rect">
            <a:avLst/>
          </a:prstGeom>
        </p:spPr>
      </p:pic>
      <p:pic>
        <p:nvPicPr>
          <p:cNvPr id="19" name="bg object 19"/>
          <p:cNvPicPr/>
          <p:nvPr/>
        </p:nvPicPr>
        <p:blipFill>
          <a:blip r:embed="rId4" cstate="print"/>
          <a:stretch>
            <a:fillRect/>
          </a:stretch>
        </p:blipFill>
        <p:spPr>
          <a:xfrm>
            <a:off x="1778006" y="1020691"/>
            <a:ext cx="64604" cy="64617"/>
          </a:xfrm>
          <a:prstGeom prst="rect">
            <a:avLst/>
          </a:prstGeom>
        </p:spPr>
      </p:pic>
      <p:sp>
        <p:nvSpPr>
          <p:cNvPr id="5" name="Title 4"/>
          <p:cNvSpPr>
            <a:spLocks noGrp="1"/>
          </p:cNvSpPr>
          <p:nvPr>
            <p:ph type="title" hasCustomPrompt="1"/>
          </p:nvPr>
        </p:nvSpPr>
        <p:spPr>
          <a:xfrm>
            <a:off x="2919746" y="3545840"/>
            <a:ext cx="5701014" cy="1294334"/>
          </a:xfrm>
          <a:prstGeom prst="rect">
            <a:avLst/>
          </a:prstGeom>
        </p:spPr>
        <p:txBody>
          <a:bodyPr anchor="b"/>
          <a:lstStyle>
            <a:lvl1pPr>
              <a:defRPr sz="3600" b="1">
                <a:solidFill>
                  <a:schemeClr val="bg1"/>
                </a:solidFill>
              </a:defRPr>
            </a:lvl1pPr>
          </a:lstStyle>
          <a:p>
            <a:r>
              <a:rPr lang="en-US"/>
              <a:t>Click to edit Master </a:t>
            </a:r>
            <a:br>
              <a:rPr lang="en-US"/>
            </a:br>
            <a:r>
              <a:rPr lang="en-US"/>
              <a:t>title style</a:t>
            </a:r>
          </a:p>
        </p:txBody>
      </p:sp>
      <p:sp>
        <p:nvSpPr>
          <p:cNvPr id="7" name="Text Placeholder 6"/>
          <p:cNvSpPr>
            <a:spLocks noGrp="1"/>
          </p:cNvSpPr>
          <p:nvPr>
            <p:ph type="body" sz="quarter" idx="10"/>
          </p:nvPr>
        </p:nvSpPr>
        <p:spPr>
          <a:xfrm>
            <a:off x="2919746" y="4912360"/>
            <a:ext cx="5701014" cy="1156192"/>
          </a:xfrm>
        </p:spPr>
        <p:txBody>
          <a:bodyPr>
            <a:normAutofit/>
          </a:bodyPr>
          <a:lstStyle>
            <a:lvl1pPr>
              <a:buFontTx/>
              <a:buNone/>
              <a:defRPr sz="1800" b="1">
                <a:solidFill>
                  <a:schemeClr val="bg1"/>
                </a:solidFill>
              </a:defRPr>
            </a:lvl1pPr>
            <a:lvl2pPr marL="0" indent="0">
              <a:buFontTx/>
              <a:buNone/>
              <a:defRPr>
                <a:solidFill>
                  <a:schemeClr val="bg1"/>
                </a:solidFill>
              </a:defRPr>
            </a:lvl2pPr>
            <a:lvl3pPr marL="403225" indent="0">
              <a:buFontTx/>
              <a:buNone/>
              <a:defRPr>
                <a:solidFill>
                  <a:schemeClr val="bg1"/>
                </a:solidFill>
              </a:defRPr>
            </a:lvl3pPr>
            <a:lvl4pPr marL="742950" indent="0">
              <a:buFontTx/>
              <a:buNone/>
              <a:defRPr>
                <a:solidFill>
                  <a:schemeClr val="bg1"/>
                </a:solidFill>
              </a:defRPr>
            </a:lvl4pPr>
            <a:lvl5pPr marL="1139825" indent="0">
              <a:buFontTx/>
              <a:buNone/>
              <a:defRPr>
                <a:solidFill>
                  <a:schemeClr val="bg1"/>
                </a:solidFill>
              </a:defRPr>
            </a:lvl5pPr>
          </a:lstStyle>
          <a:p>
            <a:pPr lvl="0"/>
            <a:r>
              <a:rPr lang="en-US"/>
              <a:t>Edit Master text styles</a:t>
            </a:r>
          </a:p>
        </p:txBody>
      </p:sp>
      <p:grpSp>
        <p:nvGrpSpPr>
          <p:cNvPr id="10" name="Group 9"/>
          <p:cNvGrpSpPr/>
          <p:nvPr userDrawn="1"/>
        </p:nvGrpSpPr>
        <p:grpSpPr>
          <a:xfrm>
            <a:off x="-21444" y="6180055"/>
            <a:ext cx="12225019" cy="685800"/>
            <a:chOff x="-33019" y="6180055"/>
            <a:chExt cx="12225019" cy="685800"/>
          </a:xfrm>
        </p:grpSpPr>
        <p:sp>
          <p:nvSpPr>
            <p:cNvPr id="20" name="bg object 20"/>
            <p:cNvSpPr/>
            <p:nvPr/>
          </p:nvSpPr>
          <p:spPr>
            <a:xfrm>
              <a:off x="-33019" y="6180055"/>
              <a:ext cx="12225019" cy="685800"/>
            </a:xfrm>
            <a:custGeom>
              <a:avLst/>
              <a:gdLst/>
              <a:ahLst/>
              <a:cxnLst/>
              <a:rect l="l" t="t" r="r" b="b"/>
              <a:pathLst>
                <a:path w="12189460" h="685800">
                  <a:moveTo>
                    <a:pt x="12188952" y="0"/>
                  </a:moveTo>
                  <a:lnTo>
                    <a:pt x="0" y="0"/>
                  </a:lnTo>
                  <a:lnTo>
                    <a:pt x="0" y="685800"/>
                  </a:lnTo>
                  <a:lnTo>
                    <a:pt x="12188952" y="685800"/>
                  </a:lnTo>
                  <a:lnTo>
                    <a:pt x="12188952" y="0"/>
                  </a:lnTo>
                  <a:close/>
                </a:path>
              </a:pathLst>
            </a:custGeom>
            <a:solidFill>
              <a:srgbClr val="FFFFFF">
                <a:alpha val="89999"/>
              </a:srgbClr>
            </a:solidFill>
          </p:spPr>
          <p:txBody>
            <a:bodyPr wrap="square" lIns="0" tIns="0" rIns="0" bIns="0" rtlCol="0"/>
            <a:lstStyle/>
            <a:p>
              <a:endParaRPr/>
            </a:p>
          </p:txBody>
        </p:sp>
        <p:pic>
          <p:nvPicPr>
            <p:cNvPr id="21" name="bg object 21"/>
            <p:cNvPicPr/>
            <p:nvPr/>
          </p:nvPicPr>
          <p:blipFill>
            <a:blip r:embed="rId5" cstate="print"/>
            <a:stretch>
              <a:fillRect/>
            </a:stretch>
          </p:blipFill>
          <p:spPr>
            <a:xfrm>
              <a:off x="733833" y="6444871"/>
              <a:ext cx="119964" cy="133032"/>
            </a:xfrm>
            <a:prstGeom prst="rect">
              <a:avLst/>
            </a:prstGeom>
          </p:spPr>
        </p:pic>
        <p:sp>
          <p:nvSpPr>
            <p:cNvPr id="22" name="bg object 22"/>
            <p:cNvSpPr/>
            <p:nvPr/>
          </p:nvSpPr>
          <p:spPr>
            <a:xfrm>
              <a:off x="892886" y="6446177"/>
              <a:ext cx="147320" cy="131445"/>
            </a:xfrm>
            <a:custGeom>
              <a:avLst/>
              <a:gdLst/>
              <a:ahLst/>
              <a:cxnLst/>
              <a:rect l="l" t="t"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p:spPr>
          <p:txBody>
            <a:bodyPr wrap="square" lIns="0" tIns="0" rIns="0" bIns="0" rtlCol="0"/>
            <a:lstStyle/>
            <a:p>
              <a:endParaRPr/>
            </a:p>
          </p:txBody>
        </p:sp>
        <p:pic>
          <p:nvPicPr>
            <p:cNvPr id="23" name="bg object 23"/>
            <p:cNvPicPr/>
            <p:nvPr/>
          </p:nvPicPr>
          <p:blipFill>
            <a:blip r:embed="rId6" cstate="print"/>
            <a:stretch>
              <a:fillRect/>
            </a:stretch>
          </p:blipFill>
          <p:spPr>
            <a:xfrm>
              <a:off x="1068316" y="6446168"/>
              <a:ext cx="82778" cy="130441"/>
            </a:xfrm>
            <a:prstGeom prst="rect">
              <a:avLst/>
            </a:prstGeom>
          </p:spPr>
        </p:pic>
        <p:pic>
          <p:nvPicPr>
            <p:cNvPr id="24" name="bg object 24"/>
            <p:cNvPicPr/>
            <p:nvPr/>
          </p:nvPicPr>
          <p:blipFill>
            <a:blip r:embed="rId7" cstate="print"/>
            <a:stretch>
              <a:fillRect/>
            </a:stretch>
          </p:blipFill>
          <p:spPr>
            <a:xfrm>
              <a:off x="1176058" y="6446160"/>
              <a:ext cx="121208" cy="130441"/>
            </a:xfrm>
            <a:prstGeom prst="rect">
              <a:avLst/>
            </a:prstGeom>
          </p:spPr>
        </p:pic>
        <p:pic>
          <p:nvPicPr>
            <p:cNvPr id="25" name="bg object 25"/>
            <p:cNvPicPr/>
            <p:nvPr/>
          </p:nvPicPr>
          <p:blipFill>
            <a:blip r:embed="rId8" cstate="print"/>
            <a:stretch>
              <a:fillRect/>
            </a:stretch>
          </p:blipFill>
          <p:spPr>
            <a:xfrm>
              <a:off x="1323602" y="6445045"/>
              <a:ext cx="120383" cy="132791"/>
            </a:xfrm>
            <a:prstGeom prst="rect">
              <a:avLst/>
            </a:prstGeom>
          </p:spPr>
        </p:pic>
        <p:pic>
          <p:nvPicPr>
            <p:cNvPr id="26" name="bg object 26"/>
            <p:cNvPicPr/>
            <p:nvPr/>
          </p:nvPicPr>
          <p:blipFill>
            <a:blip r:embed="rId9" cstate="print"/>
            <a:stretch>
              <a:fillRect/>
            </a:stretch>
          </p:blipFill>
          <p:spPr>
            <a:xfrm>
              <a:off x="457205" y="6379952"/>
              <a:ext cx="203166" cy="270305"/>
            </a:xfrm>
            <a:prstGeom prst="rect">
              <a:avLst/>
            </a:prstGeom>
          </p:spPr>
        </p:pic>
      </p:grpSp>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105275" y="119084"/>
            <a:ext cx="1366437" cy="490516"/>
          </a:xfrm>
          <a:prstGeom prst="rect">
            <a:avLst/>
          </a:prstGeom>
        </p:spPr>
      </p:pic>
      <p:pic>
        <p:nvPicPr>
          <p:cNvPr id="28" name="Picture 27">
            <a:extLst>
              <a:ext uri="{FF2B5EF4-FFF2-40B4-BE49-F238E27FC236}">
                <a16:creationId xmlns:a16="http://schemas.microsoft.com/office/drawing/2014/main" id="{3BCC38D5-563A-A35B-D07B-5D005BFCF565}"/>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10673096" y="107007"/>
            <a:ext cx="1348589" cy="490396"/>
          </a:xfrm>
          <a:prstGeom prst="rect">
            <a:avLst/>
          </a:prstGeom>
        </p:spPr>
      </p:pic>
    </p:spTree>
    <p:extLst>
      <p:ext uri="{BB962C8B-B14F-4D97-AF65-F5344CB8AC3E}">
        <p14:creationId xmlns:p14="http://schemas.microsoft.com/office/powerpoint/2010/main" val="3061971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OC">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a:xfrm>
            <a:off x="573072" y="868872"/>
            <a:ext cx="5064519" cy="4611688"/>
          </a:xfrm>
          <a:prstGeom prst="rect">
            <a:avLst/>
          </a:prstGeom>
        </p:spPr>
        <p:txBody>
          <a:bodyPr/>
          <a:lstStyle>
            <a:lvl1pPr marL="0" indent="0">
              <a:buNone/>
              <a:defRPr sz="1400"/>
            </a:lvl1pPr>
          </a:lstStyle>
          <a:p>
            <a:pPr lvl="0"/>
            <a:r>
              <a:rPr lang="en-US"/>
              <a:t>Click to edit Master text styles</a:t>
            </a:r>
          </a:p>
        </p:txBody>
      </p:sp>
      <p:sp>
        <p:nvSpPr>
          <p:cNvPr id="11" name="Text Placeholder 12"/>
          <p:cNvSpPr>
            <a:spLocks noGrp="1"/>
          </p:cNvSpPr>
          <p:nvPr>
            <p:ph type="body" sz="quarter" idx="12"/>
          </p:nvPr>
        </p:nvSpPr>
        <p:spPr>
          <a:xfrm>
            <a:off x="6131327" y="868872"/>
            <a:ext cx="5487601" cy="4611688"/>
          </a:xfrm>
          <a:prstGeom prst="rect">
            <a:avLst/>
          </a:prstGeom>
        </p:spPr>
        <p:txBody>
          <a:bodyPr/>
          <a:lstStyle>
            <a:lvl1pPr marL="0" indent="0">
              <a:buNone/>
              <a:defRPr sz="1400"/>
            </a:lvl1pPr>
          </a:lstStyle>
          <a:p>
            <a:pPr lvl="0"/>
            <a:r>
              <a:rPr lang="en-US"/>
              <a:t>Click to edit Master text styles</a:t>
            </a:r>
          </a:p>
        </p:txBody>
      </p:sp>
      <p:sp>
        <p:nvSpPr>
          <p:cNvPr id="2" name="Slide Number Placeholder 5">
            <a:extLst>
              <a:ext uri="{FF2B5EF4-FFF2-40B4-BE49-F238E27FC236}">
                <a16:creationId xmlns:a16="http://schemas.microsoft.com/office/drawing/2014/main" id="{14A93C80-C7D1-3C65-06AA-DC0CF14C36CD}"/>
              </a:ext>
            </a:extLst>
          </p:cNvPr>
          <p:cNvSpPr>
            <a:spLocks noGrp="1"/>
          </p:cNvSpPr>
          <p:nvPr>
            <p:ph type="sldNum" sz="quarter" idx="13"/>
          </p:nvPr>
        </p:nvSpPr>
        <p:spPr>
          <a:xfrm>
            <a:off x="8791575" y="6188075"/>
            <a:ext cx="2743200" cy="365125"/>
          </a:xfrm>
        </p:spPr>
        <p:txBody>
          <a:bodyPr wrap="square" lIns="68598" tIns="34299" rIns="68598" bIns="34299" numCol="1" anchorCtr="0" compatLnSpc="1">
            <a:prstTxWarp prst="textNoShape">
              <a:avLst/>
            </a:prstTxWarp>
          </a:bodyPr>
          <a:lstStyle>
            <a:lvl1pPr algn="r" eaLnBrk="1" hangingPunct="1">
              <a:defRPr sz="800">
                <a:solidFill>
                  <a:schemeClr val="bg1"/>
                </a:solidFill>
              </a:defRPr>
            </a:lvl1pPr>
          </a:lstStyle>
          <a:p>
            <a:pPr>
              <a:defRPr/>
            </a:pPr>
            <a:fld id="{FDB86C3B-38EF-4EC5-A7F3-B8E6962C9032}" type="slidenum">
              <a:rPr lang="en-US" altLang="en-US"/>
              <a:pPr>
                <a:defRPr/>
              </a:pPr>
              <a:t>‹#›</a:t>
            </a:fld>
            <a:endParaRPr lang="en-US" altLang="en-US" dirty="0"/>
          </a:p>
        </p:txBody>
      </p:sp>
    </p:spTree>
    <p:extLst>
      <p:ext uri="{BB962C8B-B14F-4D97-AF65-F5344CB8AC3E}">
        <p14:creationId xmlns:p14="http://schemas.microsoft.com/office/powerpoint/2010/main" val="5508242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mUC Cover">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rotWithShape="1">
          <a:blip r:embed="rId2" cstate="print"/>
          <a:srcRect l="70"/>
          <a:stretch/>
        </p:blipFill>
        <p:spPr>
          <a:xfrm>
            <a:off x="-21444" y="-5773"/>
            <a:ext cx="12221512" cy="6874451"/>
          </a:xfrm>
          <a:prstGeom prst="rect">
            <a:avLst/>
          </a:prstGeom>
        </p:spPr>
      </p:pic>
      <p:grpSp>
        <p:nvGrpSpPr>
          <p:cNvPr id="29" name="Group 28"/>
          <p:cNvGrpSpPr/>
          <p:nvPr userDrawn="1"/>
        </p:nvGrpSpPr>
        <p:grpSpPr>
          <a:xfrm>
            <a:off x="-32734" y="-5773"/>
            <a:ext cx="12236104" cy="670284"/>
            <a:chOff x="-15241" y="-913657"/>
            <a:chExt cx="12229223" cy="670284"/>
          </a:xfrm>
        </p:grpSpPr>
        <p:sp>
          <p:nvSpPr>
            <p:cNvPr id="31" name="Rectangle 30"/>
            <p:cNvSpPr/>
            <p:nvPr userDrawn="1"/>
          </p:nvSpPr>
          <p:spPr>
            <a:xfrm>
              <a:off x="-156" y="-913657"/>
              <a:ext cx="12204347"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 Single Corner Rectangle 8"/>
            <p:cNvSpPr/>
            <p:nvPr userDrawn="1"/>
          </p:nvSpPr>
          <p:spPr>
            <a:xfrm flipH="1">
              <a:off x="7970197" y="-872116"/>
              <a:ext cx="4243785" cy="583292"/>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4236171"/>
                <a:gd name="connsiteY0" fmla="*/ 3810 h 564242"/>
                <a:gd name="connsiteX1" fmla="*/ 3120673 w 4236171"/>
                <a:gd name="connsiteY1" fmla="*/ 0 h 564242"/>
                <a:gd name="connsiteX2" fmla="*/ 3410756 w 4236171"/>
                <a:gd name="connsiteY2" fmla="*/ 220621 h 564242"/>
                <a:gd name="connsiteX3" fmla="*/ 4236171 w 4236171"/>
                <a:gd name="connsiteY3" fmla="*/ 564242 h 564242"/>
                <a:gd name="connsiteX4" fmla="*/ 1427947 w 4236171"/>
                <a:gd name="connsiteY4" fmla="*/ 564242 h 564242"/>
                <a:gd name="connsiteX5" fmla="*/ 0 w 4236171"/>
                <a:gd name="connsiteY5" fmla="*/ 3810 h 564242"/>
                <a:gd name="connsiteX0" fmla="*/ 0 w 4247595"/>
                <a:gd name="connsiteY0" fmla="*/ 0 h 568052"/>
                <a:gd name="connsiteX1" fmla="*/ 3132097 w 4247595"/>
                <a:gd name="connsiteY1" fmla="*/ 3810 h 568052"/>
                <a:gd name="connsiteX2" fmla="*/ 3422180 w 4247595"/>
                <a:gd name="connsiteY2" fmla="*/ 224431 h 568052"/>
                <a:gd name="connsiteX3" fmla="*/ 4247595 w 4247595"/>
                <a:gd name="connsiteY3" fmla="*/ 568052 h 568052"/>
                <a:gd name="connsiteX4" fmla="*/ 1439371 w 4247595"/>
                <a:gd name="connsiteY4" fmla="*/ 568052 h 568052"/>
                <a:gd name="connsiteX5" fmla="*/ 0 w 4247595"/>
                <a:gd name="connsiteY5" fmla="*/ 0 h 568052"/>
                <a:gd name="connsiteX0" fmla="*/ 0 w 4232364"/>
                <a:gd name="connsiteY0" fmla="*/ 0 h 568052"/>
                <a:gd name="connsiteX1" fmla="*/ 3116866 w 4232364"/>
                <a:gd name="connsiteY1" fmla="*/ 3810 h 568052"/>
                <a:gd name="connsiteX2" fmla="*/ 3406949 w 4232364"/>
                <a:gd name="connsiteY2" fmla="*/ 224431 h 568052"/>
                <a:gd name="connsiteX3" fmla="*/ 4232364 w 4232364"/>
                <a:gd name="connsiteY3" fmla="*/ 568052 h 568052"/>
                <a:gd name="connsiteX4" fmla="*/ 1424140 w 4232364"/>
                <a:gd name="connsiteY4" fmla="*/ 568052 h 568052"/>
                <a:gd name="connsiteX5" fmla="*/ 0 w 4232364"/>
                <a:gd name="connsiteY5" fmla="*/ 0 h 568052"/>
                <a:gd name="connsiteX0" fmla="*/ 0 w 4232364"/>
                <a:gd name="connsiteY0" fmla="*/ 0 h 564242"/>
                <a:gd name="connsiteX1" fmla="*/ 3116866 w 4232364"/>
                <a:gd name="connsiteY1" fmla="*/ 0 h 564242"/>
                <a:gd name="connsiteX2" fmla="*/ 3406949 w 4232364"/>
                <a:gd name="connsiteY2" fmla="*/ 220621 h 564242"/>
                <a:gd name="connsiteX3" fmla="*/ 4232364 w 4232364"/>
                <a:gd name="connsiteY3" fmla="*/ 564242 h 564242"/>
                <a:gd name="connsiteX4" fmla="*/ 1424140 w 4232364"/>
                <a:gd name="connsiteY4" fmla="*/ 564242 h 564242"/>
                <a:gd name="connsiteX5" fmla="*/ 0 w 4232364"/>
                <a:gd name="connsiteY5" fmla="*/ 0 h 564242"/>
                <a:gd name="connsiteX0" fmla="*/ 11423 w 4243787"/>
                <a:gd name="connsiteY0" fmla="*/ 0 h 571862"/>
                <a:gd name="connsiteX1" fmla="*/ 3128289 w 4243787"/>
                <a:gd name="connsiteY1" fmla="*/ 0 h 571862"/>
                <a:gd name="connsiteX2" fmla="*/ 3418372 w 4243787"/>
                <a:gd name="connsiteY2" fmla="*/ 220621 h 571862"/>
                <a:gd name="connsiteX3" fmla="*/ 4243787 w 4243787"/>
                <a:gd name="connsiteY3" fmla="*/ 564242 h 571862"/>
                <a:gd name="connsiteX4" fmla="*/ 0 w 4243787"/>
                <a:gd name="connsiteY4" fmla="*/ 571862 h 571862"/>
                <a:gd name="connsiteX5" fmla="*/ 11423 w 4243787"/>
                <a:gd name="connsiteY5" fmla="*/ 0 h 571862"/>
                <a:gd name="connsiteX0" fmla="*/ 7615 w 4243787"/>
                <a:gd name="connsiteY0" fmla="*/ 0 h 575672"/>
                <a:gd name="connsiteX1" fmla="*/ 3128289 w 4243787"/>
                <a:gd name="connsiteY1" fmla="*/ 3810 h 575672"/>
                <a:gd name="connsiteX2" fmla="*/ 3418372 w 4243787"/>
                <a:gd name="connsiteY2" fmla="*/ 224431 h 575672"/>
                <a:gd name="connsiteX3" fmla="*/ 4243787 w 4243787"/>
                <a:gd name="connsiteY3" fmla="*/ 568052 h 575672"/>
                <a:gd name="connsiteX4" fmla="*/ 0 w 4243787"/>
                <a:gd name="connsiteY4" fmla="*/ 575672 h 575672"/>
                <a:gd name="connsiteX5" fmla="*/ 7615 w 4243787"/>
                <a:gd name="connsiteY5" fmla="*/ 0 h 575672"/>
                <a:gd name="connsiteX0" fmla="*/ 11423 w 4247595"/>
                <a:gd name="connsiteY0" fmla="*/ 0 h 575672"/>
                <a:gd name="connsiteX1" fmla="*/ 3132097 w 4247595"/>
                <a:gd name="connsiteY1" fmla="*/ 3810 h 575672"/>
                <a:gd name="connsiteX2" fmla="*/ 3422180 w 4247595"/>
                <a:gd name="connsiteY2" fmla="*/ 224431 h 575672"/>
                <a:gd name="connsiteX3" fmla="*/ 4247595 w 4247595"/>
                <a:gd name="connsiteY3" fmla="*/ 568052 h 575672"/>
                <a:gd name="connsiteX4" fmla="*/ 0 w 4247595"/>
                <a:gd name="connsiteY4" fmla="*/ 575672 h 575672"/>
                <a:gd name="connsiteX5" fmla="*/ 11423 w 4247595"/>
                <a:gd name="connsiteY5" fmla="*/ 0 h 575672"/>
                <a:gd name="connsiteX0" fmla="*/ 7615 w 4243787"/>
                <a:gd name="connsiteY0" fmla="*/ 0 h 583292"/>
                <a:gd name="connsiteX1" fmla="*/ 3128289 w 4243787"/>
                <a:gd name="connsiteY1" fmla="*/ 3810 h 583292"/>
                <a:gd name="connsiteX2" fmla="*/ 3418372 w 4243787"/>
                <a:gd name="connsiteY2" fmla="*/ 224431 h 583292"/>
                <a:gd name="connsiteX3" fmla="*/ 4243787 w 4243787"/>
                <a:gd name="connsiteY3" fmla="*/ 568052 h 583292"/>
                <a:gd name="connsiteX4" fmla="*/ 0 w 4243787"/>
                <a:gd name="connsiteY4" fmla="*/ 583292 h 583292"/>
                <a:gd name="connsiteX5" fmla="*/ 7615 w 4243787"/>
                <a:gd name="connsiteY5" fmla="*/ 0 h 58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3787" h="583292">
                  <a:moveTo>
                    <a:pt x="7615" y="0"/>
                  </a:moveTo>
                  <a:lnTo>
                    <a:pt x="3128289" y="3810"/>
                  </a:lnTo>
                  <a:cubicBezTo>
                    <a:pt x="3253552" y="5334"/>
                    <a:pt x="3365032" y="77383"/>
                    <a:pt x="3418372" y="224431"/>
                  </a:cubicBezTo>
                  <a:cubicBezTo>
                    <a:pt x="3534413" y="627188"/>
                    <a:pt x="3969853" y="447004"/>
                    <a:pt x="4243787" y="568052"/>
                  </a:cubicBezTo>
                  <a:lnTo>
                    <a:pt x="0" y="583292"/>
                  </a:lnTo>
                  <a:cubicBezTo>
                    <a:pt x="2538" y="391401"/>
                    <a:pt x="5077" y="191891"/>
                    <a:pt x="76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15241" y="-364754"/>
              <a:ext cx="12219432" cy="121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bg object 17"/>
          <p:cNvPicPr/>
          <p:nvPr/>
        </p:nvPicPr>
        <p:blipFill>
          <a:blip r:embed="rId3" cstate="print"/>
          <a:stretch>
            <a:fillRect/>
          </a:stretch>
        </p:blipFill>
        <p:spPr>
          <a:xfrm>
            <a:off x="1778006" y="665946"/>
            <a:ext cx="64604" cy="64617"/>
          </a:xfrm>
          <a:prstGeom prst="rect">
            <a:avLst/>
          </a:prstGeom>
        </p:spPr>
      </p:pic>
      <p:pic>
        <p:nvPicPr>
          <p:cNvPr id="19" name="bg object 19"/>
          <p:cNvPicPr/>
          <p:nvPr/>
        </p:nvPicPr>
        <p:blipFill>
          <a:blip r:embed="rId4" cstate="print"/>
          <a:stretch>
            <a:fillRect/>
          </a:stretch>
        </p:blipFill>
        <p:spPr>
          <a:xfrm>
            <a:off x="1778006" y="1020691"/>
            <a:ext cx="64604" cy="64617"/>
          </a:xfrm>
          <a:prstGeom prst="rect">
            <a:avLst/>
          </a:prstGeom>
        </p:spPr>
      </p:pic>
      <p:sp>
        <p:nvSpPr>
          <p:cNvPr id="5" name="Title 4"/>
          <p:cNvSpPr>
            <a:spLocks noGrp="1"/>
          </p:cNvSpPr>
          <p:nvPr>
            <p:ph type="title" hasCustomPrompt="1"/>
          </p:nvPr>
        </p:nvSpPr>
        <p:spPr>
          <a:xfrm>
            <a:off x="2921000" y="3543841"/>
            <a:ext cx="5774685" cy="1294334"/>
          </a:xfrm>
          <a:prstGeom prst="rect">
            <a:avLst/>
          </a:prstGeom>
        </p:spPr>
        <p:txBody>
          <a:bodyPr anchor="b"/>
          <a:lstStyle>
            <a:lvl1pPr>
              <a:defRPr sz="3600" b="1">
                <a:solidFill>
                  <a:schemeClr val="bg1"/>
                </a:solidFill>
              </a:defRPr>
            </a:lvl1pPr>
          </a:lstStyle>
          <a:p>
            <a:r>
              <a:rPr lang="en-US"/>
              <a:t>Click to edit Master </a:t>
            </a:r>
            <a:br>
              <a:rPr lang="en-US"/>
            </a:br>
            <a:r>
              <a:rPr lang="en-US"/>
              <a:t>title style</a:t>
            </a:r>
          </a:p>
        </p:txBody>
      </p:sp>
      <p:sp>
        <p:nvSpPr>
          <p:cNvPr id="7" name="Text Placeholder 6"/>
          <p:cNvSpPr>
            <a:spLocks noGrp="1"/>
          </p:cNvSpPr>
          <p:nvPr>
            <p:ph type="body" sz="quarter" idx="10"/>
          </p:nvPr>
        </p:nvSpPr>
        <p:spPr>
          <a:xfrm>
            <a:off x="2921000" y="4907280"/>
            <a:ext cx="5774685" cy="1191752"/>
          </a:xfrm>
        </p:spPr>
        <p:txBody>
          <a:bodyPr>
            <a:normAutofit/>
          </a:bodyPr>
          <a:lstStyle>
            <a:lvl1pPr>
              <a:buFontTx/>
              <a:buNone/>
              <a:defRPr sz="1800" b="1">
                <a:solidFill>
                  <a:schemeClr val="bg1"/>
                </a:solidFill>
              </a:defRPr>
            </a:lvl1pPr>
            <a:lvl2pPr marL="0" indent="0">
              <a:buFontTx/>
              <a:buNone/>
              <a:defRPr>
                <a:solidFill>
                  <a:schemeClr val="bg1"/>
                </a:solidFill>
              </a:defRPr>
            </a:lvl2pPr>
            <a:lvl3pPr marL="403225" indent="0">
              <a:buFontTx/>
              <a:buNone/>
              <a:defRPr>
                <a:solidFill>
                  <a:schemeClr val="bg1"/>
                </a:solidFill>
              </a:defRPr>
            </a:lvl3pPr>
            <a:lvl4pPr marL="742950" indent="0">
              <a:buFontTx/>
              <a:buNone/>
              <a:defRPr>
                <a:solidFill>
                  <a:schemeClr val="bg1"/>
                </a:solidFill>
              </a:defRPr>
            </a:lvl4pPr>
            <a:lvl5pPr marL="1139825" indent="0">
              <a:buFontTx/>
              <a:buNone/>
              <a:defRPr>
                <a:solidFill>
                  <a:schemeClr val="bg1"/>
                </a:solidFill>
              </a:defRPr>
            </a:lvl5pPr>
          </a:lstStyle>
          <a:p>
            <a:pPr lvl="0"/>
            <a:r>
              <a:rPr lang="en-US"/>
              <a:t>Edit Master text styles</a:t>
            </a:r>
          </a:p>
        </p:txBody>
      </p:sp>
      <p:grpSp>
        <p:nvGrpSpPr>
          <p:cNvPr id="10" name="Group 9"/>
          <p:cNvGrpSpPr/>
          <p:nvPr userDrawn="1"/>
        </p:nvGrpSpPr>
        <p:grpSpPr>
          <a:xfrm>
            <a:off x="-21444" y="6180055"/>
            <a:ext cx="12225019" cy="685800"/>
            <a:chOff x="-33019" y="6180055"/>
            <a:chExt cx="12225019" cy="685800"/>
          </a:xfrm>
        </p:grpSpPr>
        <p:sp>
          <p:nvSpPr>
            <p:cNvPr id="20" name="bg object 20"/>
            <p:cNvSpPr/>
            <p:nvPr/>
          </p:nvSpPr>
          <p:spPr>
            <a:xfrm>
              <a:off x="-33019" y="6180055"/>
              <a:ext cx="12225019" cy="685800"/>
            </a:xfrm>
            <a:custGeom>
              <a:avLst/>
              <a:gdLst/>
              <a:ahLst/>
              <a:cxnLst/>
              <a:rect l="l" t="t" r="r" b="b"/>
              <a:pathLst>
                <a:path w="12189460" h="685800">
                  <a:moveTo>
                    <a:pt x="12188952" y="0"/>
                  </a:moveTo>
                  <a:lnTo>
                    <a:pt x="0" y="0"/>
                  </a:lnTo>
                  <a:lnTo>
                    <a:pt x="0" y="685800"/>
                  </a:lnTo>
                  <a:lnTo>
                    <a:pt x="12188952" y="685800"/>
                  </a:lnTo>
                  <a:lnTo>
                    <a:pt x="12188952" y="0"/>
                  </a:lnTo>
                  <a:close/>
                </a:path>
              </a:pathLst>
            </a:custGeom>
            <a:solidFill>
              <a:srgbClr val="FFFFFF">
                <a:alpha val="89999"/>
              </a:srgbClr>
            </a:solidFill>
          </p:spPr>
          <p:txBody>
            <a:bodyPr wrap="square" lIns="0" tIns="0" rIns="0" bIns="0" rtlCol="0"/>
            <a:lstStyle/>
            <a:p>
              <a:endParaRPr/>
            </a:p>
          </p:txBody>
        </p:sp>
        <p:pic>
          <p:nvPicPr>
            <p:cNvPr id="21" name="bg object 21"/>
            <p:cNvPicPr/>
            <p:nvPr userDrawn="1"/>
          </p:nvPicPr>
          <p:blipFill>
            <a:blip r:embed="rId5" cstate="print"/>
            <a:stretch>
              <a:fillRect/>
            </a:stretch>
          </p:blipFill>
          <p:spPr>
            <a:xfrm>
              <a:off x="733833" y="6444871"/>
              <a:ext cx="119964" cy="133032"/>
            </a:xfrm>
            <a:prstGeom prst="rect">
              <a:avLst/>
            </a:prstGeom>
          </p:spPr>
        </p:pic>
        <p:sp>
          <p:nvSpPr>
            <p:cNvPr id="22" name="bg object 22"/>
            <p:cNvSpPr/>
            <p:nvPr userDrawn="1"/>
          </p:nvSpPr>
          <p:spPr>
            <a:xfrm>
              <a:off x="892886" y="6446177"/>
              <a:ext cx="147320" cy="131445"/>
            </a:xfrm>
            <a:custGeom>
              <a:avLst/>
              <a:gdLst/>
              <a:ahLst/>
              <a:cxnLst/>
              <a:rect l="l" t="t"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p:spPr>
          <p:txBody>
            <a:bodyPr wrap="square" lIns="0" tIns="0" rIns="0" bIns="0" rtlCol="0"/>
            <a:lstStyle/>
            <a:p>
              <a:endParaRPr/>
            </a:p>
          </p:txBody>
        </p:sp>
        <p:pic>
          <p:nvPicPr>
            <p:cNvPr id="23" name="bg object 23"/>
            <p:cNvPicPr/>
            <p:nvPr userDrawn="1"/>
          </p:nvPicPr>
          <p:blipFill>
            <a:blip r:embed="rId6" cstate="print"/>
            <a:stretch>
              <a:fillRect/>
            </a:stretch>
          </p:blipFill>
          <p:spPr>
            <a:xfrm>
              <a:off x="1068316" y="6446168"/>
              <a:ext cx="82778" cy="130441"/>
            </a:xfrm>
            <a:prstGeom prst="rect">
              <a:avLst/>
            </a:prstGeom>
          </p:spPr>
        </p:pic>
        <p:pic>
          <p:nvPicPr>
            <p:cNvPr id="24" name="bg object 24"/>
            <p:cNvPicPr/>
            <p:nvPr userDrawn="1"/>
          </p:nvPicPr>
          <p:blipFill>
            <a:blip r:embed="rId7" cstate="print"/>
            <a:stretch>
              <a:fillRect/>
            </a:stretch>
          </p:blipFill>
          <p:spPr>
            <a:xfrm>
              <a:off x="1176058" y="6446160"/>
              <a:ext cx="121208" cy="130441"/>
            </a:xfrm>
            <a:prstGeom prst="rect">
              <a:avLst/>
            </a:prstGeom>
          </p:spPr>
        </p:pic>
        <p:pic>
          <p:nvPicPr>
            <p:cNvPr id="25" name="bg object 25"/>
            <p:cNvPicPr/>
            <p:nvPr userDrawn="1"/>
          </p:nvPicPr>
          <p:blipFill>
            <a:blip r:embed="rId8" cstate="print"/>
            <a:stretch>
              <a:fillRect/>
            </a:stretch>
          </p:blipFill>
          <p:spPr>
            <a:xfrm>
              <a:off x="1323602" y="6445045"/>
              <a:ext cx="120383" cy="132791"/>
            </a:xfrm>
            <a:prstGeom prst="rect">
              <a:avLst/>
            </a:prstGeom>
          </p:spPr>
        </p:pic>
        <p:pic>
          <p:nvPicPr>
            <p:cNvPr id="26" name="bg object 26"/>
            <p:cNvPicPr/>
            <p:nvPr userDrawn="1"/>
          </p:nvPicPr>
          <p:blipFill>
            <a:blip r:embed="rId9" cstate="print"/>
            <a:stretch>
              <a:fillRect/>
            </a:stretch>
          </p:blipFill>
          <p:spPr>
            <a:xfrm>
              <a:off x="457205" y="6379952"/>
              <a:ext cx="203166" cy="270305"/>
            </a:xfrm>
            <a:prstGeom prst="rect">
              <a:avLst/>
            </a:prstGeom>
          </p:spPr>
        </p:pic>
      </p:grpSp>
      <p:pic>
        <p:nvPicPr>
          <p:cNvPr id="3" name="Picture 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360706" y="67121"/>
            <a:ext cx="867766" cy="566704"/>
          </a:xfrm>
          <a:prstGeom prst="rect">
            <a:avLst/>
          </a:prstGeom>
        </p:spPr>
      </p:pic>
      <p:pic>
        <p:nvPicPr>
          <p:cNvPr id="28" name="Picture 27">
            <a:extLst>
              <a:ext uri="{FF2B5EF4-FFF2-40B4-BE49-F238E27FC236}">
                <a16:creationId xmlns:a16="http://schemas.microsoft.com/office/drawing/2014/main" id="{144C808F-0E37-8B2E-FCF7-A9A17D164A98}"/>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10673096" y="107007"/>
            <a:ext cx="1348589" cy="490396"/>
          </a:xfrm>
          <a:prstGeom prst="rect">
            <a:avLst/>
          </a:prstGeom>
        </p:spPr>
      </p:pic>
    </p:spTree>
    <p:extLst>
      <p:ext uri="{BB962C8B-B14F-4D97-AF65-F5344CB8AC3E}">
        <p14:creationId xmlns:p14="http://schemas.microsoft.com/office/powerpoint/2010/main" val="342160664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Section Break Tumor Agnostic_no art">
    <p:bg>
      <p:bgPr>
        <a:solidFill>
          <a:schemeClr val="bg1"/>
        </a:solidFill>
        <a:effectLst/>
      </p:bgPr>
    </p:bg>
    <p:spTree>
      <p:nvGrpSpPr>
        <p:cNvPr id="1" name=""/>
        <p:cNvGrpSpPr/>
        <p:nvPr/>
      </p:nvGrpSpPr>
      <p:grpSpPr>
        <a:xfrm>
          <a:off x="0" y="0"/>
          <a:ext cx="0" cy="0"/>
          <a:chOff x="0" y="0"/>
          <a:chExt cx="0" cy="0"/>
        </a:xfrm>
      </p:grpSpPr>
      <p:sp>
        <p:nvSpPr>
          <p:cNvPr id="3" name="Round Single Corner Rectangle 2"/>
          <p:cNvSpPr/>
          <p:nvPr userDrawn="1"/>
        </p:nvSpPr>
        <p:spPr>
          <a:xfrm>
            <a:off x="-33020" y="157144"/>
            <a:ext cx="12225019" cy="5929405"/>
          </a:xfrm>
          <a:prstGeom prst="round1Rect">
            <a:avLst>
              <a:gd name="adj" fmla="val 0"/>
            </a:avLst>
          </a:prstGeom>
          <a:gradFill flip="none" rotWithShape="1">
            <a:gsLst>
              <a:gs pos="0">
                <a:schemeClr val="accent2"/>
              </a:gs>
              <a:gs pos="23000">
                <a:schemeClr val="accent6"/>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userDrawn="1"/>
        </p:nvGrpSpPr>
        <p:grpSpPr>
          <a:xfrm>
            <a:off x="-32734" y="-5773"/>
            <a:ext cx="12226307" cy="659737"/>
            <a:chOff x="-15241" y="-913657"/>
            <a:chExt cx="12219432" cy="659737"/>
          </a:xfrm>
        </p:grpSpPr>
        <p:sp>
          <p:nvSpPr>
            <p:cNvPr id="31" name="Rectangle 30"/>
            <p:cNvSpPr/>
            <p:nvPr userDrawn="1"/>
          </p:nvSpPr>
          <p:spPr>
            <a:xfrm>
              <a:off x="-156" y="-913657"/>
              <a:ext cx="12204347"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flipV="1">
              <a:off x="-15241" y="-837545"/>
              <a:ext cx="12219432" cy="583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 name="Title 4"/>
          <p:cNvSpPr>
            <a:spLocks noGrp="1"/>
          </p:cNvSpPr>
          <p:nvPr>
            <p:ph type="title" hasCustomPrompt="1"/>
          </p:nvPr>
        </p:nvSpPr>
        <p:spPr>
          <a:xfrm>
            <a:off x="966546" y="2279755"/>
            <a:ext cx="10158654" cy="1294334"/>
          </a:xfrm>
          <a:prstGeom prst="rect">
            <a:avLst/>
          </a:prstGeom>
        </p:spPr>
        <p:txBody>
          <a:bodyPr anchor="b"/>
          <a:lstStyle>
            <a:lvl1pPr>
              <a:defRPr sz="4800" b="1">
                <a:solidFill>
                  <a:schemeClr val="bg1"/>
                </a:solidFill>
              </a:defRPr>
            </a:lvl1pPr>
          </a:lstStyle>
          <a:p>
            <a:r>
              <a:rPr lang="en-US"/>
              <a:t>Click to edit Master </a:t>
            </a:r>
            <a:br>
              <a:rPr lang="en-US"/>
            </a:br>
            <a:r>
              <a:rPr lang="en-US"/>
              <a:t>title style</a:t>
            </a:r>
          </a:p>
        </p:txBody>
      </p:sp>
      <p:sp>
        <p:nvSpPr>
          <p:cNvPr id="7" name="Text Placeholder 6"/>
          <p:cNvSpPr>
            <a:spLocks noGrp="1"/>
          </p:cNvSpPr>
          <p:nvPr>
            <p:ph type="body" sz="quarter" idx="10"/>
          </p:nvPr>
        </p:nvSpPr>
        <p:spPr>
          <a:xfrm>
            <a:off x="966546" y="3876727"/>
            <a:ext cx="10158654" cy="1600200"/>
          </a:xfrm>
        </p:spPr>
        <p:txBody>
          <a:bodyPr>
            <a:normAutofit/>
          </a:bodyPr>
          <a:lstStyle>
            <a:lvl1pPr>
              <a:buFontTx/>
              <a:buNone/>
              <a:defRPr sz="2200" b="1">
                <a:solidFill>
                  <a:schemeClr val="bg1"/>
                </a:solidFill>
              </a:defRPr>
            </a:lvl1pPr>
            <a:lvl2pPr marL="0" indent="0">
              <a:buFontTx/>
              <a:buNone/>
              <a:defRPr>
                <a:solidFill>
                  <a:schemeClr val="bg1"/>
                </a:solidFill>
              </a:defRPr>
            </a:lvl2pPr>
            <a:lvl3pPr marL="403225" indent="0">
              <a:buFontTx/>
              <a:buNone/>
              <a:defRPr>
                <a:solidFill>
                  <a:schemeClr val="bg1"/>
                </a:solidFill>
              </a:defRPr>
            </a:lvl3pPr>
            <a:lvl4pPr marL="742950" indent="0">
              <a:buFontTx/>
              <a:buNone/>
              <a:defRPr>
                <a:solidFill>
                  <a:schemeClr val="bg1"/>
                </a:solidFill>
              </a:defRPr>
            </a:lvl4pPr>
            <a:lvl5pPr marL="1139825" indent="0">
              <a:buFontTx/>
              <a:buNone/>
              <a:defRPr>
                <a:solidFill>
                  <a:schemeClr val="bg1"/>
                </a:solidFill>
              </a:defRPr>
            </a:lvl5pPr>
          </a:lstStyle>
          <a:p>
            <a:pPr lvl="0"/>
            <a:r>
              <a:rPr lang="en-US"/>
              <a:t>Edit Master text styles</a:t>
            </a:r>
          </a:p>
        </p:txBody>
      </p:sp>
      <p:sp>
        <p:nvSpPr>
          <p:cNvPr id="20" name="bg object 20"/>
          <p:cNvSpPr/>
          <p:nvPr/>
        </p:nvSpPr>
        <p:spPr>
          <a:xfrm>
            <a:off x="-22859" y="6086549"/>
            <a:ext cx="12225019" cy="779306"/>
          </a:xfrm>
          <a:custGeom>
            <a:avLst/>
            <a:gdLst/>
            <a:ahLst/>
            <a:cxnLst/>
            <a:rect l="l" t="t" r="r" b="b"/>
            <a:pathLst>
              <a:path w="12189460" h="685800">
                <a:moveTo>
                  <a:pt x="12188952" y="0"/>
                </a:moveTo>
                <a:lnTo>
                  <a:pt x="0" y="0"/>
                </a:lnTo>
                <a:lnTo>
                  <a:pt x="0" y="685800"/>
                </a:lnTo>
                <a:lnTo>
                  <a:pt x="12188952" y="685800"/>
                </a:lnTo>
                <a:lnTo>
                  <a:pt x="12188952" y="0"/>
                </a:lnTo>
                <a:close/>
              </a:path>
            </a:pathLst>
          </a:custGeom>
          <a:solidFill>
            <a:srgbClr val="FFFFFF">
              <a:alpha val="89999"/>
            </a:srgbClr>
          </a:solidFill>
        </p:spPr>
        <p:txBody>
          <a:bodyPr wrap="square" lIns="0" tIns="0" rIns="0" bIns="0" rtlCol="0"/>
          <a:lstStyle/>
          <a:p>
            <a:endParaRPr/>
          </a:p>
        </p:txBody>
      </p:sp>
      <p:grpSp>
        <p:nvGrpSpPr>
          <p:cNvPr id="2" name="Group 1">
            <a:extLst>
              <a:ext uri="{FF2B5EF4-FFF2-40B4-BE49-F238E27FC236}">
                <a16:creationId xmlns:a16="http://schemas.microsoft.com/office/drawing/2014/main" id="{B7794181-0B31-0DAF-F0B8-DA897AEE6CFA}"/>
              </a:ext>
            </a:extLst>
          </p:cNvPr>
          <p:cNvGrpSpPr/>
          <p:nvPr userDrawn="1"/>
        </p:nvGrpSpPr>
        <p:grpSpPr>
          <a:xfrm>
            <a:off x="468780" y="6379952"/>
            <a:ext cx="986780" cy="270305"/>
            <a:chOff x="468780" y="6379952"/>
            <a:chExt cx="986780" cy="270305"/>
          </a:xfrm>
        </p:grpSpPr>
        <p:pic>
          <p:nvPicPr>
            <p:cNvPr id="19" name="bg object 21">
              <a:extLst>
                <a:ext uri="{FF2B5EF4-FFF2-40B4-BE49-F238E27FC236}">
                  <a16:creationId xmlns:a16="http://schemas.microsoft.com/office/drawing/2014/main" id="{3C9019BA-AECE-8030-C083-4684FC03F1B5}"/>
                </a:ext>
              </a:extLst>
            </p:cNvPr>
            <p:cNvPicPr/>
            <p:nvPr userDrawn="1"/>
          </p:nvPicPr>
          <p:blipFill>
            <a:blip r:embed="rId2" cstate="print"/>
            <a:stretch>
              <a:fillRect/>
            </a:stretch>
          </p:blipFill>
          <p:spPr>
            <a:xfrm>
              <a:off x="745408" y="6444871"/>
              <a:ext cx="119964" cy="133032"/>
            </a:xfrm>
            <a:prstGeom prst="rect">
              <a:avLst/>
            </a:prstGeom>
          </p:spPr>
        </p:pic>
        <p:sp>
          <p:nvSpPr>
            <p:cNvPr id="27" name="bg object 22">
              <a:extLst>
                <a:ext uri="{FF2B5EF4-FFF2-40B4-BE49-F238E27FC236}">
                  <a16:creationId xmlns:a16="http://schemas.microsoft.com/office/drawing/2014/main" id="{237BF6EC-F235-74ED-6511-8FDF7553198C}"/>
                </a:ext>
              </a:extLst>
            </p:cNvPr>
            <p:cNvSpPr/>
            <p:nvPr userDrawn="1"/>
          </p:nvSpPr>
          <p:spPr>
            <a:xfrm>
              <a:off x="904461" y="6446177"/>
              <a:ext cx="147320" cy="131445"/>
            </a:xfrm>
            <a:custGeom>
              <a:avLst/>
              <a:gdLst/>
              <a:ahLst/>
              <a:cxnLst/>
              <a:rect l="l" t="t"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p:spPr>
          <p:txBody>
            <a:bodyPr wrap="square" lIns="0" tIns="0" rIns="0" bIns="0" rtlCol="0"/>
            <a:lstStyle/>
            <a:p>
              <a:endParaRPr/>
            </a:p>
          </p:txBody>
        </p:sp>
        <p:pic>
          <p:nvPicPr>
            <p:cNvPr id="28" name="bg object 23">
              <a:extLst>
                <a:ext uri="{FF2B5EF4-FFF2-40B4-BE49-F238E27FC236}">
                  <a16:creationId xmlns:a16="http://schemas.microsoft.com/office/drawing/2014/main" id="{BC91F6A2-0A70-2B93-3FC0-E209794C2CEA}"/>
                </a:ext>
              </a:extLst>
            </p:cNvPr>
            <p:cNvPicPr/>
            <p:nvPr userDrawn="1"/>
          </p:nvPicPr>
          <p:blipFill>
            <a:blip r:embed="rId3" cstate="print"/>
            <a:stretch>
              <a:fillRect/>
            </a:stretch>
          </p:blipFill>
          <p:spPr>
            <a:xfrm>
              <a:off x="1079891" y="6446168"/>
              <a:ext cx="82778" cy="130441"/>
            </a:xfrm>
            <a:prstGeom prst="rect">
              <a:avLst/>
            </a:prstGeom>
          </p:spPr>
        </p:pic>
        <p:pic>
          <p:nvPicPr>
            <p:cNvPr id="30" name="bg object 24">
              <a:extLst>
                <a:ext uri="{FF2B5EF4-FFF2-40B4-BE49-F238E27FC236}">
                  <a16:creationId xmlns:a16="http://schemas.microsoft.com/office/drawing/2014/main" id="{ACA9A2E1-1462-5457-83B7-C25BF658FD10}"/>
                </a:ext>
              </a:extLst>
            </p:cNvPr>
            <p:cNvPicPr/>
            <p:nvPr userDrawn="1"/>
          </p:nvPicPr>
          <p:blipFill>
            <a:blip r:embed="rId4" cstate="print"/>
            <a:stretch>
              <a:fillRect/>
            </a:stretch>
          </p:blipFill>
          <p:spPr>
            <a:xfrm>
              <a:off x="1187633" y="6446160"/>
              <a:ext cx="121208" cy="130441"/>
            </a:xfrm>
            <a:prstGeom prst="rect">
              <a:avLst/>
            </a:prstGeom>
          </p:spPr>
        </p:pic>
        <p:pic>
          <p:nvPicPr>
            <p:cNvPr id="32" name="bg object 25">
              <a:extLst>
                <a:ext uri="{FF2B5EF4-FFF2-40B4-BE49-F238E27FC236}">
                  <a16:creationId xmlns:a16="http://schemas.microsoft.com/office/drawing/2014/main" id="{1DE24D10-BCC0-6B60-4FF1-638149CA7D94}"/>
                </a:ext>
              </a:extLst>
            </p:cNvPr>
            <p:cNvPicPr/>
            <p:nvPr userDrawn="1"/>
          </p:nvPicPr>
          <p:blipFill>
            <a:blip r:embed="rId5" cstate="print"/>
            <a:stretch>
              <a:fillRect/>
            </a:stretch>
          </p:blipFill>
          <p:spPr>
            <a:xfrm>
              <a:off x="1335177" y="6445045"/>
              <a:ext cx="120383" cy="132791"/>
            </a:xfrm>
            <a:prstGeom prst="rect">
              <a:avLst/>
            </a:prstGeom>
          </p:spPr>
        </p:pic>
        <p:pic>
          <p:nvPicPr>
            <p:cNvPr id="34" name="bg object 26">
              <a:extLst>
                <a:ext uri="{FF2B5EF4-FFF2-40B4-BE49-F238E27FC236}">
                  <a16:creationId xmlns:a16="http://schemas.microsoft.com/office/drawing/2014/main" id="{97761472-F4E5-96AE-B473-218588ED2E4E}"/>
                </a:ext>
              </a:extLst>
            </p:cNvPr>
            <p:cNvPicPr/>
            <p:nvPr userDrawn="1"/>
          </p:nvPicPr>
          <p:blipFill>
            <a:blip r:embed="rId6" cstate="print"/>
            <a:stretch>
              <a:fillRect/>
            </a:stretch>
          </p:blipFill>
          <p:spPr>
            <a:xfrm>
              <a:off x="468780" y="6379952"/>
              <a:ext cx="203166" cy="270305"/>
            </a:xfrm>
            <a:prstGeom prst="rect">
              <a:avLst/>
            </a:prstGeom>
          </p:spPr>
        </p:pic>
      </p:grpSp>
    </p:spTree>
    <p:extLst>
      <p:ext uri="{BB962C8B-B14F-4D97-AF65-F5344CB8AC3E}">
        <p14:creationId xmlns:p14="http://schemas.microsoft.com/office/powerpoint/2010/main" val="16234851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obj" preserve="1">
  <p:cSld name="Section Break Tumor Agnostic">
    <p:bg>
      <p:bgPr>
        <a:solidFill>
          <a:schemeClr val="bg1"/>
        </a:solidFill>
        <a:effectLst/>
      </p:bgPr>
    </p:bg>
    <p:spTree>
      <p:nvGrpSpPr>
        <p:cNvPr id="1" name=""/>
        <p:cNvGrpSpPr/>
        <p:nvPr/>
      </p:nvGrpSpPr>
      <p:grpSpPr>
        <a:xfrm>
          <a:off x="0" y="0"/>
          <a:ext cx="0" cy="0"/>
          <a:chOff x="0" y="0"/>
          <a:chExt cx="0" cy="0"/>
        </a:xfrm>
      </p:grpSpPr>
      <p:pic>
        <p:nvPicPr>
          <p:cNvPr id="15" name="bg object 16"/>
          <p:cNvPicPr/>
          <p:nvPr userDrawn="1"/>
        </p:nvPicPr>
        <p:blipFill>
          <a:blip r:embed="rId2" cstate="print"/>
          <a:stretch>
            <a:fillRect/>
          </a:stretch>
        </p:blipFill>
        <p:spPr>
          <a:xfrm>
            <a:off x="7776707" y="509107"/>
            <a:ext cx="4430268" cy="6348893"/>
          </a:xfrm>
          <a:prstGeom prst="rect">
            <a:avLst/>
          </a:prstGeom>
        </p:spPr>
      </p:pic>
      <p:sp>
        <p:nvSpPr>
          <p:cNvPr id="2" name="Holder 2"/>
          <p:cNvSpPr>
            <a:spLocks noGrp="1"/>
          </p:cNvSpPr>
          <p:nvPr>
            <p:ph type="ctrTitle"/>
          </p:nvPr>
        </p:nvSpPr>
        <p:spPr>
          <a:xfrm>
            <a:off x="474785" y="1789118"/>
            <a:ext cx="6154615" cy="1815574"/>
          </a:xfrm>
          <a:prstGeom prst="rect">
            <a:avLst/>
          </a:prstGeom>
        </p:spPr>
        <p:txBody>
          <a:bodyPr wrap="square" lIns="0" tIns="0" rIns="0" bIns="0">
            <a:noAutofit/>
          </a:bodyPr>
          <a:lstStyle>
            <a:lvl1pPr>
              <a:defRPr sz="3600" b="1" i="0">
                <a:solidFill>
                  <a:schemeClr val="accent1"/>
                </a:solidFill>
                <a:latin typeface="Arial"/>
                <a:cs typeface="Arial"/>
              </a:defRPr>
            </a:lvl1pPr>
          </a:lstStyle>
          <a:p>
            <a:endParaRPr/>
          </a:p>
        </p:txBody>
      </p:sp>
      <p:sp>
        <p:nvSpPr>
          <p:cNvPr id="3" name="Holder 3"/>
          <p:cNvSpPr>
            <a:spLocks noGrp="1"/>
          </p:cNvSpPr>
          <p:nvPr>
            <p:ph type="subTitle" idx="4"/>
          </p:nvPr>
        </p:nvSpPr>
        <p:spPr>
          <a:xfrm>
            <a:off x="474785" y="3737752"/>
            <a:ext cx="6154615" cy="1296378"/>
          </a:xfrm>
          <a:prstGeom prst="rect">
            <a:avLst/>
          </a:prstGeom>
        </p:spPr>
        <p:txBody>
          <a:bodyPr wrap="square" lIns="0" tIns="0" rIns="0" bIns="0">
            <a:noAutofit/>
          </a:bodyPr>
          <a:lstStyle>
            <a:lvl1pPr algn="l">
              <a:defRPr sz="1800" b="1">
                <a:solidFill>
                  <a:schemeClr val="accent1"/>
                </a:solidFill>
              </a:defRPr>
            </a:lvl1pPr>
          </a:lstStyle>
          <a:p>
            <a:endParaRPr/>
          </a:p>
        </p:txBody>
      </p:sp>
      <p:grpSp>
        <p:nvGrpSpPr>
          <p:cNvPr id="11" name="Group 10"/>
          <p:cNvGrpSpPr/>
          <p:nvPr userDrawn="1"/>
        </p:nvGrpSpPr>
        <p:grpSpPr>
          <a:xfrm>
            <a:off x="0" y="-3665"/>
            <a:ext cx="12204191" cy="685440"/>
            <a:chOff x="0" y="-944145"/>
            <a:chExt cx="12204191" cy="685440"/>
          </a:xfrm>
        </p:grpSpPr>
        <p:sp>
          <p:nvSpPr>
            <p:cNvPr id="8" name="Rectangle 7"/>
            <p:cNvSpPr/>
            <p:nvPr userDrawn="1"/>
          </p:nvSpPr>
          <p:spPr>
            <a:xfrm>
              <a:off x="0" y="-944145"/>
              <a:ext cx="12192000"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ingle Corner Rectangle 8"/>
            <p:cNvSpPr/>
            <p:nvPr userDrawn="1"/>
          </p:nvSpPr>
          <p:spPr>
            <a:xfrm flipH="1">
              <a:off x="9395967" y="-868306"/>
              <a:ext cx="2808224" cy="564242"/>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24" h="564242">
                  <a:moveTo>
                    <a:pt x="0" y="0"/>
                  </a:moveTo>
                  <a:lnTo>
                    <a:pt x="1692726" y="0"/>
                  </a:lnTo>
                  <a:cubicBezTo>
                    <a:pt x="1817989" y="1524"/>
                    <a:pt x="1929469" y="73573"/>
                    <a:pt x="1982809" y="220621"/>
                  </a:cubicBezTo>
                  <a:cubicBezTo>
                    <a:pt x="2098850" y="623378"/>
                    <a:pt x="2534290" y="443194"/>
                    <a:pt x="2808224" y="564242"/>
                  </a:cubicBezTo>
                  <a:lnTo>
                    <a:pt x="0" y="5642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5239" y="-364753"/>
              <a:ext cx="12188951" cy="10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C87BCE60-A083-036E-7B83-01961C426A2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73096" y="107007"/>
            <a:ext cx="1348589" cy="490396"/>
          </a:xfrm>
          <a:prstGeom prst="rect">
            <a:avLst/>
          </a:prstGeom>
        </p:spPr>
      </p:pic>
      <p:grpSp>
        <p:nvGrpSpPr>
          <p:cNvPr id="35" name="Group 34">
            <a:extLst>
              <a:ext uri="{FF2B5EF4-FFF2-40B4-BE49-F238E27FC236}">
                <a16:creationId xmlns:a16="http://schemas.microsoft.com/office/drawing/2014/main" id="{99C17E76-8F88-78D5-D14B-9B0A155ADB8D}"/>
              </a:ext>
            </a:extLst>
          </p:cNvPr>
          <p:cNvGrpSpPr/>
          <p:nvPr userDrawn="1"/>
        </p:nvGrpSpPr>
        <p:grpSpPr>
          <a:xfrm>
            <a:off x="468780" y="6379952"/>
            <a:ext cx="986780" cy="270305"/>
            <a:chOff x="468780" y="6379952"/>
            <a:chExt cx="986780" cy="270305"/>
          </a:xfrm>
        </p:grpSpPr>
        <p:pic>
          <p:nvPicPr>
            <p:cNvPr id="36" name="bg object 21">
              <a:extLst>
                <a:ext uri="{FF2B5EF4-FFF2-40B4-BE49-F238E27FC236}">
                  <a16:creationId xmlns:a16="http://schemas.microsoft.com/office/drawing/2014/main" id="{E938C74F-2D9D-E92D-1CF4-7AE4B2A0D958}"/>
                </a:ext>
              </a:extLst>
            </p:cNvPr>
            <p:cNvPicPr/>
            <p:nvPr userDrawn="1"/>
          </p:nvPicPr>
          <p:blipFill>
            <a:blip r:embed="rId4" cstate="print"/>
            <a:stretch>
              <a:fillRect/>
            </a:stretch>
          </p:blipFill>
          <p:spPr>
            <a:xfrm>
              <a:off x="745408" y="6444871"/>
              <a:ext cx="119964" cy="133032"/>
            </a:xfrm>
            <a:prstGeom prst="rect">
              <a:avLst/>
            </a:prstGeom>
          </p:spPr>
        </p:pic>
        <p:sp>
          <p:nvSpPr>
            <p:cNvPr id="37" name="bg object 22">
              <a:extLst>
                <a:ext uri="{FF2B5EF4-FFF2-40B4-BE49-F238E27FC236}">
                  <a16:creationId xmlns:a16="http://schemas.microsoft.com/office/drawing/2014/main" id="{D3262266-ABCE-EF10-AFA9-AD6EB0F46677}"/>
                </a:ext>
              </a:extLst>
            </p:cNvPr>
            <p:cNvSpPr/>
            <p:nvPr userDrawn="1"/>
          </p:nvSpPr>
          <p:spPr>
            <a:xfrm>
              <a:off x="904461" y="6446177"/>
              <a:ext cx="147320" cy="131445"/>
            </a:xfrm>
            <a:custGeom>
              <a:avLst/>
              <a:gdLst/>
              <a:ahLst/>
              <a:cxnLst/>
              <a:rect l="l" t="t"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p:spPr>
          <p:txBody>
            <a:bodyPr wrap="square" lIns="0" tIns="0" rIns="0" bIns="0" rtlCol="0"/>
            <a:lstStyle/>
            <a:p>
              <a:endParaRPr/>
            </a:p>
          </p:txBody>
        </p:sp>
        <p:pic>
          <p:nvPicPr>
            <p:cNvPr id="38" name="bg object 23">
              <a:extLst>
                <a:ext uri="{FF2B5EF4-FFF2-40B4-BE49-F238E27FC236}">
                  <a16:creationId xmlns:a16="http://schemas.microsoft.com/office/drawing/2014/main" id="{ED2E0C2C-5A2D-77FE-102F-8582EB02F4E1}"/>
                </a:ext>
              </a:extLst>
            </p:cNvPr>
            <p:cNvPicPr/>
            <p:nvPr userDrawn="1"/>
          </p:nvPicPr>
          <p:blipFill>
            <a:blip r:embed="rId5" cstate="print"/>
            <a:stretch>
              <a:fillRect/>
            </a:stretch>
          </p:blipFill>
          <p:spPr>
            <a:xfrm>
              <a:off x="1079891" y="6446168"/>
              <a:ext cx="82778" cy="130441"/>
            </a:xfrm>
            <a:prstGeom prst="rect">
              <a:avLst/>
            </a:prstGeom>
          </p:spPr>
        </p:pic>
        <p:pic>
          <p:nvPicPr>
            <p:cNvPr id="39" name="bg object 24">
              <a:extLst>
                <a:ext uri="{FF2B5EF4-FFF2-40B4-BE49-F238E27FC236}">
                  <a16:creationId xmlns:a16="http://schemas.microsoft.com/office/drawing/2014/main" id="{20CF4E28-85A3-EC23-C971-C39442DAC6F1}"/>
                </a:ext>
              </a:extLst>
            </p:cNvPr>
            <p:cNvPicPr/>
            <p:nvPr userDrawn="1"/>
          </p:nvPicPr>
          <p:blipFill>
            <a:blip r:embed="rId6" cstate="print"/>
            <a:stretch>
              <a:fillRect/>
            </a:stretch>
          </p:blipFill>
          <p:spPr>
            <a:xfrm>
              <a:off x="1187633" y="6446160"/>
              <a:ext cx="121208" cy="130441"/>
            </a:xfrm>
            <a:prstGeom prst="rect">
              <a:avLst/>
            </a:prstGeom>
          </p:spPr>
        </p:pic>
        <p:pic>
          <p:nvPicPr>
            <p:cNvPr id="40" name="bg object 25">
              <a:extLst>
                <a:ext uri="{FF2B5EF4-FFF2-40B4-BE49-F238E27FC236}">
                  <a16:creationId xmlns:a16="http://schemas.microsoft.com/office/drawing/2014/main" id="{B408D5D6-0C5B-2D08-E3CE-9718A369E95C}"/>
                </a:ext>
              </a:extLst>
            </p:cNvPr>
            <p:cNvPicPr/>
            <p:nvPr userDrawn="1"/>
          </p:nvPicPr>
          <p:blipFill>
            <a:blip r:embed="rId7" cstate="print"/>
            <a:stretch>
              <a:fillRect/>
            </a:stretch>
          </p:blipFill>
          <p:spPr>
            <a:xfrm>
              <a:off x="1335177" y="6445045"/>
              <a:ext cx="120383" cy="132791"/>
            </a:xfrm>
            <a:prstGeom prst="rect">
              <a:avLst/>
            </a:prstGeom>
          </p:spPr>
        </p:pic>
        <p:pic>
          <p:nvPicPr>
            <p:cNvPr id="41" name="bg object 26">
              <a:extLst>
                <a:ext uri="{FF2B5EF4-FFF2-40B4-BE49-F238E27FC236}">
                  <a16:creationId xmlns:a16="http://schemas.microsoft.com/office/drawing/2014/main" id="{98DA2723-DFA6-B220-30BD-03DDEDE6AE41}"/>
                </a:ext>
              </a:extLst>
            </p:cNvPr>
            <p:cNvPicPr/>
            <p:nvPr userDrawn="1"/>
          </p:nvPicPr>
          <p:blipFill>
            <a:blip r:embed="rId8" cstate="print"/>
            <a:stretch>
              <a:fillRect/>
            </a:stretch>
          </p:blipFill>
          <p:spPr>
            <a:xfrm>
              <a:off x="468780" y="6379952"/>
              <a:ext cx="203166" cy="270305"/>
            </a:xfrm>
            <a:prstGeom prst="rect">
              <a:avLst/>
            </a:prstGeom>
          </p:spPr>
        </p:pic>
      </p:grpSp>
    </p:spTree>
    <p:extLst>
      <p:ext uri="{BB962C8B-B14F-4D97-AF65-F5344CB8AC3E}">
        <p14:creationId xmlns:p14="http://schemas.microsoft.com/office/powerpoint/2010/main" val="360620174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obj" preserve="1">
  <p:cSld name="Section Break  mTNBC">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stretch>
            <a:fillRect/>
          </a:stretch>
        </p:blipFill>
        <p:spPr>
          <a:xfrm>
            <a:off x="383789" y="880224"/>
            <a:ext cx="2143542" cy="775834"/>
          </a:xfrm>
          <a:prstGeom prst="roundRect">
            <a:avLst>
              <a:gd name="adj" fmla="val 46787"/>
            </a:avLst>
          </a:prstGeom>
        </p:spPr>
      </p:pic>
      <p:pic>
        <p:nvPicPr>
          <p:cNvPr id="27" name="bg object 16"/>
          <p:cNvPicPr/>
          <p:nvPr userDrawn="1"/>
        </p:nvPicPr>
        <p:blipFill>
          <a:blip r:embed="rId3" cstate="print"/>
          <a:stretch>
            <a:fillRect/>
          </a:stretch>
        </p:blipFill>
        <p:spPr>
          <a:xfrm>
            <a:off x="7773307" y="509107"/>
            <a:ext cx="4430268" cy="6348893"/>
          </a:xfrm>
          <a:prstGeom prst="rect">
            <a:avLst/>
          </a:prstGeom>
        </p:spPr>
      </p:pic>
      <p:grpSp>
        <p:nvGrpSpPr>
          <p:cNvPr id="37" name="Group 36"/>
          <p:cNvGrpSpPr/>
          <p:nvPr userDrawn="1"/>
        </p:nvGrpSpPr>
        <p:grpSpPr>
          <a:xfrm>
            <a:off x="0" y="-3665"/>
            <a:ext cx="12204191" cy="685440"/>
            <a:chOff x="0" y="-944145"/>
            <a:chExt cx="12204191" cy="685440"/>
          </a:xfrm>
        </p:grpSpPr>
        <p:sp>
          <p:nvSpPr>
            <p:cNvPr id="38" name="Rectangle 37"/>
            <p:cNvSpPr/>
            <p:nvPr userDrawn="1"/>
          </p:nvSpPr>
          <p:spPr>
            <a:xfrm>
              <a:off x="0" y="-944145"/>
              <a:ext cx="12192000" cy="609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Single Corner Rectangle 8"/>
            <p:cNvSpPr/>
            <p:nvPr userDrawn="1"/>
          </p:nvSpPr>
          <p:spPr>
            <a:xfrm flipH="1">
              <a:off x="9395967" y="-868306"/>
              <a:ext cx="2808224" cy="564242"/>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24" h="564242">
                  <a:moveTo>
                    <a:pt x="0" y="0"/>
                  </a:moveTo>
                  <a:lnTo>
                    <a:pt x="1692726" y="0"/>
                  </a:lnTo>
                  <a:cubicBezTo>
                    <a:pt x="1817989" y="1524"/>
                    <a:pt x="1929469" y="73573"/>
                    <a:pt x="1982809" y="220621"/>
                  </a:cubicBezTo>
                  <a:cubicBezTo>
                    <a:pt x="2098850" y="623378"/>
                    <a:pt x="2534290" y="443194"/>
                    <a:pt x="2808224" y="564242"/>
                  </a:cubicBezTo>
                  <a:lnTo>
                    <a:pt x="0" y="5642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0" y="-364753"/>
              <a:ext cx="12188951" cy="10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Holder 2"/>
          <p:cNvSpPr>
            <a:spLocks noGrp="1"/>
          </p:cNvSpPr>
          <p:nvPr>
            <p:ph type="ctrTitle"/>
          </p:nvPr>
        </p:nvSpPr>
        <p:spPr>
          <a:xfrm>
            <a:off x="474785" y="1789118"/>
            <a:ext cx="6230815" cy="1815574"/>
          </a:xfrm>
          <a:prstGeom prst="rect">
            <a:avLst/>
          </a:prstGeom>
        </p:spPr>
        <p:txBody>
          <a:bodyPr wrap="square" lIns="0" tIns="0" rIns="0" bIns="0">
            <a:noAutofit/>
          </a:bodyPr>
          <a:lstStyle>
            <a:lvl1pPr>
              <a:defRPr sz="3600" b="1" i="0">
                <a:solidFill>
                  <a:schemeClr val="accent4"/>
                </a:solidFill>
                <a:latin typeface="Arial"/>
                <a:cs typeface="Arial"/>
              </a:defRPr>
            </a:lvl1pPr>
          </a:lstStyle>
          <a:p>
            <a:endParaRPr/>
          </a:p>
        </p:txBody>
      </p:sp>
      <p:sp>
        <p:nvSpPr>
          <p:cNvPr id="3" name="Holder 3"/>
          <p:cNvSpPr>
            <a:spLocks noGrp="1"/>
          </p:cNvSpPr>
          <p:nvPr>
            <p:ph type="subTitle" idx="4"/>
          </p:nvPr>
        </p:nvSpPr>
        <p:spPr>
          <a:xfrm>
            <a:off x="474785" y="3737752"/>
            <a:ext cx="6230815" cy="1296378"/>
          </a:xfrm>
          <a:prstGeom prst="rect">
            <a:avLst/>
          </a:prstGeom>
        </p:spPr>
        <p:txBody>
          <a:bodyPr wrap="square" lIns="0" tIns="0" rIns="0" bIns="0">
            <a:noAutofit/>
          </a:bodyPr>
          <a:lstStyle>
            <a:lvl1pPr algn="l">
              <a:defRPr sz="1800" b="1">
                <a:solidFill>
                  <a:schemeClr val="accent4"/>
                </a:solidFill>
              </a:defRPr>
            </a:lvl1pPr>
          </a:lstStyle>
          <a:p>
            <a:endParaRPr/>
          </a:p>
        </p:txBody>
      </p:sp>
      <p:grpSp>
        <p:nvGrpSpPr>
          <p:cNvPr id="26" name="Group 25">
            <a:extLst>
              <a:ext uri="{FF2B5EF4-FFF2-40B4-BE49-F238E27FC236}">
                <a16:creationId xmlns:a16="http://schemas.microsoft.com/office/drawing/2014/main" id="{4ECCFA3D-6A48-4B7B-6BA3-1524D9BE6CF5}"/>
              </a:ext>
            </a:extLst>
          </p:cNvPr>
          <p:cNvGrpSpPr/>
          <p:nvPr userDrawn="1"/>
        </p:nvGrpSpPr>
        <p:grpSpPr>
          <a:xfrm>
            <a:off x="468780" y="6379952"/>
            <a:ext cx="986780" cy="270305"/>
            <a:chOff x="468780" y="6379952"/>
            <a:chExt cx="986780" cy="270305"/>
          </a:xfrm>
        </p:grpSpPr>
        <p:pic>
          <p:nvPicPr>
            <p:cNvPr id="29" name="bg object 21">
              <a:extLst>
                <a:ext uri="{FF2B5EF4-FFF2-40B4-BE49-F238E27FC236}">
                  <a16:creationId xmlns:a16="http://schemas.microsoft.com/office/drawing/2014/main" id="{D3DE766D-7F02-F930-EB86-5C1B65BE1F08}"/>
                </a:ext>
              </a:extLst>
            </p:cNvPr>
            <p:cNvPicPr/>
            <p:nvPr userDrawn="1"/>
          </p:nvPicPr>
          <p:blipFill>
            <a:blip r:embed="rId4" cstate="print"/>
            <a:stretch>
              <a:fillRect/>
            </a:stretch>
          </p:blipFill>
          <p:spPr>
            <a:xfrm>
              <a:off x="745408" y="6444871"/>
              <a:ext cx="119964" cy="133032"/>
            </a:xfrm>
            <a:prstGeom prst="rect">
              <a:avLst/>
            </a:prstGeom>
          </p:spPr>
        </p:pic>
        <p:sp>
          <p:nvSpPr>
            <p:cNvPr id="30" name="bg object 22">
              <a:extLst>
                <a:ext uri="{FF2B5EF4-FFF2-40B4-BE49-F238E27FC236}">
                  <a16:creationId xmlns:a16="http://schemas.microsoft.com/office/drawing/2014/main" id="{A29EC519-D219-DC52-0B8B-5FBBCA46543A}"/>
                </a:ext>
              </a:extLst>
            </p:cNvPr>
            <p:cNvSpPr/>
            <p:nvPr userDrawn="1"/>
          </p:nvSpPr>
          <p:spPr>
            <a:xfrm>
              <a:off x="904461" y="6446177"/>
              <a:ext cx="147320" cy="131445"/>
            </a:xfrm>
            <a:custGeom>
              <a:avLst/>
              <a:gdLst/>
              <a:ahLst/>
              <a:cxnLst/>
              <a:rect l="l" t="t"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p:spPr>
          <p:txBody>
            <a:bodyPr wrap="square" lIns="0" tIns="0" rIns="0" bIns="0" rtlCol="0"/>
            <a:lstStyle/>
            <a:p>
              <a:endParaRPr/>
            </a:p>
          </p:txBody>
        </p:sp>
        <p:pic>
          <p:nvPicPr>
            <p:cNvPr id="31" name="bg object 23">
              <a:extLst>
                <a:ext uri="{FF2B5EF4-FFF2-40B4-BE49-F238E27FC236}">
                  <a16:creationId xmlns:a16="http://schemas.microsoft.com/office/drawing/2014/main" id="{BBF0B6DC-D070-D51F-5939-4B719E5CD488}"/>
                </a:ext>
              </a:extLst>
            </p:cNvPr>
            <p:cNvPicPr/>
            <p:nvPr userDrawn="1"/>
          </p:nvPicPr>
          <p:blipFill>
            <a:blip r:embed="rId5" cstate="print"/>
            <a:stretch>
              <a:fillRect/>
            </a:stretch>
          </p:blipFill>
          <p:spPr>
            <a:xfrm>
              <a:off x="1079891" y="6446168"/>
              <a:ext cx="82778" cy="130441"/>
            </a:xfrm>
            <a:prstGeom prst="rect">
              <a:avLst/>
            </a:prstGeom>
          </p:spPr>
        </p:pic>
        <p:pic>
          <p:nvPicPr>
            <p:cNvPr id="32" name="bg object 24">
              <a:extLst>
                <a:ext uri="{FF2B5EF4-FFF2-40B4-BE49-F238E27FC236}">
                  <a16:creationId xmlns:a16="http://schemas.microsoft.com/office/drawing/2014/main" id="{73F15A61-7866-0924-9F35-7F874F22F9A8}"/>
                </a:ext>
              </a:extLst>
            </p:cNvPr>
            <p:cNvPicPr/>
            <p:nvPr userDrawn="1"/>
          </p:nvPicPr>
          <p:blipFill>
            <a:blip r:embed="rId6" cstate="print"/>
            <a:stretch>
              <a:fillRect/>
            </a:stretch>
          </p:blipFill>
          <p:spPr>
            <a:xfrm>
              <a:off x="1187633" y="6446160"/>
              <a:ext cx="121208" cy="130441"/>
            </a:xfrm>
            <a:prstGeom prst="rect">
              <a:avLst/>
            </a:prstGeom>
          </p:spPr>
        </p:pic>
        <p:pic>
          <p:nvPicPr>
            <p:cNvPr id="33" name="bg object 25">
              <a:extLst>
                <a:ext uri="{FF2B5EF4-FFF2-40B4-BE49-F238E27FC236}">
                  <a16:creationId xmlns:a16="http://schemas.microsoft.com/office/drawing/2014/main" id="{1898C84A-A7A5-65C7-DCD7-C578F701D6BF}"/>
                </a:ext>
              </a:extLst>
            </p:cNvPr>
            <p:cNvPicPr/>
            <p:nvPr userDrawn="1"/>
          </p:nvPicPr>
          <p:blipFill>
            <a:blip r:embed="rId7" cstate="print"/>
            <a:stretch>
              <a:fillRect/>
            </a:stretch>
          </p:blipFill>
          <p:spPr>
            <a:xfrm>
              <a:off x="1335177" y="6445045"/>
              <a:ext cx="120383" cy="132791"/>
            </a:xfrm>
            <a:prstGeom prst="rect">
              <a:avLst/>
            </a:prstGeom>
          </p:spPr>
        </p:pic>
        <p:pic>
          <p:nvPicPr>
            <p:cNvPr id="34" name="bg object 26">
              <a:extLst>
                <a:ext uri="{FF2B5EF4-FFF2-40B4-BE49-F238E27FC236}">
                  <a16:creationId xmlns:a16="http://schemas.microsoft.com/office/drawing/2014/main" id="{BA763F7C-9BFC-0D53-92B6-AF3C3A08901C}"/>
                </a:ext>
              </a:extLst>
            </p:cNvPr>
            <p:cNvPicPr/>
            <p:nvPr userDrawn="1"/>
          </p:nvPicPr>
          <p:blipFill>
            <a:blip r:embed="rId8" cstate="print"/>
            <a:stretch>
              <a:fillRect/>
            </a:stretch>
          </p:blipFill>
          <p:spPr>
            <a:xfrm>
              <a:off x="468780" y="6379952"/>
              <a:ext cx="203166" cy="270305"/>
            </a:xfrm>
            <a:prstGeom prst="rect">
              <a:avLst/>
            </a:prstGeom>
          </p:spPr>
        </p:pic>
      </p:grpSp>
    </p:spTree>
    <p:extLst>
      <p:ext uri="{BB962C8B-B14F-4D97-AF65-F5344CB8AC3E}">
        <p14:creationId xmlns:p14="http://schemas.microsoft.com/office/powerpoint/2010/main" val="124861149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obj" preserve="1">
  <p:cSld name="Section Break HR+/HER2-mBC">
    <p:bg>
      <p:bgPr>
        <a:solidFill>
          <a:schemeClr val="bg1"/>
        </a:solidFill>
        <a:effectLst/>
      </p:bgPr>
    </p:bg>
    <p:spTree>
      <p:nvGrpSpPr>
        <p:cNvPr id="1" name=""/>
        <p:cNvGrpSpPr/>
        <p:nvPr/>
      </p:nvGrpSpPr>
      <p:grpSpPr>
        <a:xfrm>
          <a:off x="0" y="0"/>
          <a:ext cx="0" cy="0"/>
          <a:chOff x="0" y="0"/>
          <a:chExt cx="0" cy="0"/>
        </a:xfrm>
      </p:grpSpPr>
      <p:pic>
        <p:nvPicPr>
          <p:cNvPr id="27" name="bg object 16"/>
          <p:cNvPicPr/>
          <p:nvPr userDrawn="1"/>
        </p:nvPicPr>
        <p:blipFill>
          <a:blip r:embed="rId2" cstate="print"/>
          <a:stretch>
            <a:fillRect/>
          </a:stretch>
        </p:blipFill>
        <p:spPr>
          <a:xfrm>
            <a:off x="7773307" y="509107"/>
            <a:ext cx="4430268" cy="6348893"/>
          </a:xfrm>
          <a:prstGeom prst="rect">
            <a:avLst/>
          </a:prstGeom>
        </p:spPr>
      </p:pic>
      <p:sp>
        <p:nvSpPr>
          <p:cNvPr id="2" name="Holder 2"/>
          <p:cNvSpPr>
            <a:spLocks noGrp="1"/>
          </p:cNvSpPr>
          <p:nvPr>
            <p:ph type="ctrTitle"/>
          </p:nvPr>
        </p:nvSpPr>
        <p:spPr>
          <a:xfrm>
            <a:off x="474785" y="1789118"/>
            <a:ext cx="6154615" cy="1815574"/>
          </a:xfrm>
          <a:prstGeom prst="rect">
            <a:avLst/>
          </a:prstGeom>
        </p:spPr>
        <p:txBody>
          <a:bodyPr wrap="square" lIns="0" tIns="0" rIns="0" bIns="0">
            <a:noAutofit/>
          </a:bodyPr>
          <a:lstStyle>
            <a:lvl1pPr>
              <a:defRPr sz="3600" b="1" i="0">
                <a:solidFill>
                  <a:schemeClr val="accent5"/>
                </a:solidFill>
                <a:latin typeface="Arial"/>
                <a:cs typeface="Arial"/>
              </a:defRPr>
            </a:lvl1pPr>
          </a:lstStyle>
          <a:p>
            <a:endParaRPr/>
          </a:p>
        </p:txBody>
      </p:sp>
      <p:sp>
        <p:nvSpPr>
          <p:cNvPr id="3" name="Holder 3"/>
          <p:cNvSpPr>
            <a:spLocks noGrp="1"/>
          </p:cNvSpPr>
          <p:nvPr>
            <p:ph type="subTitle" idx="4"/>
          </p:nvPr>
        </p:nvSpPr>
        <p:spPr>
          <a:xfrm>
            <a:off x="474785" y="3737752"/>
            <a:ext cx="6154615" cy="1296378"/>
          </a:xfrm>
          <a:prstGeom prst="rect">
            <a:avLst/>
          </a:prstGeom>
        </p:spPr>
        <p:txBody>
          <a:bodyPr wrap="square" lIns="0" tIns="0" rIns="0" bIns="0">
            <a:noAutofit/>
          </a:bodyPr>
          <a:lstStyle>
            <a:lvl1pPr algn="l">
              <a:defRPr sz="1800" b="1">
                <a:solidFill>
                  <a:schemeClr val="accent5"/>
                </a:solidFill>
              </a:defRPr>
            </a:lvl1pPr>
          </a:lstStyle>
          <a:p>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146" y="933143"/>
            <a:ext cx="2088533" cy="749730"/>
          </a:xfrm>
          <a:prstGeom prst="rect">
            <a:avLst/>
          </a:prstGeom>
        </p:spPr>
      </p:pic>
      <p:grpSp>
        <p:nvGrpSpPr>
          <p:cNvPr id="37" name="Group 36"/>
          <p:cNvGrpSpPr/>
          <p:nvPr userDrawn="1"/>
        </p:nvGrpSpPr>
        <p:grpSpPr>
          <a:xfrm>
            <a:off x="0" y="-3665"/>
            <a:ext cx="12204191" cy="685440"/>
            <a:chOff x="0" y="-944145"/>
            <a:chExt cx="12204191" cy="685440"/>
          </a:xfrm>
        </p:grpSpPr>
        <p:sp>
          <p:nvSpPr>
            <p:cNvPr id="38" name="Rectangle 37"/>
            <p:cNvSpPr/>
            <p:nvPr userDrawn="1"/>
          </p:nvSpPr>
          <p:spPr>
            <a:xfrm>
              <a:off x="0" y="-944145"/>
              <a:ext cx="12192000" cy="609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Single Corner Rectangle 8"/>
            <p:cNvSpPr/>
            <p:nvPr userDrawn="1"/>
          </p:nvSpPr>
          <p:spPr>
            <a:xfrm flipH="1">
              <a:off x="9395967" y="-868306"/>
              <a:ext cx="2808224" cy="564242"/>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24" h="564242">
                  <a:moveTo>
                    <a:pt x="0" y="0"/>
                  </a:moveTo>
                  <a:lnTo>
                    <a:pt x="1692726" y="0"/>
                  </a:lnTo>
                  <a:cubicBezTo>
                    <a:pt x="1817989" y="1524"/>
                    <a:pt x="1929469" y="73573"/>
                    <a:pt x="1982809" y="220621"/>
                  </a:cubicBezTo>
                  <a:cubicBezTo>
                    <a:pt x="2098850" y="623378"/>
                    <a:pt x="2534290" y="443194"/>
                    <a:pt x="2808224" y="564242"/>
                  </a:cubicBezTo>
                  <a:lnTo>
                    <a:pt x="0" y="5642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0" y="-364753"/>
              <a:ext cx="12188951" cy="10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a:extLst>
              <a:ext uri="{FF2B5EF4-FFF2-40B4-BE49-F238E27FC236}">
                <a16:creationId xmlns:a16="http://schemas.microsoft.com/office/drawing/2014/main" id="{3B813421-4E49-7B2B-BF74-2CF9388243A6}"/>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673096" y="107007"/>
            <a:ext cx="1348589" cy="490396"/>
          </a:xfrm>
          <a:prstGeom prst="rect">
            <a:avLst/>
          </a:prstGeom>
        </p:spPr>
      </p:pic>
      <p:grpSp>
        <p:nvGrpSpPr>
          <p:cNvPr id="26" name="Group 25">
            <a:extLst>
              <a:ext uri="{FF2B5EF4-FFF2-40B4-BE49-F238E27FC236}">
                <a16:creationId xmlns:a16="http://schemas.microsoft.com/office/drawing/2014/main" id="{8C4D1A42-C18D-4DDB-6609-92F757A838CF}"/>
              </a:ext>
            </a:extLst>
          </p:cNvPr>
          <p:cNvGrpSpPr/>
          <p:nvPr userDrawn="1"/>
        </p:nvGrpSpPr>
        <p:grpSpPr>
          <a:xfrm>
            <a:off x="468780" y="6379952"/>
            <a:ext cx="986780" cy="270305"/>
            <a:chOff x="468780" y="6379952"/>
            <a:chExt cx="986780" cy="270305"/>
          </a:xfrm>
        </p:grpSpPr>
        <p:pic>
          <p:nvPicPr>
            <p:cNvPr id="30" name="bg object 21">
              <a:extLst>
                <a:ext uri="{FF2B5EF4-FFF2-40B4-BE49-F238E27FC236}">
                  <a16:creationId xmlns:a16="http://schemas.microsoft.com/office/drawing/2014/main" id="{521A895F-2B56-F510-AB71-A2D0425FCBD0}"/>
                </a:ext>
              </a:extLst>
            </p:cNvPr>
            <p:cNvPicPr/>
            <p:nvPr userDrawn="1"/>
          </p:nvPicPr>
          <p:blipFill>
            <a:blip r:embed="rId5" cstate="print"/>
            <a:stretch>
              <a:fillRect/>
            </a:stretch>
          </p:blipFill>
          <p:spPr>
            <a:xfrm>
              <a:off x="745408" y="6444871"/>
              <a:ext cx="119964" cy="133032"/>
            </a:xfrm>
            <a:prstGeom prst="rect">
              <a:avLst/>
            </a:prstGeom>
          </p:spPr>
        </p:pic>
        <p:sp>
          <p:nvSpPr>
            <p:cNvPr id="31" name="bg object 22">
              <a:extLst>
                <a:ext uri="{FF2B5EF4-FFF2-40B4-BE49-F238E27FC236}">
                  <a16:creationId xmlns:a16="http://schemas.microsoft.com/office/drawing/2014/main" id="{465C682C-4DF1-2BDA-404E-8D1F02B9CFBA}"/>
                </a:ext>
              </a:extLst>
            </p:cNvPr>
            <p:cNvSpPr/>
            <p:nvPr userDrawn="1"/>
          </p:nvSpPr>
          <p:spPr>
            <a:xfrm>
              <a:off x="904461" y="6446177"/>
              <a:ext cx="147320" cy="131445"/>
            </a:xfrm>
            <a:custGeom>
              <a:avLst/>
              <a:gdLst/>
              <a:ahLst/>
              <a:cxnLst/>
              <a:rect l="l" t="t"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p:spPr>
          <p:txBody>
            <a:bodyPr wrap="square" lIns="0" tIns="0" rIns="0" bIns="0" rtlCol="0"/>
            <a:lstStyle/>
            <a:p>
              <a:endParaRPr/>
            </a:p>
          </p:txBody>
        </p:sp>
        <p:pic>
          <p:nvPicPr>
            <p:cNvPr id="32" name="bg object 23">
              <a:extLst>
                <a:ext uri="{FF2B5EF4-FFF2-40B4-BE49-F238E27FC236}">
                  <a16:creationId xmlns:a16="http://schemas.microsoft.com/office/drawing/2014/main" id="{0B7A0FAE-AA5B-E27C-B1BB-BE7CA3F0A148}"/>
                </a:ext>
              </a:extLst>
            </p:cNvPr>
            <p:cNvPicPr/>
            <p:nvPr userDrawn="1"/>
          </p:nvPicPr>
          <p:blipFill>
            <a:blip r:embed="rId6" cstate="print"/>
            <a:stretch>
              <a:fillRect/>
            </a:stretch>
          </p:blipFill>
          <p:spPr>
            <a:xfrm>
              <a:off x="1079891" y="6446168"/>
              <a:ext cx="82778" cy="130441"/>
            </a:xfrm>
            <a:prstGeom prst="rect">
              <a:avLst/>
            </a:prstGeom>
          </p:spPr>
        </p:pic>
        <p:pic>
          <p:nvPicPr>
            <p:cNvPr id="33" name="bg object 24">
              <a:extLst>
                <a:ext uri="{FF2B5EF4-FFF2-40B4-BE49-F238E27FC236}">
                  <a16:creationId xmlns:a16="http://schemas.microsoft.com/office/drawing/2014/main" id="{E7D8D16A-85C2-CD45-6CF3-4C2700BB68ED}"/>
                </a:ext>
              </a:extLst>
            </p:cNvPr>
            <p:cNvPicPr/>
            <p:nvPr userDrawn="1"/>
          </p:nvPicPr>
          <p:blipFill>
            <a:blip r:embed="rId7" cstate="print"/>
            <a:stretch>
              <a:fillRect/>
            </a:stretch>
          </p:blipFill>
          <p:spPr>
            <a:xfrm>
              <a:off x="1187633" y="6446160"/>
              <a:ext cx="121208" cy="130441"/>
            </a:xfrm>
            <a:prstGeom prst="rect">
              <a:avLst/>
            </a:prstGeom>
          </p:spPr>
        </p:pic>
        <p:pic>
          <p:nvPicPr>
            <p:cNvPr id="34" name="bg object 25">
              <a:extLst>
                <a:ext uri="{FF2B5EF4-FFF2-40B4-BE49-F238E27FC236}">
                  <a16:creationId xmlns:a16="http://schemas.microsoft.com/office/drawing/2014/main" id="{E8C234F1-2BDA-7C93-EBB5-6529143E9405}"/>
                </a:ext>
              </a:extLst>
            </p:cNvPr>
            <p:cNvPicPr/>
            <p:nvPr userDrawn="1"/>
          </p:nvPicPr>
          <p:blipFill>
            <a:blip r:embed="rId8" cstate="print"/>
            <a:stretch>
              <a:fillRect/>
            </a:stretch>
          </p:blipFill>
          <p:spPr>
            <a:xfrm>
              <a:off x="1335177" y="6445045"/>
              <a:ext cx="120383" cy="132791"/>
            </a:xfrm>
            <a:prstGeom prst="rect">
              <a:avLst/>
            </a:prstGeom>
          </p:spPr>
        </p:pic>
        <p:pic>
          <p:nvPicPr>
            <p:cNvPr id="35" name="bg object 26">
              <a:extLst>
                <a:ext uri="{FF2B5EF4-FFF2-40B4-BE49-F238E27FC236}">
                  <a16:creationId xmlns:a16="http://schemas.microsoft.com/office/drawing/2014/main" id="{68D42AE6-F7B3-BC97-0FCD-2B22E4C60AE6}"/>
                </a:ext>
              </a:extLst>
            </p:cNvPr>
            <p:cNvPicPr/>
            <p:nvPr userDrawn="1"/>
          </p:nvPicPr>
          <p:blipFill>
            <a:blip r:embed="rId9" cstate="print"/>
            <a:stretch>
              <a:fillRect/>
            </a:stretch>
          </p:blipFill>
          <p:spPr>
            <a:xfrm>
              <a:off x="468780" y="6379952"/>
              <a:ext cx="203166" cy="270305"/>
            </a:xfrm>
            <a:prstGeom prst="rect">
              <a:avLst/>
            </a:prstGeom>
          </p:spPr>
        </p:pic>
      </p:grpSp>
    </p:spTree>
    <p:extLst>
      <p:ext uri="{BB962C8B-B14F-4D97-AF65-F5344CB8AC3E}">
        <p14:creationId xmlns:p14="http://schemas.microsoft.com/office/powerpoint/2010/main" val="255012634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obj" preserve="1">
  <p:cSld name="Section Break mUC ">
    <p:bg>
      <p:bgPr>
        <a:solidFill>
          <a:schemeClr val="bg1"/>
        </a:solidFill>
        <a:effectLst/>
      </p:bgPr>
    </p:bg>
    <p:spTree>
      <p:nvGrpSpPr>
        <p:cNvPr id="1" name=""/>
        <p:cNvGrpSpPr/>
        <p:nvPr/>
      </p:nvGrpSpPr>
      <p:grpSpPr>
        <a:xfrm>
          <a:off x="0" y="0"/>
          <a:ext cx="0" cy="0"/>
          <a:chOff x="0" y="0"/>
          <a:chExt cx="0" cy="0"/>
        </a:xfrm>
      </p:grpSpPr>
      <p:pic>
        <p:nvPicPr>
          <p:cNvPr id="27" name="bg object 16"/>
          <p:cNvPicPr/>
          <p:nvPr userDrawn="1"/>
        </p:nvPicPr>
        <p:blipFill>
          <a:blip r:embed="rId2" cstate="print"/>
          <a:stretch>
            <a:fillRect/>
          </a:stretch>
        </p:blipFill>
        <p:spPr>
          <a:xfrm>
            <a:off x="7773307" y="509107"/>
            <a:ext cx="4430268" cy="6348893"/>
          </a:xfrm>
          <a:prstGeom prst="rect">
            <a:avLst/>
          </a:prstGeom>
        </p:spPr>
      </p:pic>
      <p:grpSp>
        <p:nvGrpSpPr>
          <p:cNvPr id="38" name="Group 37"/>
          <p:cNvGrpSpPr/>
          <p:nvPr userDrawn="1"/>
        </p:nvGrpSpPr>
        <p:grpSpPr>
          <a:xfrm>
            <a:off x="0" y="-3665"/>
            <a:ext cx="12204191" cy="685440"/>
            <a:chOff x="0" y="-944145"/>
            <a:chExt cx="12204191" cy="685440"/>
          </a:xfrm>
        </p:grpSpPr>
        <p:sp>
          <p:nvSpPr>
            <p:cNvPr id="40" name="Rectangle 39"/>
            <p:cNvSpPr/>
            <p:nvPr userDrawn="1"/>
          </p:nvSpPr>
          <p:spPr>
            <a:xfrm>
              <a:off x="0" y="-944145"/>
              <a:ext cx="12192000"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 Single Corner Rectangle 8"/>
            <p:cNvSpPr/>
            <p:nvPr userDrawn="1"/>
          </p:nvSpPr>
          <p:spPr>
            <a:xfrm flipH="1">
              <a:off x="9395967" y="-868306"/>
              <a:ext cx="2808224" cy="564242"/>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24" h="564242">
                  <a:moveTo>
                    <a:pt x="0" y="0"/>
                  </a:moveTo>
                  <a:lnTo>
                    <a:pt x="1692726" y="0"/>
                  </a:lnTo>
                  <a:cubicBezTo>
                    <a:pt x="1817989" y="1524"/>
                    <a:pt x="1929469" y="73573"/>
                    <a:pt x="1982809" y="220621"/>
                  </a:cubicBezTo>
                  <a:cubicBezTo>
                    <a:pt x="2098850" y="623378"/>
                    <a:pt x="2534290" y="443194"/>
                    <a:pt x="2808224" y="564242"/>
                  </a:cubicBezTo>
                  <a:lnTo>
                    <a:pt x="0" y="5642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0" y="-364753"/>
              <a:ext cx="12188951" cy="10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Holder 2"/>
          <p:cNvSpPr>
            <a:spLocks noGrp="1"/>
          </p:cNvSpPr>
          <p:nvPr>
            <p:ph type="ctrTitle"/>
          </p:nvPr>
        </p:nvSpPr>
        <p:spPr>
          <a:xfrm>
            <a:off x="474785" y="1789118"/>
            <a:ext cx="6307015" cy="1815574"/>
          </a:xfrm>
          <a:prstGeom prst="rect">
            <a:avLst/>
          </a:prstGeom>
        </p:spPr>
        <p:txBody>
          <a:bodyPr wrap="square" lIns="0" tIns="0" rIns="0" bIns="0">
            <a:noAutofit/>
          </a:bodyPr>
          <a:lstStyle>
            <a:lvl1pPr>
              <a:defRPr sz="3600" b="1" i="0">
                <a:solidFill>
                  <a:schemeClr val="accent2"/>
                </a:solidFill>
                <a:latin typeface="Arial"/>
                <a:cs typeface="Arial"/>
              </a:defRPr>
            </a:lvl1pPr>
          </a:lstStyle>
          <a:p>
            <a:endParaRPr/>
          </a:p>
        </p:txBody>
      </p:sp>
      <p:sp>
        <p:nvSpPr>
          <p:cNvPr id="3" name="Holder 3"/>
          <p:cNvSpPr>
            <a:spLocks noGrp="1"/>
          </p:cNvSpPr>
          <p:nvPr>
            <p:ph type="subTitle" idx="4"/>
          </p:nvPr>
        </p:nvSpPr>
        <p:spPr>
          <a:xfrm>
            <a:off x="474785" y="3737752"/>
            <a:ext cx="6307015" cy="1296378"/>
          </a:xfrm>
          <a:prstGeom prst="rect">
            <a:avLst/>
          </a:prstGeom>
        </p:spPr>
        <p:txBody>
          <a:bodyPr wrap="square" lIns="0" tIns="0" rIns="0" bIns="0">
            <a:noAutofit/>
          </a:bodyPr>
          <a:lstStyle>
            <a:lvl1pPr algn="l">
              <a:defRPr sz="1800" b="1">
                <a:solidFill>
                  <a:schemeClr val="accent2"/>
                </a:solidFill>
              </a:defRPr>
            </a:lvl1pPr>
          </a:lstStyle>
          <a:p>
            <a:endParaRPr/>
          </a:p>
        </p:txBody>
      </p:sp>
      <p:pic>
        <p:nvPicPr>
          <p:cNvPr id="35" name="Picture 34"/>
          <p:cNvPicPr>
            <a:picLocks noChangeAspect="1"/>
          </p:cNvPicPr>
          <p:nvPr userDrawn="1"/>
        </p:nvPicPr>
        <p:blipFill rotWithShape="1">
          <a:blip r:embed="rId3">
            <a:extLst>
              <a:ext uri="{28A0092B-C50C-407E-A947-70E740481C1C}">
                <a14:useLocalDpi xmlns:a14="http://schemas.microsoft.com/office/drawing/2010/main" val="0"/>
              </a:ext>
            </a:extLst>
          </a:blip>
          <a:srcRect b="2158"/>
          <a:stretch/>
        </p:blipFill>
        <p:spPr>
          <a:xfrm>
            <a:off x="281052" y="857925"/>
            <a:ext cx="1344547" cy="859115"/>
          </a:xfrm>
          <a:prstGeom prst="rect">
            <a:avLst/>
          </a:prstGeom>
        </p:spPr>
      </p:pic>
      <p:pic>
        <p:nvPicPr>
          <p:cNvPr id="28" name="Picture 27">
            <a:extLst>
              <a:ext uri="{FF2B5EF4-FFF2-40B4-BE49-F238E27FC236}">
                <a16:creationId xmlns:a16="http://schemas.microsoft.com/office/drawing/2014/main" id="{8E4160CA-FEAD-5A8F-B375-BFE4C5CEA0F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673096" y="107007"/>
            <a:ext cx="1348589" cy="490396"/>
          </a:xfrm>
          <a:prstGeom prst="rect">
            <a:avLst/>
          </a:prstGeom>
        </p:spPr>
      </p:pic>
      <p:grpSp>
        <p:nvGrpSpPr>
          <p:cNvPr id="26" name="Group 25">
            <a:extLst>
              <a:ext uri="{FF2B5EF4-FFF2-40B4-BE49-F238E27FC236}">
                <a16:creationId xmlns:a16="http://schemas.microsoft.com/office/drawing/2014/main" id="{EBD6F870-213C-501E-8978-F8EB14AEC240}"/>
              </a:ext>
            </a:extLst>
          </p:cNvPr>
          <p:cNvGrpSpPr/>
          <p:nvPr userDrawn="1"/>
        </p:nvGrpSpPr>
        <p:grpSpPr>
          <a:xfrm>
            <a:off x="468780" y="6379952"/>
            <a:ext cx="986780" cy="270305"/>
            <a:chOff x="468780" y="6379952"/>
            <a:chExt cx="986780" cy="270305"/>
          </a:xfrm>
        </p:grpSpPr>
        <p:pic>
          <p:nvPicPr>
            <p:cNvPr id="29" name="bg object 21">
              <a:extLst>
                <a:ext uri="{FF2B5EF4-FFF2-40B4-BE49-F238E27FC236}">
                  <a16:creationId xmlns:a16="http://schemas.microsoft.com/office/drawing/2014/main" id="{1918C512-9C63-DAD9-879B-74363F4083E3}"/>
                </a:ext>
              </a:extLst>
            </p:cNvPr>
            <p:cNvPicPr/>
            <p:nvPr userDrawn="1"/>
          </p:nvPicPr>
          <p:blipFill>
            <a:blip r:embed="rId5" cstate="print"/>
            <a:stretch>
              <a:fillRect/>
            </a:stretch>
          </p:blipFill>
          <p:spPr>
            <a:xfrm>
              <a:off x="745408" y="6444871"/>
              <a:ext cx="119964" cy="133032"/>
            </a:xfrm>
            <a:prstGeom prst="rect">
              <a:avLst/>
            </a:prstGeom>
          </p:spPr>
        </p:pic>
        <p:sp>
          <p:nvSpPr>
            <p:cNvPr id="30" name="bg object 22">
              <a:extLst>
                <a:ext uri="{FF2B5EF4-FFF2-40B4-BE49-F238E27FC236}">
                  <a16:creationId xmlns:a16="http://schemas.microsoft.com/office/drawing/2014/main" id="{88E5C739-2F50-6C35-AADA-7355B7B54831}"/>
                </a:ext>
              </a:extLst>
            </p:cNvPr>
            <p:cNvSpPr/>
            <p:nvPr userDrawn="1"/>
          </p:nvSpPr>
          <p:spPr>
            <a:xfrm>
              <a:off x="904461" y="6446177"/>
              <a:ext cx="147320" cy="131445"/>
            </a:xfrm>
            <a:custGeom>
              <a:avLst/>
              <a:gdLst/>
              <a:ahLst/>
              <a:cxnLst/>
              <a:rect l="l" t="t"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p:spPr>
          <p:txBody>
            <a:bodyPr wrap="square" lIns="0" tIns="0" rIns="0" bIns="0" rtlCol="0"/>
            <a:lstStyle/>
            <a:p>
              <a:endParaRPr/>
            </a:p>
          </p:txBody>
        </p:sp>
        <p:pic>
          <p:nvPicPr>
            <p:cNvPr id="31" name="bg object 23">
              <a:extLst>
                <a:ext uri="{FF2B5EF4-FFF2-40B4-BE49-F238E27FC236}">
                  <a16:creationId xmlns:a16="http://schemas.microsoft.com/office/drawing/2014/main" id="{7482D416-AFB8-6122-366F-56934A37C27D}"/>
                </a:ext>
              </a:extLst>
            </p:cNvPr>
            <p:cNvPicPr/>
            <p:nvPr userDrawn="1"/>
          </p:nvPicPr>
          <p:blipFill>
            <a:blip r:embed="rId6" cstate="print"/>
            <a:stretch>
              <a:fillRect/>
            </a:stretch>
          </p:blipFill>
          <p:spPr>
            <a:xfrm>
              <a:off x="1079891" y="6446168"/>
              <a:ext cx="82778" cy="130441"/>
            </a:xfrm>
            <a:prstGeom prst="rect">
              <a:avLst/>
            </a:prstGeom>
          </p:spPr>
        </p:pic>
        <p:pic>
          <p:nvPicPr>
            <p:cNvPr id="32" name="bg object 24">
              <a:extLst>
                <a:ext uri="{FF2B5EF4-FFF2-40B4-BE49-F238E27FC236}">
                  <a16:creationId xmlns:a16="http://schemas.microsoft.com/office/drawing/2014/main" id="{DE31E066-6714-E7B1-732A-8FE6605686AB}"/>
                </a:ext>
              </a:extLst>
            </p:cNvPr>
            <p:cNvPicPr/>
            <p:nvPr userDrawn="1"/>
          </p:nvPicPr>
          <p:blipFill>
            <a:blip r:embed="rId7" cstate="print"/>
            <a:stretch>
              <a:fillRect/>
            </a:stretch>
          </p:blipFill>
          <p:spPr>
            <a:xfrm>
              <a:off x="1187633" y="6446160"/>
              <a:ext cx="121208" cy="130441"/>
            </a:xfrm>
            <a:prstGeom prst="rect">
              <a:avLst/>
            </a:prstGeom>
          </p:spPr>
        </p:pic>
        <p:pic>
          <p:nvPicPr>
            <p:cNvPr id="33" name="bg object 25">
              <a:extLst>
                <a:ext uri="{FF2B5EF4-FFF2-40B4-BE49-F238E27FC236}">
                  <a16:creationId xmlns:a16="http://schemas.microsoft.com/office/drawing/2014/main" id="{B9CC44B7-1E6A-93C7-805D-8DF19DFD2FD8}"/>
                </a:ext>
              </a:extLst>
            </p:cNvPr>
            <p:cNvPicPr/>
            <p:nvPr userDrawn="1"/>
          </p:nvPicPr>
          <p:blipFill>
            <a:blip r:embed="rId8" cstate="print"/>
            <a:stretch>
              <a:fillRect/>
            </a:stretch>
          </p:blipFill>
          <p:spPr>
            <a:xfrm>
              <a:off x="1335177" y="6445045"/>
              <a:ext cx="120383" cy="132791"/>
            </a:xfrm>
            <a:prstGeom prst="rect">
              <a:avLst/>
            </a:prstGeom>
          </p:spPr>
        </p:pic>
        <p:pic>
          <p:nvPicPr>
            <p:cNvPr id="34" name="bg object 26">
              <a:extLst>
                <a:ext uri="{FF2B5EF4-FFF2-40B4-BE49-F238E27FC236}">
                  <a16:creationId xmlns:a16="http://schemas.microsoft.com/office/drawing/2014/main" id="{0B6E06C5-E39F-51DB-C222-41C06743623D}"/>
                </a:ext>
              </a:extLst>
            </p:cNvPr>
            <p:cNvPicPr/>
            <p:nvPr userDrawn="1"/>
          </p:nvPicPr>
          <p:blipFill>
            <a:blip r:embed="rId9" cstate="print"/>
            <a:stretch>
              <a:fillRect/>
            </a:stretch>
          </p:blipFill>
          <p:spPr>
            <a:xfrm>
              <a:off x="468780" y="6379952"/>
              <a:ext cx="203166" cy="270305"/>
            </a:xfrm>
            <a:prstGeom prst="rect">
              <a:avLst/>
            </a:prstGeom>
          </p:spPr>
        </p:pic>
      </p:grpSp>
    </p:spTree>
    <p:extLst>
      <p:ext uri="{BB962C8B-B14F-4D97-AF65-F5344CB8AC3E}">
        <p14:creationId xmlns:p14="http://schemas.microsoft.com/office/powerpoint/2010/main" val="33233611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bg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381000" y="1447800"/>
            <a:ext cx="11188700" cy="4427816"/>
          </a:xfrm>
        </p:spPr>
        <p:txBody>
          <a:bodyPr/>
          <a:lstStyle>
            <a:lvl1pPr>
              <a:defRPr sz="2200"/>
            </a:lvl1pPr>
            <a:lvl2pPr>
              <a:spcBef>
                <a:spcPts val="1000"/>
              </a:spcBef>
              <a:defRPr/>
            </a:lvl2pPr>
          </a:lstStyle>
          <a:p>
            <a:pPr lvl="0"/>
            <a:r>
              <a:rPr lang="en-US"/>
              <a:t>Edit Master text styles</a:t>
            </a:r>
          </a:p>
          <a:p>
            <a:pPr lvl="1"/>
            <a:r>
              <a:rPr lang="en-US"/>
              <a:t>Second level</a:t>
            </a:r>
          </a:p>
        </p:txBody>
      </p:sp>
      <p:sp>
        <p:nvSpPr>
          <p:cNvPr id="10" name="Slide Number Placeholder 9"/>
          <p:cNvSpPr>
            <a:spLocks noGrp="1"/>
          </p:cNvSpPr>
          <p:nvPr>
            <p:ph type="sldNum" sz="quarter" idx="11"/>
          </p:nvPr>
        </p:nvSpPr>
        <p:spPr/>
        <p:txBody>
          <a:bodyPr/>
          <a:lstStyle/>
          <a:p>
            <a:fld id="{B6F15528-21DE-4FAA-801E-634DDDAF4B2B}" type="slidenum">
              <a:rPr lang="en-US" smtClean="0"/>
              <a:pPr/>
              <a:t>‹#›</a:t>
            </a:fld>
            <a:endParaRPr lang="en-US"/>
          </a:p>
        </p:txBody>
      </p:sp>
      <p:sp>
        <p:nvSpPr>
          <p:cNvPr id="14" name="Title 1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157007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9">
            <a:extLst>
              <a:ext uri="{FF2B5EF4-FFF2-40B4-BE49-F238E27FC236}">
                <a16:creationId xmlns:a16="http://schemas.microsoft.com/office/drawing/2014/main" id="{CD7C3FE9-2756-4EC7-25FB-485CD4FF29FD}"/>
              </a:ext>
            </a:extLst>
          </p:cNvPr>
          <p:cNvSpPr>
            <a:spLocks noGrp="1"/>
          </p:cNvSpPr>
          <p:nvPr>
            <p:ph type="sldNum" sz="quarter" idx="11"/>
          </p:nvPr>
        </p:nvSpPr>
        <p:spPr>
          <a:xfrm>
            <a:off x="11430000" y="6557749"/>
            <a:ext cx="518160" cy="123111"/>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853034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4" name="Slide Number Placeholder 9">
            <a:extLst>
              <a:ext uri="{FF2B5EF4-FFF2-40B4-BE49-F238E27FC236}">
                <a16:creationId xmlns:a16="http://schemas.microsoft.com/office/drawing/2014/main" id="{687D59D3-4611-4D4C-E65A-905ECCEED191}"/>
              </a:ext>
            </a:extLst>
          </p:cNvPr>
          <p:cNvSpPr>
            <a:spLocks noGrp="1"/>
          </p:cNvSpPr>
          <p:nvPr>
            <p:ph type="sldNum" sz="quarter" idx="11"/>
          </p:nvPr>
        </p:nvSpPr>
        <p:spPr>
          <a:xfrm>
            <a:off x="11430000" y="6557749"/>
            <a:ext cx="518160" cy="123111"/>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173676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Title Only with Eyebrow">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1000" y="96520"/>
            <a:ext cx="9982200" cy="28448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Edit Master text styles</a:t>
            </a:r>
          </a:p>
        </p:txBody>
      </p:sp>
      <p:sp>
        <p:nvSpPr>
          <p:cNvPr id="6" name="Title 5"/>
          <p:cNvSpPr>
            <a:spLocks noGrp="1"/>
          </p:cNvSpPr>
          <p:nvPr>
            <p:ph type="title"/>
          </p:nvPr>
        </p:nvSpPr>
        <p:spPr>
          <a:xfrm>
            <a:off x="381000" y="381000"/>
            <a:ext cx="10134600" cy="746760"/>
          </a:xfrm>
        </p:spPr>
        <p:txBody>
          <a:bodyPr/>
          <a:lstStyle/>
          <a:p>
            <a:r>
              <a:rPr lang="en-US"/>
              <a:t>Click to edit Master title style</a:t>
            </a:r>
          </a:p>
        </p:txBody>
      </p:sp>
      <p:sp>
        <p:nvSpPr>
          <p:cNvPr id="5" name="Slide Number Placeholder 9">
            <a:extLst>
              <a:ext uri="{FF2B5EF4-FFF2-40B4-BE49-F238E27FC236}">
                <a16:creationId xmlns:a16="http://schemas.microsoft.com/office/drawing/2014/main" id="{64AE8A44-B794-DCFE-9AC2-B38325749E64}"/>
              </a:ext>
            </a:extLst>
          </p:cNvPr>
          <p:cNvSpPr>
            <a:spLocks noGrp="1"/>
          </p:cNvSpPr>
          <p:nvPr>
            <p:ph type="sldNum" sz="quarter" idx="11"/>
          </p:nvPr>
        </p:nvSpPr>
        <p:spPr>
          <a:xfrm>
            <a:off x="11430000" y="6557749"/>
            <a:ext cx="518160" cy="123111"/>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036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OC">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73072" y="811061"/>
            <a:ext cx="10962128" cy="550848"/>
          </a:xfrm>
          <a:prstGeom prst="rect">
            <a:avLst/>
          </a:prstGeom>
        </p:spPr>
        <p:txBody>
          <a:bodyPr/>
          <a:lstStyle>
            <a:lvl1pPr marL="0" indent="0">
              <a:buNone/>
              <a:defRPr sz="3200"/>
            </a:lvl1pPr>
          </a:lstStyle>
          <a:p>
            <a:pPr lvl="0"/>
            <a:r>
              <a:rPr lang="en-US"/>
              <a:t>Click to edit Master text styles</a:t>
            </a:r>
          </a:p>
        </p:txBody>
      </p:sp>
      <p:sp>
        <p:nvSpPr>
          <p:cNvPr id="14" name="Text Placeholder 12"/>
          <p:cNvSpPr>
            <a:spLocks noGrp="1"/>
          </p:cNvSpPr>
          <p:nvPr>
            <p:ph type="body" sz="quarter" idx="11"/>
          </p:nvPr>
        </p:nvSpPr>
        <p:spPr>
          <a:xfrm>
            <a:off x="573072" y="1836752"/>
            <a:ext cx="10962128" cy="3967701"/>
          </a:xfrm>
          <a:prstGeom prst="rect">
            <a:avLst/>
          </a:prstGeom>
        </p:spPr>
        <p:txBody>
          <a:bodyPr/>
          <a:lstStyle>
            <a:lvl1pPr marL="0" indent="0">
              <a:buNone/>
              <a:defRPr sz="1400"/>
            </a:lvl1pPr>
          </a:lstStyle>
          <a:p>
            <a:pPr lvl="0"/>
            <a:r>
              <a:rPr lang="en-US"/>
              <a:t>Click to edit Master text styles</a:t>
            </a:r>
          </a:p>
        </p:txBody>
      </p:sp>
      <p:sp>
        <p:nvSpPr>
          <p:cNvPr id="17" name="Text Placeholder 12"/>
          <p:cNvSpPr>
            <a:spLocks noGrp="1"/>
          </p:cNvSpPr>
          <p:nvPr>
            <p:ph type="body" sz="quarter" idx="13"/>
          </p:nvPr>
        </p:nvSpPr>
        <p:spPr>
          <a:xfrm>
            <a:off x="581024" y="1416239"/>
            <a:ext cx="10954175" cy="366183"/>
          </a:xfrm>
          <a:prstGeom prst="rect">
            <a:avLst/>
          </a:prstGeom>
        </p:spPr>
        <p:txBody>
          <a:bodyPr/>
          <a:lstStyle>
            <a:lvl1pPr marL="0" indent="0">
              <a:buNone/>
              <a:defRPr sz="1400">
                <a:solidFill>
                  <a:schemeClr val="accent2"/>
                </a:solidFill>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61FBABA4-E8B4-ACB3-1E2B-0C7F863B3493}"/>
              </a:ext>
            </a:extLst>
          </p:cNvPr>
          <p:cNvSpPr>
            <a:spLocks noGrp="1"/>
          </p:cNvSpPr>
          <p:nvPr>
            <p:ph type="sldNum" sz="quarter" idx="14"/>
          </p:nvPr>
        </p:nvSpPr>
        <p:spPr>
          <a:xfrm>
            <a:off x="8791575" y="6188075"/>
            <a:ext cx="2743200" cy="365125"/>
          </a:xfrm>
        </p:spPr>
        <p:txBody>
          <a:bodyPr wrap="square" lIns="68598" tIns="34299" rIns="68598" bIns="34299" numCol="1" anchorCtr="0" compatLnSpc="1">
            <a:prstTxWarp prst="textNoShape">
              <a:avLst/>
            </a:prstTxWarp>
          </a:bodyPr>
          <a:lstStyle>
            <a:lvl1pPr algn="r" eaLnBrk="1" hangingPunct="1">
              <a:defRPr sz="800">
                <a:solidFill>
                  <a:schemeClr val="bg1"/>
                </a:solidFill>
              </a:defRPr>
            </a:lvl1pPr>
          </a:lstStyle>
          <a:p>
            <a:pPr>
              <a:defRPr/>
            </a:pPr>
            <a:fld id="{DDD0350A-2B5F-47C5-8685-CB8C0159623B}" type="slidenum">
              <a:rPr lang="en-US" altLang="en-US"/>
              <a:pPr>
                <a:defRPr/>
              </a:pPr>
              <a:t>‹#›</a:t>
            </a:fld>
            <a:endParaRPr lang="en-US" altLang="en-US" dirty="0"/>
          </a:p>
        </p:txBody>
      </p:sp>
    </p:spTree>
    <p:extLst>
      <p:ext uri="{BB962C8B-B14F-4D97-AF65-F5344CB8AC3E}">
        <p14:creationId xmlns:p14="http://schemas.microsoft.com/office/powerpoint/2010/main" val="24228075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bg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111252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10" name="Slide Number Placeholder 9"/>
          <p:cNvSpPr>
            <a:spLocks noGrp="1"/>
          </p:cNvSpPr>
          <p:nvPr>
            <p:ph type="sldNum" sz="quarter" idx="11"/>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980980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with eybrow and Content ">
    <p:bg>
      <p:bgPr>
        <a:solidFill>
          <a:schemeClr val="bg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111252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10" name="Slide Number Placeholder 9"/>
          <p:cNvSpPr>
            <a:spLocks noGrp="1"/>
          </p:cNvSpPr>
          <p:nvPr>
            <p:ph type="sldNum" sz="quarter" idx="11"/>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381000" y="314960"/>
            <a:ext cx="10134600" cy="830258"/>
          </a:xfrm>
        </p:spPr>
        <p:txBody>
          <a:bodyPr/>
          <a:lstStyle/>
          <a:p>
            <a:r>
              <a:rPr lang="en-US"/>
              <a:t>Click to edit Master title style</a:t>
            </a:r>
          </a:p>
        </p:txBody>
      </p:sp>
      <p:sp>
        <p:nvSpPr>
          <p:cNvPr id="7" name="Text Placeholder 3"/>
          <p:cNvSpPr>
            <a:spLocks noGrp="1"/>
          </p:cNvSpPr>
          <p:nvPr>
            <p:ph type="body" sz="quarter" idx="13" hasCustomPrompt="1"/>
          </p:nvPr>
        </p:nvSpPr>
        <p:spPr>
          <a:xfrm>
            <a:off x="381000" y="10160"/>
            <a:ext cx="9982200" cy="29464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Edit Master text styles</a:t>
            </a:r>
          </a:p>
        </p:txBody>
      </p:sp>
    </p:spTree>
    <p:extLst>
      <p:ext uri="{BB962C8B-B14F-4D97-AF65-F5344CB8AC3E}">
        <p14:creationId xmlns:p14="http://schemas.microsoft.com/office/powerpoint/2010/main" val="171300713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and two Content ">
    <p:bg>
      <p:bgPr>
        <a:solidFill>
          <a:schemeClr val="bg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51181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10" name="Slide Number Placeholder 9"/>
          <p:cNvSpPr>
            <a:spLocks noGrp="1"/>
          </p:cNvSpPr>
          <p:nvPr>
            <p:ph type="sldNum" sz="quarter" idx="11"/>
          </p:nvPr>
        </p:nvSpPr>
        <p:spPr/>
        <p:txBody>
          <a:bodyPr/>
          <a:lstStyle/>
          <a:p>
            <a:fld id="{B6F15528-21DE-4FAA-801E-634DDDAF4B2B}" type="slidenum">
              <a:rPr lang="en-US" smtClean="0"/>
              <a:pPr/>
              <a:t>‹#›</a:t>
            </a:fld>
            <a:endParaRPr lang="en-US"/>
          </a:p>
        </p:txBody>
      </p:sp>
      <p:sp>
        <p:nvSpPr>
          <p:cNvPr id="8" name="Text Placeholder 8"/>
          <p:cNvSpPr>
            <a:spLocks noGrp="1"/>
          </p:cNvSpPr>
          <p:nvPr>
            <p:ph type="body" sz="quarter" idx="13"/>
          </p:nvPr>
        </p:nvSpPr>
        <p:spPr>
          <a:xfrm>
            <a:off x="6065520" y="1447800"/>
            <a:ext cx="5181600" cy="4427816"/>
          </a:xfrm>
        </p:spPr>
        <p:txBody>
          <a:bodyPr/>
          <a:lstStyle>
            <a:lvl2pPr marL="0" indent="0">
              <a:buFontTx/>
              <a:buNone/>
              <a:tabLst/>
              <a:defRPr sz="1800"/>
            </a:lvl2pPr>
            <a:lvl3pPr marL="0" indent="0">
              <a:buFontTx/>
              <a:buNone/>
              <a:tabLst/>
              <a:defRPr sz="1800"/>
            </a:lvl3pPr>
            <a:lvl4pPr marL="0" indent="0">
              <a:buFontTx/>
              <a:buNone/>
              <a:tabLst/>
              <a:defRPr sz="1800"/>
            </a:lvl4pPr>
            <a:lvl5pPr marL="0" indent="0">
              <a:buFontTx/>
              <a:buNone/>
              <a:tabLst/>
              <a:defRPr sz="1800"/>
            </a:lvl5pPr>
          </a:lstStyle>
          <a:p>
            <a:pPr lvl="0"/>
            <a:r>
              <a:rPr lang="en-US"/>
              <a:t>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556386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with Eyebrow and two Content ">
    <p:bg>
      <p:bgPr>
        <a:solidFill>
          <a:schemeClr val="bg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5118100" cy="4427816"/>
          </a:xfrm>
        </p:spPr>
        <p:txBody>
          <a:bodyPr/>
          <a:lstStyle>
            <a:lvl2pPr marL="0" indent="0">
              <a:buFontTx/>
              <a:buNone/>
              <a:defRPr/>
            </a:lvl2pPr>
            <a:lvl3pPr marL="403225" indent="0">
              <a:buFontTx/>
              <a:buNone/>
              <a:defRPr/>
            </a:lvl3pPr>
            <a:lvl4pPr marL="742950" indent="0">
              <a:buFontTx/>
              <a:buNone/>
              <a:defRPr/>
            </a:lvl4pPr>
            <a:lvl5pPr marL="1139825" indent="0">
              <a:buFontTx/>
              <a:buNone/>
              <a:defRPr/>
            </a:lvl5pPr>
          </a:lstStyle>
          <a:p>
            <a:pPr lvl="0"/>
            <a:r>
              <a:rPr lang="en-US"/>
              <a:t>Edit Master text styles</a:t>
            </a:r>
          </a:p>
          <a:p>
            <a:pPr lvl="1"/>
            <a:r>
              <a:rPr lang="en-US"/>
              <a:t>Second level</a:t>
            </a:r>
          </a:p>
        </p:txBody>
      </p:sp>
      <p:sp>
        <p:nvSpPr>
          <p:cNvPr id="10" name="Slide Number Placeholder 9"/>
          <p:cNvSpPr>
            <a:spLocks noGrp="1"/>
          </p:cNvSpPr>
          <p:nvPr>
            <p:ph type="sldNum" sz="quarter" idx="11"/>
          </p:nvPr>
        </p:nvSpPr>
        <p:spPr/>
        <p:txBody>
          <a:bodyPr/>
          <a:lstStyle/>
          <a:p>
            <a:fld id="{B6F15528-21DE-4FAA-801E-634DDDAF4B2B}" type="slidenum">
              <a:rPr lang="en-US" smtClean="0"/>
              <a:pPr/>
              <a:t>‹#›</a:t>
            </a:fld>
            <a:endParaRPr lang="en-US"/>
          </a:p>
        </p:txBody>
      </p:sp>
      <p:sp>
        <p:nvSpPr>
          <p:cNvPr id="8" name="Text Placeholder 8"/>
          <p:cNvSpPr>
            <a:spLocks noGrp="1"/>
          </p:cNvSpPr>
          <p:nvPr>
            <p:ph type="body" sz="quarter" idx="13"/>
          </p:nvPr>
        </p:nvSpPr>
        <p:spPr>
          <a:xfrm>
            <a:off x="6065520" y="1447800"/>
            <a:ext cx="51816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2" name="Title 1"/>
          <p:cNvSpPr>
            <a:spLocks noGrp="1"/>
          </p:cNvSpPr>
          <p:nvPr>
            <p:ph type="title"/>
          </p:nvPr>
        </p:nvSpPr>
        <p:spPr>
          <a:xfrm>
            <a:off x="381000" y="314960"/>
            <a:ext cx="10134600" cy="830258"/>
          </a:xfrm>
        </p:spPr>
        <p:txBody>
          <a:bodyPr/>
          <a:lstStyle/>
          <a:p>
            <a:r>
              <a:rPr lang="en-US"/>
              <a:t>Click to edit Master title style</a:t>
            </a:r>
          </a:p>
        </p:txBody>
      </p:sp>
      <p:sp>
        <p:nvSpPr>
          <p:cNvPr id="7" name="Text Placeholder 3"/>
          <p:cNvSpPr>
            <a:spLocks noGrp="1"/>
          </p:cNvSpPr>
          <p:nvPr>
            <p:ph type="body" sz="quarter" idx="14"/>
          </p:nvPr>
        </p:nvSpPr>
        <p:spPr>
          <a:xfrm>
            <a:off x="381000" y="35560"/>
            <a:ext cx="9956800" cy="208280"/>
          </a:xfrm>
        </p:spPr>
        <p:txBody>
          <a:bodyPr/>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Edit Master text styles</a:t>
            </a:r>
          </a:p>
        </p:txBody>
      </p:sp>
    </p:spTree>
    <p:extLst>
      <p:ext uri="{BB962C8B-B14F-4D97-AF65-F5344CB8AC3E}">
        <p14:creationId xmlns:p14="http://schemas.microsoft.com/office/powerpoint/2010/main" val="13788272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three Content ">
    <p:bg>
      <p:bgPr>
        <a:solidFill>
          <a:schemeClr val="bg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3321622"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10" name="Slide Number Placeholder 9"/>
          <p:cNvSpPr>
            <a:spLocks noGrp="1"/>
          </p:cNvSpPr>
          <p:nvPr>
            <p:ph type="sldNum" sz="quarter" idx="11"/>
          </p:nvPr>
        </p:nvSpPr>
        <p:spPr/>
        <p:txBody>
          <a:bodyPr/>
          <a:lstStyle/>
          <a:p>
            <a:fld id="{B6F15528-21DE-4FAA-801E-634DDDAF4B2B}" type="slidenum">
              <a:rPr lang="en-US" smtClean="0"/>
              <a:pPr/>
              <a:t>‹#›</a:t>
            </a:fld>
            <a:endParaRPr lang="en-US"/>
          </a:p>
        </p:txBody>
      </p:sp>
      <p:sp>
        <p:nvSpPr>
          <p:cNvPr id="8" name="Text Placeholder 8"/>
          <p:cNvSpPr>
            <a:spLocks noGrp="1"/>
          </p:cNvSpPr>
          <p:nvPr>
            <p:ph type="body" sz="quarter" idx="13"/>
          </p:nvPr>
        </p:nvSpPr>
        <p:spPr>
          <a:xfrm>
            <a:off x="7696200" y="1447800"/>
            <a:ext cx="33528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
        <p:nvSpPr>
          <p:cNvPr id="7" name="Text Placeholder 8"/>
          <p:cNvSpPr>
            <a:spLocks noGrp="1"/>
          </p:cNvSpPr>
          <p:nvPr>
            <p:ph type="body" sz="quarter" idx="14"/>
          </p:nvPr>
        </p:nvSpPr>
        <p:spPr>
          <a:xfrm>
            <a:off x="4071620" y="1447800"/>
            <a:ext cx="3321622"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32651147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itle with eyebrow and three Content ">
    <p:bg>
      <p:bgPr>
        <a:solidFill>
          <a:schemeClr val="bg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3321622"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10" name="Slide Number Placeholder 9"/>
          <p:cNvSpPr>
            <a:spLocks noGrp="1"/>
          </p:cNvSpPr>
          <p:nvPr>
            <p:ph type="sldNum" sz="quarter" idx="11"/>
          </p:nvPr>
        </p:nvSpPr>
        <p:spPr/>
        <p:txBody>
          <a:bodyPr/>
          <a:lstStyle/>
          <a:p>
            <a:fld id="{B6F15528-21DE-4FAA-801E-634DDDAF4B2B}" type="slidenum">
              <a:rPr lang="en-US" smtClean="0"/>
              <a:pPr/>
              <a:t>‹#›</a:t>
            </a:fld>
            <a:endParaRPr lang="en-US"/>
          </a:p>
        </p:txBody>
      </p:sp>
      <p:sp>
        <p:nvSpPr>
          <p:cNvPr id="8" name="Text Placeholder 8"/>
          <p:cNvSpPr>
            <a:spLocks noGrp="1"/>
          </p:cNvSpPr>
          <p:nvPr>
            <p:ph type="body" sz="quarter" idx="13"/>
          </p:nvPr>
        </p:nvSpPr>
        <p:spPr>
          <a:xfrm>
            <a:off x="7696200" y="1447800"/>
            <a:ext cx="33528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2" name="Title 1"/>
          <p:cNvSpPr>
            <a:spLocks noGrp="1"/>
          </p:cNvSpPr>
          <p:nvPr>
            <p:ph type="title"/>
          </p:nvPr>
        </p:nvSpPr>
        <p:spPr>
          <a:xfrm>
            <a:off x="381000" y="335280"/>
            <a:ext cx="10134600" cy="830258"/>
          </a:xfrm>
        </p:spPr>
        <p:txBody>
          <a:bodyPr/>
          <a:lstStyle/>
          <a:p>
            <a:r>
              <a:rPr lang="en-US"/>
              <a:t>Click to edit Master title style</a:t>
            </a:r>
          </a:p>
        </p:txBody>
      </p:sp>
      <p:sp>
        <p:nvSpPr>
          <p:cNvPr id="7" name="Text Placeholder 8"/>
          <p:cNvSpPr>
            <a:spLocks noGrp="1"/>
          </p:cNvSpPr>
          <p:nvPr>
            <p:ph type="body" sz="quarter" idx="14"/>
          </p:nvPr>
        </p:nvSpPr>
        <p:spPr>
          <a:xfrm>
            <a:off x="4071620" y="1447800"/>
            <a:ext cx="3321622"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11" name="Text Placeholder 3"/>
          <p:cNvSpPr>
            <a:spLocks noGrp="1"/>
          </p:cNvSpPr>
          <p:nvPr>
            <p:ph type="body" sz="quarter" idx="15" hasCustomPrompt="1"/>
          </p:nvPr>
        </p:nvSpPr>
        <p:spPr>
          <a:xfrm>
            <a:off x="370840" y="14268"/>
            <a:ext cx="9956800" cy="20828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Edit Master text styles</a:t>
            </a:r>
          </a:p>
        </p:txBody>
      </p:sp>
    </p:spTree>
    <p:extLst>
      <p:ext uri="{BB962C8B-B14F-4D97-AF65-F5344CB8AC3E}">
        <p14:creationId xmlns:p14="http://schemas.microsoft.com/office/powerpoint/2010/main" val="303274328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with eyebrow and three Content ">
    <p:bg>
      <p:bgPr>
        <a:solidFill>
          <a:schemeClr val="bg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3321622" cy="4427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1"/>
          </p:nvPr>
        </p:nvSpPr>
        <p:spPr/>
        <p:txBody>
          <a:bodyPr/>
          <a:lstStyle/>
          <a:p>
            <a:fld id="{B6F15528-21DE-4FAA-801E-634DDDAF4B2B}" type="slidenum">
              <a:rPr lang="en-US" smtClean="0"/>
              <a:pPr/>
              <a:t>‹#›</a:t>
            </a:fld>
            <a:endParaRPr lang="en-US"/>
          </a:p>
        </p:txBody>
      </p:sp>
      <p:sp>
        <p:nvSpPr>
          <p:cNvPr id="8" name="Text Placeholder 8"/>
          <p:cNvSpPr>
            <a:spLocks noGrp="1"/>
          </p:cNvSpPr>
          <p:nvPr>
            <p:ph type="body" sz="quarter" idx="13"/>
          </p:nvPr>
        </p:nvSpPr>
        <p:spPr>
          <a:xfrm>
            <a:off x="7696200" y="1447800"/>
            <a:ext cx="3352800" cy="4427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7" name="Text Placeholder 8"/>
          <p:cNvSpPr>
            <a:spLocks noGrp="1"/>
          </p:cNvSpPr>
          <p:nvPr>
            <p:ph type="body" sz="quarter" idx="14"/>
          </p:nvPr>
        </p:nvSpPr>
        <p:spPr>
          <a:xfrm>
            <a:off x="4071620" y="1447800"/>
            <a:ext cx="3321622" cy="4427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p:cNvSpPr>
            <a:spLocks noGrp="1"/>
          </p:cNvSpPr>
          <p:nvPr>
            <p:ph type="body" sz="quarter" idx="15" hasCustomPrompt="1"/>
          </p:nvPr>
        </p:nvSpPr>
        <p:spPr>
          <a:xfrm>
            <a:off x="370840" y="14268"/>
            <a:ext cx="9956800" cy="20828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Edit Master text styles</a:t>
            </a:r>
          </a:p>
        </p:txBody>
      </p:sp>
    </p:spTree>
    <p:extLst>
      <p:ext uri="{BB962C8B-B14F-4D97-AF65-F5344CB8AC3E}">
        <p14:creationId xmlns:p14="http://schemas.microsoft.com/office/powerpoint/2010/main" val="328258040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and 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6F15528-21DE-4FAA-801E-634DDDAF4B2B}" type="slidenum">
              <a:rPr lang="en-US" smtClean="0"/>
              <a:pPr/>
              <a:t>‹#›</a:t>
            </a:fld>
            <a:endParaRPr lang="en-US"/>
          </a:p>
        </p:txBody>
      </p:sp>
      <p:sp>
        <p:nvSpPr>
          <p:cNvPr id="5" name="Text Placeholder 4"/>
          <p:cNvSpPr>
            <a:spLocks noGrp="1"/>
          </p:cNvSpPr>
          <p:nvPr>
            <p:ph type="body" sz="quarter" idx="11"/>
          </p:nvPr>
        </p:nvSpPr>
        <p:spPr>
          <a:xfrm>
            <a:off x="381000" y="1447800"/>
            <a:ext cx="11353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80731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with eyebrow and 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6F15528-21DE-4FAA-801E-634DDDAF4B2B}" type="slidenum">
              <a:rPr lang="en-US" smtClean="0"/>
              <a:pPr/>
              <a:t>‹#›</a:t>
            </a:fld>
            <a:endParaRPr lang="en-US"/>
          </a:p>
        </p:txBody>
      </p:sp>
      <p:sp>
        <p:nvSpPr>
          <p:cNvPr id="5" name="Text Placeholder 4"/>
          <p:cNvSpPr>
            <a:spLocks noGrp="1"/>
          </p:cNvSpPr>
          <p:nvPr>
            <p:ph type="body" sz="quarter" idx="11"/>
          </p:nvPr>
        </p:nvSpPr>
        <p:spPr>
          <a:xfrm>
            <a:off x="381000" y="1448758"/>
            <a:ext cx="11353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quarter" idx="14" hasCustomPrompt="1"/>
          </p:nvPr>
        </p:nvSpPr>
        <p:spPr>
          <a:xfrm>
            <a:off x="370840" y="5080"/>
            <a:ext cx="9956800" cy="20828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Edit Master text styles</a:t>
            </a:r>
          </a:p>
        </p:txBody>
      </p:sp>
      <p:sp>
        <p:nvSpPr>
          <p:cNvPr id="7" name="Text Placeholder 11"/>
          <p:cNvSpPr>
            <a:spLocks noGrp="1"/>
          </p:cNvSpPr>
          <p:nvPr>
            <p:ph type="body" sz="quarter" idx="12"/>
          </p:nvPr>
        </p:nvSpPr>
        <p:spPr>
          <a:xfrm>
            <a:off x="403860" y="6085840"/>
            <a:ext cx="96139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Tree>
    <p:extLst>
      <p:ext uri="{BB962C8B-B14F-4D97-AF65-F5344CB8AC3E}">
        <p14:creationId xmlns:p14="http://schemas.microsoft.com/office/powerpoint/2010/main" val="14196027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and Two 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6F15528-21DE-4FAA-801E-634DDDAF4B2B}" type="slidenum">
              <a:rPr lang="en-US" smtClean="0"/>
              <a:pPr/>
              <a:t>‹#›</a:t>
            </a:fld>
            <a:endParaRPr lang="en-US"/>
          </a:p>
        </p:txBody>
      </p:sp>
      <p:sp>
        <p:nvSpPr>
          <p:cNvPr id="5" name="Text Placeholder 4"/>
          <p:cNvSpPr>
            <a:spLocks noGrp="1"/>
          </p:cNvSpPr>
          <p:nvPr>
            <p:ph type="body" sz="quarter" idx="11"/>
          </p:nvPr>
        </p:nvSpPr>
        <p:spPr>
          <a:xfrm>
            <a:off x="381000" y="1447800"/>
            <a:ext cx="5257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3"/>
          </p:nvPr>
        </p:nvSpPr>
        <p:spPr>
          <a:xfrm>
            <a:off x="6019800" y="1447800"/>
            <a:ext cx="5257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1022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OC">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73072" y="811061"/>
            <a:ext cx="10962128" cy="550848"/>
          </a:xfrm>
          <a:prstGeom prst="rect">
            <a:avLst/>
          </a:prstGeom>
        </p:spPr>
        <p:txBody>
          <a:bodyPr/>
          <a:lstStyle>
            <a:lvl1pPr marL="0" indent="0">
              <a:buNone/>
              <a:defRPr sz="3200"/>
            </a:lvl1pPr>
          </a:lstStyle>
          <a:p>
            <a:pPr lvl="0"/>
            <a:r>
              <a:rPr lang="en-US"/>
              <a:t>Click to edit Master text styles</a:t>
            </a:r>
          </a:p>
        </p:txBody>
      </p:sp>
      <p:sp>
        <p:nvSpPr>
          <p:cNvPr id="14" name="Text Placeholder 12"/>
          <p:cNvSpPr>
            <a:spLocks noGrp="1"/>
          </p:cNvSpPr>
          <p:nvPr>
            <p:ph type="body" sz="quarter" idx="11"/>
          </p:nvPr>
        </p:nvSpPr>
        <p:spPr>
          <a:xfrm>
            <a:off x="573072" y="1416239"/>
            <a:ext cx="10962128" cy="3967701"/>
          </a:xfrm>
          <a:prstGeom prst="rect">
            <a:avLst/>
          </a:prstGeom>
        </p:spPr>
        <p:txBody>
          <a:bodyPr/>
          <a:lstStyle>
            <a:lvl1pPr marL="0" indent="0">
              <a:buNone/>
              <a:defRPr sz="1400"/>
            </a:lvl1pPr>
          </a:lstStyle>
          <a:p>
            <a:pPr lvl="0"/>
            <a:r>
              <a:rPr lang="en-US"/>
              <a:t>Click to edit Master text styles</a:t>
            </a:r>
          </a:p>
        </p:txBody>
      </p:sp>
      <p:sp>
        <p:nvSpPr>
          <p:cNvPr id="2" name="Slide Number Placeholder 5">
            <a:extLst>
              <a:ext uri="{FF2B5EF4-FFF2-40B4-BE49-F238E27FC236}">
                <a16:creationId xmlns:a16="http://schemas.microsoft.com/office/drawing/2014/main" id="{E34FB629-63B9-291C-9328-9199C4B19A62}"/>
              </a:ext>
            </a:extLst>
          </p:cNvPr>
          <p:cNvSpPr>
            <a:spLocks noGrp="1"/>
          </p:cNvSpPr>
          <p:nvPr>
            <p:ph type="sldNum" sz="quarter" idx="12"/>
          </p:nvPr>
        </p:nvSpPr>
        <p:spPr>
          <a:xfrm>
            <a:off x="8791575" y="6188075"/>
            <a:ext cx="2743200" cy="365125"/>
          </a:xfrm>
        </p:spPr>
        <p:txBody>
          <a:bodyPr wrap="square" lIns="68598" tIns="34299" rIns="68598" bIns="34299" numCol="1" anchorCtr="0" compatLnSpc="1">
            <a:prstTxWarp prst="textNoShape">
              <a:avLst/>
            </a:prstTxWarp>
          </a:bodyPr>
          <a:lstStyle>
            <a:lvl1pPr algn="r" eaLnBrk="1" hangingPunct="1">
              <a:defRPr sz="800">
                <a:solidFill>
                  <a:schemeClr val="bg1"/>
                </a:solidFill>
              </a:defRPr>
            </a:lvl1pPr>
          </a:lstStyle>
          <a:p>
            <a:pPr>
              <a:defRPr/>
            </a:pPr>
            <a:fld id="{503946DC-8080-4977-AA3D-BE8C146F7FC8}" type="slidenum">
              <a:rPr lang="en-US" altLang="en-US"/>
              <a:pPr>
                <a:defRPr/>
              </a:pPr>
              <a:t>‹#›</a:t>
            </a:fld>
            <a:endParaRPr lang="en-US" altLang="en-US" dirty="0"/>
          </a:p>
        </p:txBody>
      </p:sp>
    </p:spTree>
    <p:extLst>
      <p:ext uri="{BB962C8B-B14F-4D97-AF65-F5344CB8AC3E}">
        <p14:creationId xmlns:p14="http://schemas.microsoft.com/office/powerpoint/2010/main" val="16871111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with eyebrow and Two 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6F15528-21DE-4FAA-801E-634DDDAF4B2B}" type="slidenum">
              <a:rPr lang="en-US" smtClean="0"/>
              <a:pPr/>
              <a:t>‹#›</a:t>
            </a:fld>
            <a:endParaRPr lang="en-US"/>
          </a:p>
        </p:txBody>
      </p:sp>
      <p:sp>
        <p:nvSpPr>
          <p:cNvPr id="5" name="Text Placeholder 4"/>
          <p:cNvSpPr>
            <a:spLocks noGrp="1"/>
          </p:cNvSpPr>
          <p:nvPr>
            <p:ph type="body" sz="quarter" idx="11"/>
          </p:nvPr>
        </p:nvSpPr>
        <p:spPr>
          <a:xfrm>
            <a:off x="381000" y="1447800"/>
            <a:ext cx="5257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3"/>
          </p:nvPr>
        </p:nvSpPr>
        <p:spPr>
          <a:xfrm>
            <a:off x="6019800" y="1447800"/>
            <a:ext cx="525780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4" hasCustomPrompt="1"/>
          </p:nvPr>
        </p:nvSpPr>
        <p:spPr>
          <a:xfrm>
            <a:off x="375920" y="26358"/>
            <a:ext cx="9956800" cy="20828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Edit Master text styles</a:t>
            </a:r>
          </a:p>
        </p:txBody>
      </p:sp>
    </p:spTree>
    <p:extLst>
      <p:ext uri="{BB962C8B-B14F-4D97-AF65-F5344CB8AC3E}">
        <p14:creationId xmlns:p14="http://schemas.microsoft.com/office/powerpoint/2010/main" val="193941272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Title and  Three 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6F15528-21DE-4FAA-801E-634DDDAF4B2B}" type="slidenum">
              <a:rPr lang="en-US" smtClean="0"/>
              <a:pPr/>
              <a:t>‹#›</a:t>
            </a:fld>
            <a:endParaRPr lang="en-US"/>
          </a:p>
        </p:txBody>
      </p:sp>
      <p:sp>
        <p:nvSpPr>
          <p:cNvPr id="5" name="Text Placeholder 4"/>
          <p:cNvSpPr>
            <a:spLocks noGrp="1"/>
          </p:cNvSpPr>
          <p:nvPr>
            <p:ph type="body" sz="quarter" idx="11"/>
          </p:nvPr>
        </p:nvSpPr>
        <p:spPr>
          <a:xfrm>
            <a:off x="381000" y="1447800"/>
            <a:ext cx="326136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3"/>
          </p:nvPr>
        </p:nvSpPr>
        <p:spPr>
          <a:xfrm>
            <a:off x="4114800" y="1447800"/>
            <a:ext cx="326136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p:cNvSpPr>
            <a:spLocks noGrp="1"/>
          </p:cNvSpPr>
          <p:nvPr>
            <p:ph type="body" sz="quarter" idx="14"/>
          </p:nvPr>
        </p:nvSpPr>
        <p:spPr>
          <a:xfrm>
            <a:off x="7818120" y="1447800"/>
            <a:ext cx="326136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7897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with Eyebrow and  Three 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6F15528-21DE-4FAA-801E-634DDDAF4B2B}" type="slidenum">
              <a:rPr lang="en-US" smtClean="0"/>
              <a:pPr/>
              <a:t>‹#›</a:t>
            </a:fld>
            <a:endParaRPr lang="en-US"/>
          </a:p>
        </p:txBody>
      </p:sp>
      <p:sp>
        <p:nvSpPr>
          <p:cNvPr id="5" name="Text Placeholder 4"/>
          <p:cNvSpPr>
            <a:spLocks noGrp="1"/>
          </p:cNvSpPr>
          <p:nvPr>
            <p:ph type="body" sz="quarter" idx="11"/>
          </p:nvPr>
        </p:nvSpPr>
        <p:spPr>
          <a:xfrm>
            <a:off x="381000" y="1447800"/>
            <a:ext cx="326136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3"/>
          </p:nvPr>
        </p:nvSpPr>
        <p:spPr>
          <a:xfrm>
            <a:off x="4114800" y="1447800"/>
            <a:ext cx="326136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p:cNvSpPr>
            <a:spLocks noGrp="1"/>
          </p:cNvSpPr>
          <p:nvPr>
            <p:ph type="body" sz="quarter" idx="14"/>
          </p:nvPr>
        </p:nvSpPr>
        <p:spPr>
          <a:xfrm>
            <a:off x="7818120" y="1447800"/>
            <a:ext cx="3261360"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quarter" idx="15" hasCustomPrompt="1"/>
          </p:nvPr>
        </p:nvSpPr>
        <p:spPr>
          <a:xfrm>
            <a:off x="381000" y="0"/>
            <a:ext cx="9880600" cy="208280"/>
          </a:xfrm>
        </p:spPr>
        <p:txBody>
          <a:bodyPr lIns="109728"/>
          <a:lstStyle>
            <a:lvl1pPr>
              <a:spcBef>
                <a:spcPts val="0"/>
              </a:spcBef>
              <a:buFontTx/>
              <a:buNone/>
              <a:defRPr sz="1600" b="0">
                <a:solidFill>
                  <a:schemeClr val="accent2"/>
                </a:solidFill>
              </a:defRPr>
            </a:lvl1pPr>
            <a:lvl2pPr marL="0" indent="0">
              <a:spcBef>
                <a:spcPts val="0"/>
              </a:spcBef>
              <a:buFontTx/>
              <a:buNone/>
              <a:defRPr/>
            </a:lvl2pPr>
            <a:lvl3pPr marL="403225" indent="0">
              <a:spcBef>
                <a:spcPts val="0"/>
              </a:spcBef>
              <a:buFontTx/>
              <a:buNone/>
              <a:defRPr/>
            </a:lvl3pPr>
            <a:lvl4pPr marL="742950" indent="0">
              <a:spcBef>
                <a:spcPts val="0"/>
              </a:spcBef>
              <a:buFontTx/>
              <a:buNone/>
              <a:defRPr/>
            </a:lvl4pPr>
            <a:lvl5pPr marL="1139825" indent="0">
              <a:spcBef>
                <a:spcPts val="0"/>
              </a:spcBef>
              <a:buFontTx/>
              <a:buNone/>
              <a:defRPr/>
            </a:lvl5pPr>
          </a:lstStyle>
          <a:p>
            <a:pPr lvl="0"/>
            <a:r>
              <a:rPr lang="en-US"/>
              <a:t>Edit Master text styles</a:t>
            </a:r>
          </a:p>
        </p:txBody>
      </p:sp>
    </p:spTree>
    <p:extLst>
      <p:ext uri="{BB962C8B-B14F-4D97-AF65-F5344CB8AC3E}">
        <p14:creationId xmlns:p14="http://schemas.microsoft.com/office/powerpoint/2010/main" val="37519750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Key Point Tumor Agnost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057400"/>
            <a:ext cx="9525000" cy="1723078"/>
          </a:xfrm>
        </p:spPr>
        <p:txBody>
          <a:bodyPr/>
          <a:lstStyle>
            <a:lvl1pPr>
              <a:defRPr sz="5200" b="1">
                <a:solidFill>
                  <a:schemeClr val="accent1"/>
                </a:solidFill>
              </a:defRPr>
            </a:lvl1pPr>
          </a:lstStyle>
          <a:p>
            <a:r>
              <a:rPr lang="en-US"/>
              <a:t>Click to edit Master </a:t>
            </a:r>
            <a:br>
              <a:rPr lang="en-US"/>
            </a:br>
            <a:r>
              <a:rPr lang="en-US"/>
              <a:t>title style</a:t>
            </a:r>
          </a:p>
        </p:txBody>
      </p:sp>
      <p:sp>
        <p:nvSpPr>
          <p:cNvPr id="3" name="Slide Number Placeholder 2"/>
          <p:cNvSpPr>
            <a:spLocks noGrp="1"/>
          </p:cNvSpPr>
          <p:nvPr>
            <p:ph type="sldNum" sz="quarter" idx="10"/>
          </p:nvPr>
        </p:nvSpPr>
        <p:spPr/>
        <p:txBody>
          <a:bodyPr/>
          <a:lstStyle/>
          <a:p>
            <a:fld id="{B6F15528-21DE-4FAA-801E-634DDDAF4B2B}" type="slidenum">
              <a:rPr lang="en-US" smtClean="0"/>
              <a:pPr/>
              <a:t>‹#›</a:t>
            </a:fld>
            <a:endParaRPr lang="en-US"/>
          </a:p>
        </p:txBody>
      </p:sp>
      <p:sp>
        <p:nvSpPr>
          <p:cNvPr id="8" name="Text Placeholder 7"/>
          <p:cNvSpPr>
            <a:spLocks noGrp="1"/>
          </p:cNvSpPr>
          <p:nvPr>
            <p:ph type="body" sz="quarter" idx="13"/>
          </p:nvPr>
        </p:nvSpPr>
        <p:spPr>
          <a:xfrm>
            <a:off x="838200" y="3962400"/>
            <a:ext cx="9525000" cy="1524000"/>
          </a:xfrm>
        </p:spPr>
        <p:txBody>
          <a:bodyPr/>
          <a:lstStyle>
            <a:lvl1pPr marL="0" indent="0">
              <a:buFontTx/>
              <a:buNone/>
              <a:defRPr sz="2600" b="0">
                <a:solidFill>
                  <a:schemeClr val="accent3"/>
                </a:solidFill>
              </a:defRPr>
            </a:lvl1pPr>
            <a:lvl2pPr marL="0" indent="0">
              <a:buFontTx/>
              <a:buNone/>
              <a:defRPr sz="2600" b="0">
                <a:solidFill>
                  <a:schemeClr val="accent3"/>
                </a:solidFill>
              </a:defRPr>
            </a:lvl2pPr>
            <a:lvl3pPr marL="0" indent="0">
              <a:buFontTx/>
              <a:buNone/>
              <a:defRPr sz="2600" b="0">
                <a:solidFill>
                  <a:schemeClr val="accent3"/>
                </a:solidFill>
              </a:defRPr>
            </a:lvl3pPr>
            <a:lvl4pPr marL="0" indent="0">
              <a:buFontTx/>
              <a:buNone/>
              <a:defRPr sz="2600" b="0">
                <a:solidFill>
                  <a:schemeClr val="accent3"/>
                </a:solidFill>
              </a:defRPr>
            </a:lvl4pPr>
            <a:lvl5pPr marL="0" indent="0">
              <a:buFontTx/>
              <a:buNone/>
              <a:defRPr sz="2600" b="0">
                <a:solidFill>
                  <a:schemeClr val="accent3"/>
                </a:solidFill>
              </a:defRPr>
            </a:lvl5pPr>
          </a:lstStyle>
          <a:p>
            <a:pPr lvl="0"/>
            <a:r>
              <a:rPr lang="en-US"/>
              <a:t>Edit Master text styles</a:t>
            </a:r>
          </a:p>
        </p:txBody>
      </p:sp>
      <p:pic>
        <p:nvPicPr>
          <p:cNvPr id="7" name="Picture 6">
            <a:extLst>
              <a:ext uri="{FF2B5EF4-FFF2-40B4-BE49-F238E27FC236}">
                <a16:creationId xmlns:a16="http://schemas.microsoft.com/office/drawing/2014/main" id="{B6D8CABA-00A2-D798-876E-75199B846B5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73096" y="107007"/>
            <a:ext cx="1348589" cy="490396"/>
          </a:xfrm>
          <a:prstGeom prst="rect">
            <a:avLst/>
          </a:prstGeom>
        </p:spPr>
      </p:pic>
    </p:spTree>
    <p:extLst>
      <p:ext uri="{BB962C8B-B14F-4D97-AF65-F5344CB8AC3E}">
        <p14:creationId xmlns:p14="http://schemas.microsoft.com/office/powerpoint/2010/main" val="389941023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Key Point Slide mTNB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057400"/>
            <a:ext cx="9525000" cy="1723078"/>
          </a:xfrm>
        </p:spPr>
        <p:txBody>
          <a:bodyPr/>
          <a:lstStyle>
            <a:lvl1pPr>
              <a:defRPr sz="5200" b="1">
                <a:solidFill>
                  <a:schemeClr val="accent4"/>
                </a:solidFill>
              </a:defRPr>
            </a:lvl1pPr>
          </a:lstStyle>
          <a:p>
            <a:r>
              <a:rPr lang="en-US"/>
              <a:t>Click to edit Master </a:t>
            </a:r>
            <a:br>
              <a:rPr lang="en-US"/>
            </a:br>
            <a:r>
              <a:rPr lang="en-US"/>
              <a:t>title style</a:t>
            </a:r>
          </a:p>
        </p:txBody>
      </p:sp>
      <p:sp>
        <p:nvSpPr>
          <p:cNvPr id="3" name="Slide Number Placeholder 2"/>
          <p:cNvSpPr>
            <a:spLocks noGrp="1"/>
          </p:cNvSpPr>
          <p:nvPr>
            <p:ph type="sldNum" sz="quarter" idx="10"/>
          </p:nvPr>
        </p:nvSpPr>
        <p:spPr/>
        <p:txBody>
          <a:bodyPr/>
          <a:lstStyle/>
          <a:p>
            <a:fld id="{B6F15528-21DE-4FAA-801E-634DDDAF4B2B}" type="slidenum">
              <a:rPr lang="en-US" smtClean="0"/>
              <a:pPr/>
              <a:t>‹#›</a:t>
            </a:fld>
            <a:endParaRPr lang="en-US"/>
          </a:p>
        </p:txBody>
      </p:sp>
      <p:sp>
        <p:nvSpPr>
          <p:cNvPr id="8" name="Text Placeholder 7"/>
          <p:cNvSpPr>
            <a:spLocks noGrp="1"/>
          </p:cNvSpPr>
          <p:nvPr>
            <p:ph type="body" sz="quarter" idx="13"/>
          </p:nvPr>
        </p:nvSpPr>
        <p:spPr>
          <a:xfrm>
            <a:off x="838200" y="3962400"/>
            <a:ext cx="9525000" cy="1524000"/>
          </a:xfrm>
        </p:spPr>
        <p:txBody>
          <a:bodyPr/>
          <a:lstStyle>
            <a:lvl1pPr marL="0" indent="0">
              <a:buFontTx/>
              <a:buNone/>
              <a:defRPr sz="2600" b="0">
                <a:solidFill>
                  <a:schemeClr val="accent3"/>
                </a:solidFill>
              </a:defRPr>
            </a:lvl1pPr>
            <a:lvl2pPr marL="0" indent="0">
              <a:buFontTx/>
              <a:buNone/>
              <a:defRPr sz="2600" b="0">
                <a:solidFill>
                  <a:schemeClr val="accent3"/>
                </a:solidFill>
              </a:defRPr>
            </a:lvl2pPr>
            <a:lvl3pPr marL="0" indent="0">
              <a:buFontTx/>
              <a:buNone/>
              <a:defRPr sz="2600" b="0">
                <a:solidFill>
                  <a:schemeClr val="accent3"/>
                </a:solidFill>
              </a:defRPr>
            </a:lvl3pPr>
            <a:lvl4pPr marL="0" indent="0">
              <a:buFontTx/>
              <a:buNone/>
              <a:defRPr sz="2600" b="0">
                <a:solidFill>
                  <a:schemeClr val="accent3"/>
                </a:solidFill>
              </a:defRPr>
            </a:lvl4pPr>
            <a:lvl5pPr marL="0" indent="0">
              <a:buFontTx/>
              <a:buNone/>
              <a:defRPr sz="2600" b="0">
                <a:solidFill>
                  <a:schemeClr val="accent3"/>
                </a:solidFill>
              </a:defRPr>
            </a:lvl5pPr>
          </a:lstStyle>
          <a:p>
            <a:pPr lvl="0"/>
            <a:r>
              <a:rPr lang="en-US"/>
              <a:t>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1219200"/>
            <a:ext cx="1621143" cy="771973"/>
          </a:xfrm>
          <a:prstGeom prst="rect">
            <a:avLst/>
          </a:prstGeom>
        </p:spPr>
      </p:pic>
      <p:pic>
        <p:nvPicPr>
          <p:cNvPr id="9" name="Picture 8">
            <a:extLst>
              <a:ext uri="{FF2B5EF4-FFF2-40B4-BE49-F238E27FC236}">
                <a16:creationId xmlns:a16="http://schemas.microsoft.com/office/drawing/2014/main" id="{2564431F-BB11-71C6-49CB-D7378FB683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73096" y="107007"/>
            <a:ext cx="1348589" cy="490396"/>
          </a:xfrm>
          <a:prstGeom prst="rect">
            <a:avLst/>
          </a:prstGeom>
        </p:spPr>
      </p:pic>
    </p:spTree>
    <p:extLst>
      <p:ext uri="{BB962C8B-B14F-4D97-AF65-F5344CB8AC3E}">
        <p14:creationId xmlns:p14="http://schemas.microsoft.com/office/powerpoint/2010/main" val="126681296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Key Point Slide HR+/HER2-mBC">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241443"/>
            <a:ext cx="2088533" cy="749730"/>
          </a:xfrm>
          <a:prstGeom prst="rect">
            <a:avLst/>
          </a:prstGeom>
        </p:spPr>
      </p:pic>
      <p:sp>
        <p:nvSpPr>
          <p:cNvPr id="2" name="Title 1"/>
          <p:cNvSpPr>
            <a:spLocks noGrp="1"/>
          </p:cNvSpPr>
          <p:nvPr>
            <p:ph type="title" hasCustomPrompt="1"/>
          </p:nvPr>
        </p:nvSpPr>
        <p:spPr>
          <a:xfrm>
            <a:off x="838200" y="2057400"/>
            <a:ext cx="9525000" cy="1723078"/>
          </a:xfrm>
        </p:spPr>
        <p:txBody>
          <a:bodyPr/>
          <a:lstStyle>
            <a:lvl1pPr>
              <a:defRPr sz="5200" b="1">
                <a:solidFill>
                  <a:schemeClr val="accent5"/>
                </a:solidFill>
              </a:defRPr>
            </a:lvl1pPr>
          </a:lstStyle>
          <a:p>
            <a:r>
              <a:rPr lang="en-US"/>
              <a:t>Click to edit Master </a:t>
            </a:r>
            <a:br>
              <a:rPr lang="en-US"/>
            </a:br>
            <a:r>
              <a:rPr lang="en-US"/>
              <a:t>title style</a:t>
            </a:r>
          </a:p>
        </p:txBody>
      </p:sp>
      <p:sp>
        <p:nvSpPr>
          <p:cNvPr id="3" name="Slide Number Placeholder 2"/>
          <p:cNvSpPr>
            <a:spLocks noGrp="1"/>
          </p:cNvSpPr>
          <p:nvPr>
            <p:ph type="sldNum" sz="quarter" idx="10"/>
          </p:nvPr>
        </p:nvSpPr>
        <p:spPr/>
        <p:txBody>
          <a:bodyPr/>
          <a:lstStyle/>
          <a:p>
            <a:fld id="{B6F15528-21DE-4FAA-801E-634DDDAF4B2B}" type="slidenum">
              <a:rPr lang="en-US" smtClean="0"/>
              <a:pPr/>
              <a:t>‹#›</a:t>
            </a:fld>
            <a:endParaRPr lang="en-US"/>
          </a:p>
        </p:txBody>
      </p:sp>
      <p:sp>
        <p:nvSpPr>
          <p:cNvPr id="8" name="Text Placeholder 7"/>
          <p:cNvSpPr>
            <a:spLocks noGrp="1"/>
          </p:cNvSpPr>
          <p:nvPr>
            <p:ph type="body" sz="quarter" idx="13"/>
          </p:nvPr>
        </p:nvSpPr>
        <p:spPr>
          <a:xfrm>
            <a:off x="838200" y="3962400"/>
            <a:ext cx="9525000" cy="1524000"/>
          </a:xfrm>
        </p:spPr>
        <p:txBody>
          <a:bodyPr/>
          <a:lstStyle>
            <a:lvl1pPr marL="0" indent="0">
              <a:buFontTx/>
              <a:buNone/>
              <a:defRPr sz="2600" b="0">
                <a:solidFill>
                  <a:schemeClr val="accent3"/>
                </a:solidFill>
              </a:defRPr>
            </a:lvl1pPr>
            <a:lvl2pPr marL="0" indent="0">
              <a:buFontTx/>
              <a:buNone/>
              <a:defRPr sz="2600" b="0">
                <a:solidFill>
                  <a:schemeClr val="accent3"/>
                </a:solidFill>
              </a:defRPr>
            </a:lvl2pPr>
            <a:lvl3pPr marL="0" indent="0">
              <a:buFontTx/>
              <a:buNone/>
              <a:defRPr sz="2600" b="0">
                <a:solidFill>
                  <a:schemeClr val="accent3"/>
                </a:solidFill>
              </a:defRPr>
            </a:lvl3pPr>
            <a:lvl4pPr marL="0" indent="0">
              <a:buFontTx/>
              <a:buNone/>
              <a:defRPr sz="2600" b="0">
                <a:solidFill>
                  <a:schemeClr val="accent3"/>
                </a:solidFill>
              </a:defRPr>
            </a:lvl4pPr>
            <a:lvl5pPr marL="0" indent="0">
              <a:buFontTx/>
              <a:buNone/>
              <a:defRPr sz="2600" b="0">
                <a:solidFill>
                  <a:schemeClr val="accent3"/>
                </a:solidFill>
              </a:defRPr>
            </a:lvl5pPr>
          </a:lstStyle>
          <a:p>
            <a:pPr lvl="0"/>
            <a:r>
              <a:rPr lang="en-US"/>
              <a:t>Edit Master text styles</a:t>
            </a:r>
          </a:p>
        </p:txBody>
      </p:sp>
      <p:pic>
        <p:nvPicPr>
          <p:cNvPr id="10" name="Picture 9">
            <a:extLst>
              <a:ext uri="{FF2B5EF4-FFF2-40B4-BE49-F238E27FC236}">
                <a16:creationId xmlns:a16="http://schemas.microsoft.com/office/drawing/2014/main" id="{0EEE973F-89CA-452E-CE8E-CDA9440BC1E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73096" y="107007"/>
            <a:ext cx="1348589" cy="490396"/>
          </a:xfrm>
          <a:prstGeom prst="rect">
            <a:avLst/>
          </a:prstGeom>
        </p:spPr>
      </p:pic>
    </p:spTree>
    <p:extLst>
      <p:ext uri="{BB962C8B-B14F-4D97-AF65-F5344CB8AC3E}">
        <p14:creationId xmlns:p14="http://schemas.microsoft.com/office/powerpoint/2010/main" val="33128030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Key Point Slide mUC">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7510"/>
          <a:stretch/>
        </p:blipFill>
        <p:spPr>
          <a:xfrm>
            <a:off x="604520" y="1169075"/>
            <a:ext cx="1344547" cy="812125"/>
          </a:xfrm>
          <a:prstGeom prst="rect">
            <a:avLst/>
          </a:prstGeom>
        </p:spPr>
      </p:pic>
      <p:sp>
        <p:nvSpPr>
          <p:cNvPr id="2" name="Title 1"/>
          <p:cNvSpPr>
            <a:spLocks noGrp="1"/>
          </p:cNvSpPr>
          <p:nvPr>
            <p:ph type="title" hasCustomPrompt="1"/>
          </p:nvPr>
        </p:nvSpPr>
        <p:spPr>
          <a:xfrm>
            <a:off x="838200" y="2057400"/>
            <a:ext cx="9525000" cy="1723078"/>
          </a:xfrm>
        </p:spPr>
        <p:txBody>
          <a:bodyPr/>
          <a:lstStyle>
            <a:lvl1pPr>
              <a:defRPr sz="5200" b="1">
                <a:solidFill>
                  <a:schemeClr val="accent2"/>
                </a:solidFill>
              </a:defRPr>
            </a:lvl1pPr>
          </a:lstStyle>
          <a:p>
            <a:r>
              <a:rPr lang="en-US"/>
              <a:t>Click to edit Master </a:t>
            </a:r>
            <a:br>
              <a:rPr lang="en-US"/>
            </a:br>
            <a:r>
              <a:rPr lang="en-US"/>
              <a:t>title style</a:t>
            </a:r>
          </a:p>
        </p:txBody>
      </p:sp>
      <p:sp>
        <p:nvSpPr>
          <p:cNvPr id="3" name="Slide Number Placeholder 2"/>
          <p:cNvSpPr>
            <a:spLocks noGrp="1"/>
          </p:cNvSpPr>
          <p:nvPr>
            <p:ph type="sldNum" sz="quarter" idx="10"/>
          </p:nvPr>
        </p:nvSpPr>
        <p:spPr/>
        <p:txBody>
          <a:bodyPr/>
          <a:lstStyle/>
          <a:p>
            <a:fld id="{B6F15528-21DE-4FAA-801E-634DDDAF4B2B}" type="slidenum">
              <a:rPr lang="en-US" smtClean="0"/>
              <a:pPr/>
              <a:t>‹#›</a:t>
            </a:fld>
            <a:endParaRPr lang="en-US"/>
          </a:p>
        </p:txBody>
      </p:sp>
      <p:sp>
        <p:nvSpPr>
          <p:cNvPr id="8" name="Text Placeholder 7"/>
          <p:cNvSpPr>
            <a:spLocks noGrp="1"/>
          </p:cNvSpPr>
          <p:nvPr>
            <p:ph type="body" sz="quarter" idx="13"/>
          </p:nvPr>
        </p:nvSpPr>
        <p:spPr>
          <a:xfrm>
            <a:off x="838200" y="3962400"/>
            <a:ext cx="9525000" cy="1524000"/>
          </a:xfrm>
        </p:spPr>
        <p:txBody>
          <a:bodyPr/>
          <a:lstStyle>
            <a:lvl1pPr marL="0" indent="0">
              <a:buFontTx/>
              <a:buNone/>
              <a:defRPr sz="2600" b="0">
                <a:solidFill>
                  <a:schemeClr val="accent3"/>
                </a:solidFill>
              </a:defRPr>
            </a:lvl1pPr>
            <a:lvl2pPr marL="0" indent="0">
              <a:buFontTx/>
              <a:buNone/>
              <a:defRPr sz="2600" b="0">
                <a:solidFill>
                  <a:schemeClr val="accent3"/>
                </a:solidFill>
              </a:defRPr>
            </a:lvl2pPr>
            <a:lvl3pPr marL="0" indent="0">
              <a:buFontTx/>
              <a:buNone/>
              <a:defRPr sz="2600" b="0">
                <a:solidFill>
                  <a:schemeClr val="accent3"/>
                </a:solidFill>
              </a:defRPr>
            </a:lvl3pPr>
            <a:lvl4pPr marL="0" indent="0">
              <a:buFontTx/>
              <a:buNone/>
              <a:defRPr sz="2600" b="0">
                <a:solidFill>
                  <a:schemeClr val="accent3"/>
                </a:solidFill>
              </a:defRPr>
            </a:lvl4pPr>
            <a:lvl5pPr marL="0" indent="0">
              <a:buFontTx/>
              <a:buNone/>
              <a:defRPr sz="2600" b="0">
                <a:solidFill>
                  <a:schemeClr val="accent3"/>
                </a:solidFill>
              </a:defRPr>
            </a:lvl5pPr>
          </a:lstStyle>
          <a:p>
            <a:pPr lvl="0"/>
            <a:r>
              <a:rPr lang="en-US"/>
              <a:t>Edit Master text styles</a:t>
            </a:r>
          </a:p>
        </p:txBody>
      </p:sp>
      <p:pic>
        <p:nvPicPr>
          <p:cNvPr id="10" name="Picture 9">
            <a:extLst>
              <a:ext uri="{FF2B5EF4-FFF2-40B4-BE49-F238E27FC236}">
                <a16:creationId xmlns:a16="http://schemas.microsoft.com/office/drawing/2014/main" id="{A8530698-3E8E-810B-10A1-732B157D320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73096" y="107007"/>
            <a:ext cx="1348589" cy="490396"/>
          </a:xfrm>
          <a:prstGeom prst="rect">
            <a:avLst/>
          </a:prstGeom>
        </p:spPr>
      </p:pic>
    </p:spTree>
    <p:extLst>
      <p:ext uri="{BB962C8B-B14F-4D97-AF65-F5344CB8AC3E}">
        <p14:creationId xmlns:p14="http://schemas.microsoft.com/office/powerpoint/2010/main" val="26151899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Pie And Bar Charts">
    <p:bg>
      <p:bgPr>
        <a:solidFill>
          <a:schemeClr val="bg1"/>
        </a:solidFill>
        <a:effectLst/>
      </p:bgPr>
    </p:bg>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p:txBody>
          <a:bodyPr/>
          <a:lstStyle/>
          <a:p>
            <a:fld id="{B6F15528-21DE-4FAA-801E-634DDDAF4B2B}" type="slidenum">
              <a:rPr lang="en-US" smtClean="0"/>
              <a:pPr/>
              <a:t>‹#›</a:t>
            </a:fld>
            <a:endParaRPr lang="en-US"/>
          </a:p>
        </p:txBody>
      </p:sp>
      <p:sp>
        <p:nvSpPr>
          <p:cNvPr id="11" name="Round Single Corner Rectangle 10"/>
          <p:cNvSpPr/>
          <p:nvPr userDrawn="1"/>
        </p:nvSpPr>
        <p:spPr>
          <a:xfrm>
            <a:off x="-12699" y="0"/>
            <a:ext cx="3441699" cy="6858000"/>
          </a:xfrm>
          <a:prstGeom prst="round1Rect">
            <a:avLst>
              <a:gd name="adj" fmla="val 0"/>
            </a:avLst>
          </a:prstGeom>
          <a:gradFill flip="none" rotWithShape="1">
            <a:gsLst>
              <a:gs pos="0">
                <a:schemeClr val="accent2"/>
              </a:gs>
              <a:gs pos="23000">
                <a:schemeClr val="accent6"/>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381000" y="107007"/>
            <a:ext cx="2895600" cy="1764797"/>
          </a:xfrm>
        </p:spPr>
        <p:txBody>
          <a:bodyPr/>
          <a:lstStyle>
            <a:lvl1pPr>
              <a:defRPr sz="24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365760" y="2024204"/>
            <a:ext cx="2910840" cy="3352800"/>
          </a:xfrm>
        </p:spPr>
        <p:txBody>
          <a:bodyPr/>
          <a:lstStyle>
            <a:lvl1pPr>
              <a:spcBef>
                <a:spcPts val="400"/>
              </a:spcBef>
              <a:buFontTx/>
              <a:buNone/>
              <a:defRPr sz="1600" b="0">
                <a:solidFill>
                  <a:schemeClr val="bg1"/>
                </a:solidFill>
              </a:defRPr>
            </a:lvl1pPr>
            <a:lvl2pPr marL="0" indent="0">
              <a:buFontTx/>
              <a:buNone/>
              <a:defRPr sz="1600" b="0">
                <a:solidFill>
                  <a:schemeClr val="bg1"/>
                </a:solidFill>
              </a:defRPr>
            </a:lvl2pPr>
            <a:lvl3pPr marL="0" indent="0">
              <a:buFontTx/>
              <a:buNone/>
              <a:defRPr sz="1600" b="0">
                <a:solidFill>
                  <a:schemeClr val="bg1"/>
                </a:solidFill>
              </a:defRPr>
            </a:lvl3pPr>
            <a:lvl4pPr marL="0" indent="0">
              <a:buFontTx/>
              <a:buNone/>
              <a:defRPr sz="1600" b="0">
                <a:solidFill>
                  <a:schemeClr val="bg1"/>
                </a:solidFill>
              </a:defRPr>
            </a:lvl4pPr>
            <a:lvl5pPr marL="0" indent="0">
              <a:buFontTx/>
              <a:buNone/>
              <a:defRPr sz="1600" b="0">
                <a:solidFill>
                  <a:schemeClr val="bg1"/>
                </a:solidFill>
              </a:defRPr>
            </a:lvl5pPr>
          </a:lstStyle>
          <a:p>
            <a:pPr lvl="0"/>
            <a:r>
              <a:rPr lang="en-US"/>
              <a:t>Edit Master text styles</a:t>
            </a:r>
          </a:p>
        </p:txBody>
      </p:sp>
      <p:pic>
        <p:nvPicPr>
          <p:cNvPr id="8" name="Picture 7">
            <a:extLst>
              <a:ext uri="{FF2B5EF4-FFF2-40B4-BE49-F238E27FC236}">
                <a16:creationId xmlns:a16="http://schemas.microsoft.com/office/drawing/2014/main" id="{0EFEA10A-48A2-F4CF-D8BE-F802EA4606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73096" y="107007"/>
            <a:ext cx="1348589" cy="490396"/>
          </a:xfrm>
          <a:prstGeom prst="rect">
            <a:avLst/>
          </a:prstGeom>
        </p:spPr>
      </p:pic>
    </p:spTree>
    <p:extLst>
      <p:ext uri="{BB962C8B-B14F-4D97-AF65-F5344CB8AC3E}">
        <p14:creationId xmlns:p14="http://schemas.microsoft.com/office/powerpoint/2010/main" val="14099178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Visual Imagery">
    <p:bg>
      <p:bgPr>
        <a:solidFill>
          <a:schemeClr val="bg1"/>
        </a:solidFill>
        <a:effectLst/>
      </p:bgPr>
    </p:bg>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p:txBody>
          <a:bodyPr/>
          <a:lstStyle/>
          <a:p>
            <a:fld id="{B6F15528-21DE-4FAA-801E-634DDDAF4B2B}" type="slidenum">
              <a:rPr lang="en-US" smtClean="0"/>
              <a:pPr/>
              <a:t>‹#›</a:t>
            </a:fld>
            <a:endParaRPr lang="en-US"/>
          </a:p>
        </p:txBody>
      </p:sp>
      <p:sp>
        <p:nvSpPr>
          <p:cNvPr id="11" name="Round Single Corner Rectangle 10"/>
          <p:cNvSpPr/>
          <p:nvPr userDrawn="1"/>
        </p:nvSpPr>
        <p:spPr>
          <a:xfrm>
            <a:off x="-12699" y="0"/>
            <a:ext cx="3441699" cy="6858000"/>
          </a:xfrm>
          <a:prstGeom prst="round1Rect">
            <a:avLst>
              <a:gd name="adj" fmla="val 0"/>
            </a:avLst>
          </a:prstGeom>
          <a:gradFill flip="none" rotWithShape="1">
            <a:gsLst>
              <a:gs pos="0">
                <a:schemeClr val="accent2"/>
              </a:gs>
              <a:gs pos="23000">
                <a:schemeClr val="accent6"/>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381000" y="597403"/>
            <a:ext cx="2895600" cy="1764797"/>
          </a:xfrm>
        </p:spPr>
        <p:txBody>
          <a:bodyPr/>
          <a:lstStyle>
            <a:lvl1pPr>
              <a:defRPr sz="28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365760" y="2514600"/>
            <a:ext cx="2910840" cy="3352800"/>
          </a:xfrm>
        </p:spPr>
        <p:txBody>
          <a:bodyPr/>
          <a:lstStyle>
            <a:lvl1pPr>
              <a:spcBef>
                <a:spcPts val="400"/>
              </a:spcBef>
              <a:buFontTx/>
              <a:buNone/>
              <a:defRPr sz="1600" b="0">
                <a:solidFill>
                  <a:schemeClr val="bg1"/>
                </a:solidFill>
              </a:defRPr>
            </a:lvl1pPr>
            <a:lvl2pPr marL="0" indent="0">
              <a:buFontTx/>
              <a:buNone/>
              <a:defRPr sz="1600" b="0">
                <a:solidFill>
                  <a:schemeClr val="bg1"/>
                </a:solidFill>
              </a:defRPr>
            </a:lvl2pPr>
            <a:lvl3pPr marL="0" indent="0">
              <a:buFontTx/>
              <a:buNone/>
              <a:defRPr sz="1600" b="0">
                <a:solidFill>
                  <a:schemeClr val="bg1"/>
                </a:solidFill>
              </a:defRPr>
            </a:lvl3pPr>
            <a:lvl4pPr marL="0" indent="0">
              <a:buFontTx/>
              <a:buNone/>
              <a:defRPr sz="1600" b="0">
                <a:solidFill>
                  <a:schemeClr val="bg1"/>
                </a:solidFill>
              </a:defRPr>
            </a:lvl4pPr>
            <a:lvl5pPr marL="0" indent="0">
              <a:buFontTx/>
              <a:buNone/>
              <a:defRPr sz="1600" b="0">
                <a:solidFill>
                  <a:schemeClr val="bg1"/>
                </a:solidFill>
              </a:defRPr>
            </a:lvl5pPr>
          </a:lstStyle>
          <a:p>
            <a:pPr lvl="0"/>
            <a:r>
              <a:rPr lang="en-US"/>
              <a:t>Edit Master text styles</a:t>
            </a:r>
          </a:p>
        </p:txBody>
      </p:sp>
      <p:sp>
        <p:nvSpPr>
          <p:cNvPr id="3" name="Text Placeholder 2"/>
          <p:cNvSpPr>
            <a:spLocks noGrp="1"/>
          </p:cNvSpPr>
          <p:nvPr>
            <p:ph type="body" sz="quarter" idx="12"/>
          </p:nvPr>
        </p:nvSpPr>
        <p:spPr>
          <a:xfrm>
            <a:off x="4191000" y="1600200"/>
            <a:ext cx="5791200" cy="609600"/>
          </a:xfrm>
        </p:spPr>
        <p:txBody>
          <a:bodyPr/>
          <a:lstStyle>
            <a:lvl1pPr>
              <a:defRPr sz="1800"/>
            </a:lvl1pPr>
            <a:lvl2pPr marL="0" indent="0">
              <a:buNone/>
              <a:defRPr sz="1400"/>
            </a:lvl2pPr>
            <a:lvl3pPr marL="0" indent="0">
              <a:buFontTx/>
              <a:buNone/>
              <a:defRPr sz="1400"/>
            </a:lvl3pPr>
            <a:lvl4pPr marL="0" indent="0">
              <a:buFontTx/>
              <a:buNone/>
              <a:defRPr sz="1400"/>
            </a:lvl4pPr>
            <a:lvl5pPr marL="0" indent="0">
              <a:buFontTx/>
              <a:buNone/>
              <a:defRPr sz="1400"/>
            </a:lvl5pPr>
          </a:lstStyle>
          <a:p>
            <a:pPr lvl="0"/>
            <a:r>
              <a:rPr lang="en-US"/>
              <a:t>Edit Master text styles</a:t>
            </a:r>
          </a:p>
          <a:p>
            <a:pPr lvl="1"/>
            <a:r>
              <a:rPr lang="en-US"/>
              <a:t>Second level</a:t>
            </a:r>
          </a:p>
        </p:txBody>
      </p:sp>
      <p:pic>
        <p:nvPicPr>
          <p:cNvPr id="15" name="Picture 14">
            <a:extLst>
              <a:ext uri="{FF2B5EF4-FFF2-40B4-BE49-F238E27FC236}">
                <a16:creationId xmlns:a16="http://schemas.microsoft.com/office/drawing/2014/main" id="{C8D775F7-F751-6DD9-4024-1638BD02A1F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73096" y="107007"/>
            <a:ext cx="1348589" cy="490396"/>
          </a:xfrm>
          <a:prstGeom prst="rect">
            <a:avLst/>
          </a:prstGeom>
        </p:spPr>
      </p:pic>
    </p:spTree>
    <p:extLst>
      <p:ext uri="{BB962C8B-B14F-4D97-AF65-F5344CB8AC3E}">
        <p14:creationId xmlns:p14="http://schemas.microsoft.com/office/powerpoint/2010/main" val="261756207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obj" preserve="1">
  <p:cSld name="Thankyou Tumor Agnostic">
    <p:bg>
      <p:bgPr>
        <a:solidFill>
          <a:schemeClr val="bg1"/>
        </a:solidFill>
        <a:effectLst/>
      </p:bgPr>
    </p:bg>
    <p:spTree>
      <p:nvGrpSpPr>
        <p:cNvPr id="1" name=""/>
        <p:cNvGrpSpPr/>
        <p:nvPr/>
      </p:nvGrpSpPr>
      <p:grpSpPr>
        <a:xfrm>
          <a:off x="0" y="0"/>
          <a:ext cx="0" cy="0"/>
          <a:chOff x="0" y="0"/>
          <a:chExt cx="0" cy="0"/>
        </a:xfrm>
      </p:grpSpPr>
      <p:pic>
        <p:nvPicPr>
          <p:cNvPr id="28" name="bg object 16">
            <a:extLst>
              <a:ext uri="{FF2B5EF4-FFF2-40B4-BE49-F238E27FC236}">
                <a16:creationId xmlns:a16="http://schemas.microsoft.com/office/drawing/2014/main" id="{821228EB-EB2F-262F-1618-BEDFD46CAB5F}"/>
              </a:ext>
            </a:extLst>
          </p:cNvPr>
          <p:cNvPicPr/>
          <p:nvPr userDrawn="1"/>
        </p:nvPicPr>
        <p:blipFill>
          <a:blip r:embed="rId2" cstate="print"/>
          <a:stretch>
            <a:fillRect/>
          </a:stretch>
        </p:blipFill>
        <p:spPr>
          <a:xfrm>
            <a:off x="5070347" y="133349"/>
            <a:ext cx="7118604" cy="6041898"/>
          </a:xfrm>
          <a:prstGeom prst="rect">
            <a:avLst/>
          </a:prstGeom>
        </p:spPr>
      </p:pic>
      <p:sp>
        <p:nvSpPr>
          <p:cNvPr id="2" name="Holder 2"/>
          <p:cNvSpPr>
            <a:spLocks noGrp="1"/>
          </p:cNvSpPr>
          <p:nvPr>
            <p:ph type="ctrTitle"/>
          </p:nvPr>
        </p:nvSpPr>
        <p:spPr>
          <a:xfrm>
            <a:off x="474785" y="1789118"/>
            <a:ext cx="4580323" cy="1815574"/>
          </a:xfrm>
          <a:prstGeom prst="rect">
            <a:avLst/>
          </a:prstGeom>
        </p:spPr>
        <p:txBody>
          <a:bodyPr wrap="square" lIns="0" tIns="0" rIns="0" bIns="0">
            <a:noAutofit/>
          </a:bodyPr>
          <a:lstStyle>
            <a:lvl1pPr>
              <a:defRPr sz="4800" b="1" i="0">
                <a:solidFill>
                  <a:schemeClr val="accent1"/>
                </a:solidFill>
                <a:latin typeface="Arial"/>
                <a:cs typeface="Arial"/>
              </a:defRPr>
            </a:lvl1pPr>
          </a:lstStyle>
          <a:p>
            <a:endParaRPr/>
          </a:p>
        </p:txBody>
      </p:sp>
      <p:sp>
        <p:nvSpPr>
          <p:cNvPr id="3" name="Holder 3"/>
          <p:cNvSpPr>
            <a:spLocks noGrp="1"/>
          </p:cNvSpPr>
          <p:nvPr>
            <p:ph type="subTitle" idx="4"/>
          </p:nvPr>
        </p:nvSpPr>
        <p:spPr>
          <a:xfrm>
            <a:off x="474785" y="3737752"/>
            <a:ext cx="4580323" cy="1296378"/>
          </a:xfrm>
          <a:prstGeom prst="rect">
            <a:avLst/>
          </a:prstGeom>
        </p:spPr>
        <p:txBody>
          <a:bodyPr wrap="square" lIns="0" tIns="0" rIns="0" bIns="0">
            <a:noAutofit/>
          </a:bodyPr>
          <a:lstStyle>
            <a:lvl1pPr algn="l">
              <a:defRPr sz="2200" b="1">
                <a:solidFill>
                  <a:schemeClr val="accent3"/>
                </a:solidFill>
              </a:defRPr>
            </a:lvl1pPr>
          </a:lstStyle>
          <a:p>
            <a:endParaRPr/>
          </a:p>
        </p:txBody>
      </p:sp>
      <p:grpSp>
        <p:nvGrpSpPr>
          <p:cNvPr id="11" name="Group 10"/>
          <p:cNvGrpSpPr/>
          <p:nvPr userDrawn="1"/>
        </p:nvGrpSpPr>
        <p:grpSpPr>
          <a:xfrm>
            <a:off x="0" y="-3665"/>
            <a:ext cx="12204191" cy="685440"/>
            <a:chOff x="0" y="-944145"/>
            <a:chExt cx="12204191" cy="685440"/>
          </a:xfrm>
        </p:grpSpPr>
        <p:sp>
          <p:nvSpPr>
            <p:cNvPr id="8" name="Rectangle 7"/>
            <p:cNvSpPr/>
            <p:nvPr userDrawn="1"/>
          </p:nvSpPr>
          <p:spPr>
            <a:xfrm>
              <a:off x="0" y="-944145"/>
              <a:ext cx="12192000"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ingle Corner Rectangle 8"/>
            <p:cNvSpPr/>
            <p:nvPr userDrawn="1"/>
          </p:nvSpPr>
          <p:spPr>
            <a:xfrm flipH="1">
              <a:off x="9395967" y="-868306"/>
              <a:ext cx="2808224" cy="564242"/>
            </a:xfrm>
            <a:custGeom>
              <a:avLst/>
              <a:gdLst>
                <a:gd name="connsiteX0" fmla="*/ 0 w 2808224"/>
                <a:gd name="connsiteY0" fmla="*/ 0 h 564242"/>
                <a:gd name="connsiteX1" fmla="*/ 2526103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808224 w 2808224"/>
                <a:gd name="connsiteY2" fmla="*/ 2821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6422 w 2808224"/>
                <a:gd name="connsiteY2" fmla="*/ 201098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2032720 w 2808224"/>
                <a:gd name="connsiteY2" fmla="*/ 177949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96144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294 h 564536"/>
                <a:gd name="connsiteX1" fmla="*/ 1692726 w 2808224"/>
                <a:gd name="connsiteY1" fmla="*/ 294 h 564536"/>
                <a:gd name="connsiteX2" fmla="*/ 1996144 w 2808224"/>
                <a:gd name="connsiteY2" fmla="*/ 220915 h 564536"/>
                <a:gd name="connsiteX3" fmla="*/ 2808224 w 2808224"/>
                <a:gd name="connsiteY3" fmla="*/ 564536 h 564536"/>
                <a:gd name="connsiteX4" fmla="*/ 0 w 2808224"/>
                <a:gd name="connsiteY4" fmla="*/ 564536 h 564536"/>
                <a:gd name="connsiteX5" fmla="*/ 0 w 2808224"/>
                <a:gd name="connsiteY5" fmla="*/ 294 h 564536"/>
                <a:gd name="connsiteX0" fmla="*/ 0 w 2808224"/>
                <a:gd name="connsiteY0" fmla="*/ 325 h 564567"/>
                <a:gd name="connsiteX1" fmla="*/ 1692726 w 2808224"/>
                <a:gd name="connsiteY1" fmla="*/ 325 h 564567"/>
                <a:gd name="connsiteX2" fmla="*/ 1996144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325 h 564567"/>
                <a:gd name="connsiteX1" fmla="*/ 1692726 w 2808224"/>
                <a:gd name="connsiteY1" fmla="*/ 325 h 564567"/>
                <a:gd name="connsiteX2" fmla="*/ 1982809 w 2808224"/>
                <a:gd name="connsiteY2" fmla="*/ 220946 h 564567"/>
                <a:gd name="connsiteX3" fmla="*/ 2808224 w 2808224"/>
                <a:gd name="connsiteY3" fmla="*/ 564567 h 564567"/>
                <a:gd name="connsiteX4" fmla="*/ 0 w 2808224"/>
                <a:gd name="connsiteY4" fmla="*/ 564567 h 564567"/>
                <a:gd name="connsiteX5" fmla="*/ 0 w 2808224"/>
                <a:gd name="connsiteY5" fmla="*/ 325 h 564567"/>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 name="connsiteX0" fmla="*/ 0 w 2808224"/>
                <a:gd name="connsiteY0" fmla="*/ 0 h 564242"/>
                <a:gd name="connsiteX1" fmla="*/ 1692726 w 2808224"/>
                <a:gd name="connsiteY1" fmla="*/ 0 h 564242"/>
                <a:gd name="connsiteX2" fmla="*/ 1982809 w 2808224"/>
                <a:gd name="connsiteY2" fmla="*/ 220621 h 564242"/>
                <a:gd name="connsiteX3" fmla="*/ 2808224 w 2808224"/>
                <a:gd name="connsiteY3" fmla="*/ 564242 h 564242"/>
                <a:gd name="connsiteX4" fmla="*/ 0 w 2808224"/>
                <a:gd name="connsiteY4" fmla="*/ 564242 h 564242"/>
                <a:gd name="connsiteX5" fmla="*/ 0 w 2808224"/>
                <a:gd name="connsiteY5" fmla="*/ 0 h 56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24" h="564242">
                  <a:moveTo>
                    <a:pt x="0" y="0"/>
                  </a:moveTo>
                  <a:lnTo>
                    <a:pt x="1692726" y="0"/>
                  </a:lnTo>
                  <a:cubicBezTo>
                    <a:pt x="1817989" y="1524"/>
                    <a:pt x="1929469" y="73573"/>
                    <a:pt x="1982809" y="220621"/>
                  </a:cubicBezTo>
                  <a:cubicBezTo>
                    <a:pt x="2098850" y="623378"/>
                    <a:pt x="2534290" y="443194"/>
                    <a:pt x="2808224" y="564242"/>
                  </a:cubicBezTo>
                  <a:lnTo>
                    <a:pt x="0" y="5642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5239" y="-364753"/>
              <a:ext cx="12188951" cy="10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userDrawn="1"/>
        </p:nvGrpSpPr>
        <p:grpSpPr>
          <a:xfrm>
            <a:off x="-1" y="6180055"/>
            <a:ext cx="12216384" cy="685800"/>
            <a:chOff x="-33020" y="6180055"/>
            <a:chExt cx="12237851" cy="685800"/>
          </a:xfrm>
        </p:grpSpPr>
        <p:sp>
          <p:nvSpPr>
            <p:cNvPr id="19" name="bg object 20"/>
            <p:cNvSpPr/>
            <p:nvPr/>
          </p:nvSpPr>
          <p:spPr>
            <a:xfrm>
              <a:off x="-33020" y="6180055"/>
              <a:ext cx="12237851" cy="685800"/>
            </a:xfrm>
            <a:custGeom>
              <a:avLst/>
              <a:gdLst/>
              <a:ahLst/>
              <a:cxnLst/>
              <a:rect l="l" t="t" r="r" b="b"/>
              <a:pathLst>
                <a:path w="12189460" h="685800">
                  <a:moveTo>
                    <a:pt x="12188952" y="0"/>
                  </a:moveTo>
                  <a:lnTo>
                    <a:pt x="0" y="0"/>
                  </a:lnTo>
                  <a:lnTo>
                    <a:pt x="0" y="685800"/>
                  </a:lnTo>
                  <a:lnTo>
                    <a:pt x="12188952" y="685800"/>
                  </a:lnTo>
                  <a:lnTo>
                    <a:pt x="12188952" y="0"/>
                  </a:lnTo>
                  <a:close/>
                </a:path>
              </a:pathLst>
            </a:custGeom>
            <a:solidFill>
              <a:srgbClr val="FFFFFF">
                <a:alpha val="89999"/>
              </a:srgbClr>
            </a:solidFill>
          </p:spPr>
          <p:txBody>
            <a:bodyPr wrap="square" lIns="0" tIns="0" rIns="0" bIns="0" rtlCol="0"/>
            <a:lstStyle/>
            <a:p>
              <a:endParaRPr/>
            </a:p>
          </p:txBody>
        </p:sp>
        <p:pic>
          <p:nvPicPr>
            <p:cNvPr id="20" name="bg object 21"/>
            <p:cNvPicPr/>
            <p:nvPr/>
          </p:nvPicPr>
          <p:blipFill>
            <a:blip r:embed="rId3" cstate="print"/>
            <a:stretch>
              <a:fillRect/>
            </a:stretch>
          </p:blipFill>
          <p:spPr>
            <a:xfrm>
              <a:off x="733833" y="6444871"/>
              <a:ext cx="119964" cy="133032"/>
            </a:xfrm>
            <a:prstGeom prst="rect">
              <a:avLst/>
            </a:prstGeom>
          </p:spPr>
        </p:pic>
        <p:sp>
          <p:nvSpPr>
            <p:cNvPr id="21" name="bg object 22"/>
            <p:cNvSpPr/>
            <p:nvPr/>
          </p:nvSpPr>
          <p:spPr>
            <a:xfrm>
              <a:off x="892886" y="6446177"/>
              <a:ext cx="147320" cy="131445"/>
            </a:xfrm>
            <a:custGeom>
              <a:avLst/>
              <a:gdLst/>
              <a:ahLst/>
              <a:cxnLst/>
              <a:rect l="l" t="t"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p:spPr>
          <p:txBody>
            <a:bodyPr wrap="square" lIns="0" tIns="0" rIns="0" bIns="0" rtlCol="0"/>
            <a:lstStyle/>
            <a:p>
              <a:endParaRPr/>
            </a:p>
          </p:txBody>
        </p:sp>
        <p:pic>
          <p:nvPicPr>
            <p:cNvPr id="22" name="bg object 23"/>
            <p:cNvPicPr/>
            <p:nvPr/>
          </p:nvPicPr>
          <p:blipFill>
            <a:blip r:embed="rId4" cstate="print"/>
            <a:stretch>
              <a:fillRect/>
            </a:stretch>
          </p:blipFill>
          <p:spPr>
            <a:xfrm>
              <a:off x="1068316" y="6446168"/>
              <a:ext cx="82778" cy="130441"/>
            </a:xfrm>
            <a:prstGeom prst="rect">
              <a:avLst/>
            </a:prstGeom>
          </p:spPr>
        </p:pic>
        <p:pic>
          <p:nvPicPr>
            <p:cNvPr id="23" name="bg object 24"/>
            <p:cNvPicPr/>
            <p:nvPr/>
          </p:nvPicPr>
          <p:blipFill>
            <a:blip r:embed="rId5" cstate="print"/>
            <a:stretch>
              <a:fillRect/>
            </a:stretch>
          </p:blipFill>
          <p:spPr>
            <a:xfrm>
              <a:off x="1176058" y="6446160"/>
              <a:ext cx="121208" cy="130441"/>
            </a:xfrm>
            <a:prstGeom prst="rect">
              <a:avLst/>
            </a:prstGeom>
          </p:spPr>
        </p:pic>
        <p:pic>
          <p:nvPicPr>
            <p:cNvPr id="24" name="bg object 25"/>
            <p:cNvPicPr/>
            <p:nvPr/>
          </p:nvPicPr>
          <p:blipFill>
            <a:blip r:embed="rId6" cstate="print"/>
            <a:stretch>
              <a:fillRect/>
            </a:stretch>
          </p:blipFill>
          <p:spPr>
            <a:xfrm>
              <a:off x="1323602" y="6445045"/>
              <a:ext cx="120383" cy="132791"/>
            </a:xfrm>
            <a:prstGeom prst="rect">
              <a:avLst/>
            </a:prstGeom>
          </p:spPr>
        </p:pic>
        <p:pic>
          <p:nvPicPr>
            <p:cNvPr id="25" name="bg object 26"/>
            <p:cNvPicPr/>
            <p:nvPr/>
          </p:nvPicPr>
          <p:blipFill>
            <a:blip r:embed="rId7" cstate="print"/>
            <a:stretch>
              <a:fillRect/>
            </a:stretch>
          </p:blipFill>
          <p:spPr>
            <a:xfrm>
              <a:off x="457205" y="6379952"/>
              <a:ext cx="203166" cy="270305"/>
            </a:xfrm>
            <a:prstGeom prst="rect">
              <a:avLst/>
            </a:prstGeom>
          </p:spPr>
        </p:pic>
      </p:grpSp>
      <p:pic>
        <p:nvPicPr>
          <p:cNvPr id="29" name="Picture 28">
            <a:extLst>
              <a:ext uri="{FF2B5EF4-FFF2-40B4-BE49-F238E27FC236}">
                <a16:creationId xmlns:a16="http://schemas.microsoft.com/office/drawing/2014/main" id="{77A48A29-D09A-F173-52E0-3BAEF30806E1}"/>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0673096" y="107007"/>
            <a:ext cx="1348589" cy="490396"/>
          </a:xfrm>
          <a:prstGeom prst="rect">
            <a:avLst/>
          </a:prstGeom>
        </p:spPr>
      </p:pic>
    </p:spTree>
    <p:extLst>
      <p:ext uri="{BB962C8B-B14F-4D97-AF65-F5344CB8AC3E}">
        <p14:creationId xmlns:p14="http://schemas.microsoft.com/office/powerpoint/2010/main" val="1247280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1 Column">
    <p:spTree>
      <p:nvGrpSpPr>
        <p:cNvPr id="1" name=""/>
        <p:cNvGrpSpPr/>
        <p:nvPr/>
      </p:nvGrpSpPr>
      <p:grpSpPr>
        <a:xfrm>
          <a:off x="0" y="0"/>
          <a:ext cx="0" cy="0"/>
          <a:chOff x="0" y="0"/>
          <a:chExt cx="0" cy="0"/>
        </a:xfrm>
      </p:grpSpPr>
      <p:sp>
        <p:nvSpPr>
          <p:cNvPr id="2" name="Title 1"/>
          <p:cNvSpPr>
            <a:spLocks noGrp="1"/>
          </p:cNvSpPr>
          <p:nvPr>
            <p:ph type="title"/>
          </p:nvPr>
        </p:nvSpPr>
        <p:spPr>
          <a:xfrm>
            <a:off x="577516" y="365125"/>
            <a:ext cx="10972800" cy="987019"/>
          </a:xfrm>
        </p:spPr>
        <p:txBody>
          <a:bodyPr/>
          <a:lstStyle/>
          <a:p>
            <a:r>
              <a:rPr lang="en-US"/>
              <a:t>Click to edit Master title style</a:t>
            </a:r>
          </a:p>
        </p:txBody>
      </p:sp>
      <p:sp>
        <p:nvSpPr>
          <p:cNvPr id="8" name="Content Placeholder 7"/>
          <p:cNvSpPr>
            <a:spLocks noGrp="1"/>
          </p:cNvSpPr>
          <p:nvPr>
            <p:ph sz="quarter" idx="13"/>
          </p:nvPr>
        </p:nvSpPr>
        <p:spPr>
          <a:xfrm>
            <a:off x="577516" y="1502229"/>
            <a:ext cx="10972800" cy="46699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C1F16ABD-8B76-B853-14C2-2B21A02B609C}"/>
              </a:ext>
            </a:extLst>
          </p:cNvPr>
          <p:cNvSpPr>
            <a:spLocks noGrp="1"/>
          </p:cNvSpPr>
          <p:nvPr>
            <p:ph type="sldNum" sz="quarter" idx="14"/>
          </p:nvPr>
        </p:nvSpPr>
        <p:spPr/>
        <p:txBody>
          <a:bodyPr/>
          <a:lstStyle>
            <a:lvl1pPr>
              <a:defRPr/>
            </a:lvl1pPr>
          </a:lstStyle>
          <a:p>
            <a:pPr>
              <a:defRPr/>
            </a:pPr>
            <a:fld id="{54EED1E4-A0F2-4334-8292-DFE804C04AC1}" type="slidenum">
              <a:rPr lang="en-US"/>
              <a:pPr>
                <a:defRPr/>
              </a:pPr>
              <a:t>‹#›</a:t>
            </a:fld>
            <a:endParaRPr lang="en-US" dirty="0"/>
          </a:p>
        </p:txBody>
      </p:sp>
    </p:spTree>
    <p:extLst>
      <p:ext uri="{BB962C8B-B14F-4D97-AF65-F5344CB8AC3E}">
        <p14:creationId xmlns:p14="http://schemas.microsoft.com/office/powerpoint/2010/main" val="27695159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obj" preserve="1">
  <p:cSld name="Thankyou  mTNBC">
    <p:bg>
      <p:bgPr>
        <a:solidFill>
          <a:schemeClr val="bg1"/>
        </a:soli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A3FC6905-97BB-C718-3A0A-A0959A195EE5}"/>
              </a:ext>
            </a:extLst>
          </p:cNvPr>
          <p:cNvGrpSpPr/>
          <p:nvPr userDrawn="1"/>
        </p:nvGrpSpPr>
        <p:grpSpPr>
          <a:xfrm>
            <a:off x="-1" y="6180055"/>
            <a:ext cx="12216384" cy="685800"/>
            <a:chOff x="-33020" y="6180055"/>
            <a:chExt cx="12237851" cy="685800"/>
          </a:xfrm>
        </p:grpSpPr>
        <p:sp>
          <p:nvSpPr>
            <p:cNvPr id="46" name="bg object 20">
              <a:extLst>
                <a:ext uri="{FF2B5EF4-FFF2-40B4-BE49-F238E27FC236}">
                  <a16:creationId xmlns:a16="http://schemas.microsoft.com/office/drawing/2014/main" id="{6C84C8FC-B91A-852A-86D2-911E54952DA5}"/>
                </a:ext>
              </a:extLst>
            </p:cNvPr>
            <p:cNvSpPr/>
            <p:nvPr/>
          </p:nvSpPr>
          <p:spPr>
            <a:xfrm>
              <a:off x="-33020" y="6180055"/>
              <a:ext cx="12237851" cy="685800"/>
            </a:xfrm>
            <a:custGeom>
              <a:avLst/>
              <a:gdLst/>
              <a:ahLst/>
              <a:cxnLst/>
              <a:rect l="l" t="t" r="r" b="b"/>
              <a:pathLst>
                <a:path w="12189460" h="685800">
                  <a:moveTo>
                    <a:pt x="12188952" y="0"/>
                  </a:moveTo>
                  <a:lnTo>
                    <a:pt x="0" y="0"/>
                  </a:lnTo>
                  <a:lnTo>
                    <a:pt x="0" y="685800"/>
                  </a:lnTo>
                  <a:lnTo>
                    <a:pt x="12188952" y="685800"/>
                  </a:lnTo>
                  <a:lnTo>
                    <a:pt x="12188952" y="0"/>
                  </a:lnTo>
                  <a:close/>
                </a:path>
              </a:pathLst>
            </a:custGeom>
            <a:solidFill>
              <a:srgbClr val="FFFFFF">
                <a:alpha val="89999"/>
              </a:srgbClr>
            </a:solidFill>
          </p:spPr>
          <p:txBody>
            <a:bodyPr wrap="square" lIns="0" tIns="0" rIns="0" bIns="0" rtlCol="0"/>
            <a:lstStyle/>
            <a:p>
              <a:endParaRPr/>
            </a:p>
          </p:txBody>
        </p:sp>
        <p:pic>
          <p:nvPicPr>
            <p:cNvPr id="47" name="bg object 21">
              <a:extLst>
                <a:ext uri="{FF2B5EF4-FFF2-40B4-BE49-F238E27FC236}">
                  <a16:creationId xmlns:a16="http://schemas.microsoft.com/office/drawing/2014/main" id="{7009D077-CE1A-C97F-AA91-327D68F73933}"/>
                </a:ext>
              </a:extLst>
            </p:cNvPr>
            <p:cNvPicPr/>
            <p:nvPr/>
          </p:nvPicPr>
          <p:blipFill>
            <a:blip r:embed="rId2" cstate="print"/>
            <a:stretch>
              <a:fillRect/>
            </a:stretch>
          </p:blipFill>
          <p:spPr>
            <a:xfrm>
              <a:off x="733833" y="6444871"/>
              <a:ext cx="119964" cy="133032"/>
            </a:xfrm>
            <a:prstGeom prst="rect">
              <a:avLst/>
            </a:prstGeom>
          </p:spPr>
        </p:pic>
        <p:sp>
          <p:nvSpPr>
            <p:cNvPr id="48" name="bg object 22">
              <a:extLst>
                <a:ext uri="{FF2B5EF4-FFF2-40B4-BE49-F238E27FC236}">
                  <a16:creationId xmlns:a16="http://schemas.microsoft.com/office/drawing/2014/main" id="{5A250F1A-C4BD-25BA-84EA-56844C5421B5}"/>
                </a:ext>
              </a:extLst>
            </p:cNvPr>
            <p:cNvSpPr/>
            <p:nvPr/>
          </p:nvSpPr>
          <p:spPr>
            <a:xfrm>
              <a:off x="892886" y="6446177"/>
              <a:ext cx="147320" cy="131445"/>
            </a:xfrm>
            <a:custGeom>
              <a:avLst/>
              <a:gdLst/>
              <a:ahLst/>
              <a:cxnLst/>
              <a:rect l="l" t="t"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p:spPr>
          <p:txBody>
            <a:bodyPr wrap="square" lIns="0" tIns="0" rIns="0" bIns="0" rtlCol="0"/>
            <a:lstStyle/>
            <a:p>
              <a:endParaRPr/>
            </a:p>
          </p:txBody>
        </p:sp>
        <p:pic>
          <p:nvPicPr>
            <p:cNvPr id="49" name="bg object 23">
              <a:extLst>
                <a:ext uri="{FF2B5EF4-FFF2-40B4-BE49-F238E27FC236}">
                  <a16:creationId xmlns:a16="http://schemas.microsoft.com/office/drawing/2014/main" id="{1DB939CE-AF88-4667-7BC8-C95E3B33B32F}"/>
                </a:ext>
              </a:extLst>
            </p:cNvPr>
            <p:cNvPicPr/>
            <p:nvPr/>
          </p:nvPicPr>
          <p:blipFill>
            <a:blip r:embed="rId3" cstate="print"/>
            <a:stretch>
              <a:fillRect/>
            </a:stretch>
          </p:blipFill>
          <p:spPr>
            <a:xfrm>
              <a:off x="1068316" y="6446168"/>
              <a:ext cx="82778" cy="130441"/>
            </a:xfrm>
            <a:prstGeom prst="rect">
              <a:avLst/>
            </a:prstGeom>
          </p:spPr>
        </p:pic>
        <p:pic>
          <p:nvPicPr>
            <p:cNvPr id="50" name="bg object 24">
              <a:extLst>
                <a:ext uri="{FF2B5EF4-FFF2-40B4-BE49-F238E27FC236}">
                  <a16:creationId xmlns:a16="http://schemas.microsoft.com/office/drawing/2014/main" id="{00626C0D-277F-BD94-86FE-8D9B9CB79410}"/>
                </a:ext>
              </a:extLst>
            </p:cNvPr>
            <p:cNvPicPr/>
            <p:nvPr/>
          </p:nvPicPr>
          <p:blipFill>
            <a:blip r:embed="rId4" cstate="print"/>
            <a:stretch>
              <a:fillRect/>
            </a:stretch>
          </p:blipFill>
          <p:spPr>
            <a:xfrm>
              <a:off x="1176058" y="6446160"/>
              <a:ext cx="121208" cy="130441"/>
            </a:xfrm>
            <a:prstGeom prst="rect">
              <a:avLst/>
            </a:prstGeom>
          </p:spPr>
        </p:pic>
        <p:pic>
          <p:nvPicPr>
            <p:cNvPr id="51" name="bg object 25">
              <a:extLst>
                <a:ext uri="{FF2B5EF4-FFF2-40B4-BE49-F238E27FC236}">
                  <a16:creationId xmlns:a16="http://schemas.microsoft.com/office/drawing/2014/main" id="{9BA63824-056E-B5F3-7E84-B7DCF3095BA5}"/>
                </a:ext>
              </a:extLst>
            </p:cNvPr>
            <p:cNvPicPr/>
            <p:nvPr/>
          </p:nvPicPr>
          <p:blipFill>
            <a:blip r:embed="rId5" cstate="print"/>
            <a:stretch>
              <a:fillRect/>
            </a:stretch>
          </p:blipFill>
          <p:spPr>
            <a:xfrm>
              <a:off x="1323602" y="6445045"/>
              <a:ext cx="120383" cy="132791"/>
            </a:xfrm>
            <a:prstGeom prst="rect">
              <a:avLst/>
            </a:prstGeom>
          </p:spPr>
        </p:pic>
        <p:pic>
          <p:nvPicPr>
            <p:cNvPr id="52" name="bg object 26">
              <a:extLst>
                <a:ext uri="{FF2B5EF4-FFF2-40B4-BE49-F238E27FC236}">
                  <a16:creationId xmlns:a16="http://schemas.microsoft.com/office/drawing/2014/main" id="{CB79FD61-C53B-E3F6-202F-778E013CA276}"/>
                </a:ext>
              </a:extLst>
            </p:cNvPr>
            <p:cNvPicPr/>
            <p:nvPr/>
          </p:nvPicPr>
          <p:blipFill>
            <a:blip r:embed="rId6" cstate="print"/>
            <a:stretch>
              <a:fillRect/>
            </a:stretch>
          </p:blipFill>
          <p:spPr>
            <a:xfrm>
              <a:off x="457205" y="6379952"/>
              <a:ext cx="203166" cy="270305"/>
            </a:xfrm>
            <a:prstGeom prst="rect">
              <a:avLst/>
            </a:prstGeom>
          </p:spPr>
        </p:pic>
      </p:grpSp>
      <p:sp>
        <p:nvSpPr>
          <p:cNvPr id="2" name="Holder 2"/>
          <p:cNvSpPr>
            <a:spLocks noGrp="1"/>
          </p:cNvSpPr>
          <p:nvPr>
            <p:ph type="ctrTitle"/>
          </p:nvPr>
        </p:nvSpPr>
        <p:spPr>
          <a:xfrm>
            <a:off x="474786" y="1789118"/>
            <a:ext cx="4568130" cy="1815574"/>
          </a:xfrm>
          <a:prstGeom prst="rect">
            <a:avLst/>
          </a:prstGeom>
        </p:spPr>
        <p:txBody>
          <a:bodyPr wrap="square" lIns="0" tIns="0" rIns="0" bIns="0">
            <a:noAutofit/>
          </a:bodyPr>
          <a:lstStyle>
            <a:lvl1pPr>
              <a:defRPr sz="4800" b="1" i="0">
                <a:solidFill>
                  <a:schemeClr val="accent4"/>
                </a:solidFill>
                <a:latin typeface="Arial"/>
                <a:cs typeface="Arial"/>
              </a:defRPr>
            </a:lvl1pPr>
          </a:lstStyle>
          <a:p>
            <a:endParaRPr/>
          </a:p>
        </p:txBody>
      </p:sp>
      <p:sp>
        <p:nvSpPr>
          <p:cNvPr id="3" name="Holder 3"/>
          <p:cNvSpPr>
            <a:spLocks noGrp="1"/>
          </p:cNvSpPr>
          <p:nvPr>
            <p:ph type="subTitle" idx="4"/>
          </p:nvPr>
        </p:nvSpPr>
        <p:spPr>
          <a:xfrm>
            <a:off x="474786" y="3737752"/>
            <a:ext cx="4568130" cy="1296378"/>
          </a:xfrm>
          <a:prstGeom prst="rect">
            <a:avLst/>
          </a:prstGeom>
        </p:spPr>
        <p:txBody>
          <a:bodyPr wrap="square" lIns="0" tIns="0" rIns="0" bIns="0">
            <a:noAutofit/>
          </a:bodyPr>
          <a:lstStyle>
            <a:lvl1pPr algn="l">
              <a:defRPr sz="2200" b="1">
                <a:solidFill>
                  <a:schemeClr val="accent3"/>
                </a:solidFill>
              </a:defRPr>
            </a:lvl1pPr>
          </a:lstStyle>
          <a:p>
            <a:endParaRPr/>
          </a:p>
        </p:txBody>
      </p:sp>
      <p:pic>
        <p:nvPicPr>
          <p:cNvPr id="36" name="Picture 3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68000" y="107007"/>
            <a:ext cx="1358782" cy="490396"/>
          </a:xfrm>
          <a:prstGeom prst="rect">
            <a:avLst/>
          </a:prstGeom>
        </p:spPr>
      </p:pic>
      <p:pic>
        <p:nvPicPr>
          <p:cNvPr id="28" name="bg object 16">
            <a:extLst>
              <a:ext uri="{FF2B5EF4-FFF2-40B4-BE49-F238E27FC236}">
                <a16:creationId xmlns:a16="http://schemas.microsoft.com/office/drawing/2014/main" id="{05071852-BB4B-5C2F-A50D-762BA8508A5D}"/>
              </a:ext>
            </a:extLst>
          </p:cNvPr>
          <p:cNvPicPr/>
          <p:nvPr userDrawn="1"/>
        </p:nvPicPr>
        <p:blipFill>
          <a:blip r:embed="rId8" cstate="print"/>
          <a:stretch>
            <a:fillRect/>
          </a:stretch>
        </p:blipFill>
        <p:spPr>
          <a:xfrm>
            <a:off x="5070347" y="133349"/>
            <a:ext cx="7118604" cy="6041898"/>
          </a:xfrm>
          <a:prstGeom prst="rect">
            <a:avLst/>
          </a:prstGeom>
        </p:spPr>
      </p:pic>
      <p:grpSp>
        <p:nvGrpSpPr>
          <p:cNvPr id="29" name="object 2">
            <a:extLst>
              <a:ext uri="{FF2B5EF4-FFF2-40B4-BE49-F238E27FC236}">
                <a16:creationId xmlns:a16="http://schemas.microsoft.com/office/drawing/2014/main" id="{2D0D1C71-A9C4-F040-665B-97E9FF1D6537}"/>
              </a:ext>
            </a:extLst>
          </p:cNvPr>
          <p:cNvGrpSpPr/>
          <p:nvPr userDrawn="1"/>
        </p:nvGrpSpPr>
        <p:grpSpPr>
          <a:xfrm>
            <a:off x="0" y="110"/>
            <a:ext cx="12189460" cy="6175375"/>
            <a:chOff x="0" y="110"/>
            <a:chExt cx="12189460" cy="6175375"/>
          </a:xfrm>
        </p:grpSpPr>
        <p:sp>
          <p:nvSpPr>
            <p:cNvPr id="30" name="object 3">
              <a:extLst>
                <a:ext uri="{FF2B5EF4-FFF2-40B4-BE49-F238E27FC236}">
                  <a16:creationId xmlns:a16="http://schemas.microsoft.com/office/drawing/2014/main" id="{A8EF91E0-95F3-54EE-CF49-4A79648C54D2}"/>
                </a:ext>
              </a:extLst>
            </p:cNvPr>
            <p:cNvSpPr/>
            <p:nvPr/>
          </p:nvSpPr>
          <p:spPr>
            <a:xfrm>
              <a:off x="3225" y="3568"/>
              <a:ext cx="12186285" cy="664845"/>
            </a:xfrm>
            <a:custGeom>
              <a:avLst/>
              <a:gdLst/>
              <a:ahLst/>
              <a:cxnLst/>
              <a:rect l="l" t="t" r="r" b="b"/>
              <a:pathLst>
                <a:path w="12186285" h="664845">
                  <a:moveTo>
                    <a:pt x="12185726" y="0"/>
                  </a:moveTo>
                  <a:lnTo>
                    <a:pt x="0" y="0"/>
                  </a:lnTo>
                  <a:lnTo>
                    <a:pt x="0" y="664679"/>
                  </a:lnTo>
                  <a:lnTo>
                    <a:pt x="12185726" y="664679"/>
                  </a:lnTo>
                  <a:lnTo>
                    <a:pt x="12185726" y="0"/>
                  </a:lnTo>
                  <a:close/>
                </a:path>
              </a:pathLst>
            </a:custGeom>
            <a:solidFill>
              <a:srgbClr val="FFFFFF"/>
            </a:solidFill>
          </p:spPr>
          <p:txBody>
            <a:bodyPr wrap="square" lIns="0" tIns="0" rIns="0" bIns="0" rtlCol="0"/>
            <a:lstStyle/>
            <a:p>
              <a:endParaRPr/>
            </a:p>
          </p:txBody>
        </p:sp>
        <p:sp>
          <p:nvSpPr>
            <p:cNvPr id="31" name="object 4">
              <a:extLst>
                <a:ext uri="{FF2B5EF4-FFF2-40B4-BE49-F238E27FC236}">
                  <a16:creationId xmlns:a16="http://schemas.microsoft.com/office/drawing/2014/main" id="{BF258553-D5D3-E1A7-61ED-DF9EC1570C7F}"/>
                </a:ext>
              </a:extLst>
            </p:cNvPr>
            <p:cNvSpPr/>
            <p:nvPr/>
          </p:nvSpPr>
          <p:spPr>
            <a:xfrm>
              <a:off x="0" y="110"/>
              <a:ext cx="12189460" cy="582295"/>
            </a:xfrm>
            <a:custGeom>
              <a:avLst/>
              <a:gdLst/>
              <a:ahLst/>
              <a:cxnLst/>
              <a:rect l="l" t="t" r="r" b="b"/>
              <a:pathLst>
                <a:path w="12189460" h="582295">
                  <a:moveTo>
                    <a:pt x="12188951" y="0"/>
                  </a:moveTo>
                  <a:lnTo>
                    <a:pt x="0" y="1767"/>
                  </a:lnTo>
                  <a:lnTo>
                    <a:pt x="0" y="582271"/>
                  </a:lnTo>
                  <a:lnTo>
                    <a:pt x="8425889" y="580393"/>
                  </a:lnTo>
                  <a:lnTo>
                    <a:pt x="8480980" y="576023"/>
                  </a:lnTo>
                  <a:lnTo>
                    <a:pt x="8533400" y="563312"/>
                  </a:lnTo>
                  <a:lnTo>
                    <a:pt x="8582004" y="542857"/>
                  </a:lnTo>
                  <a:lnTo>
                    <a:pt x="8625646" y="515255"/>
                  </a:lnTo>
                  <a:lnTo>
                    <a:pt x="8663182" y="481103"/>
                  </a:lnTo>
                  <a:lnTo>
                    <a:pt x="8693466" y="440998"/>
                  </a:lnTo>
                  <a:lnTo>
                    <a:pt x="8836925" y="206835"/>
                  </a:lnTo>
                  <a:lnTo>
                    <a:pt x="8867203" y="166727"/>
                  </a:lnTo>
                  <a:lnTo>
                    <a:pt x="8904735" y="132573"/>
                  </a:lnTo>
                  <a:lnTo>
                    <a:pt x="8948375" y="104972"/>
                  </a:lnTo>
                  <a:lnTo>
                    <a:pt x="8996978" y="84518"/>
                  </a:lnTo>
                  <a:lnTo>
                    <a:pt x="9049397" y="71809"/>
                  </a:lnTo>
                  <a:lnTo>
                    <a:pt x="9104488" y="67440"/>
                  </a:lnTo>
                  <a:lnTo>
                    <a:pt x="12188952" y="67440"/>
                  </a:lnTo>
                  <a:lnTo>
                    <a:pt x="12188951" y="0"/>
                  </a:lnTo>
                  <a:close/>
                </a:path>
              </a:pathLst>
            </a:custGeom>
            <a:solidFill>
              <a:srgbClr val="259F79"/>
            </a:solidFill>
          </p:spPr>
          <p:txBody>
            <a:bodyPr wrap="square" lIns="0" tIns="0" rIns="0" bIns="0" rtlCol="0"/>
            <a:lstStyle/>
            <a:p>
              <a:endParaRPr/>
            </a:p>
          </p:txBody>
        </p:sp>
      </p:grpSp>
      <p:pic>
        <p:nvPicPr>
          <p:cNvPr id="4" name="Picture 3"/>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8556524" y="53339"/>
            <a:ext cx="2218156" cy="624841"/>
          </a:xfrm>
          <a:prstGeom prst="rect">
            <a:avLst/>
          </a:prstGeom>
        </p:spPr>
      </p:pic>
    </p:spTree>
    <p:extLst>
      <p:ext uri="{BB962C8B-B14F-4D97-AF65-F5344CB8AC3E}">
        <p14:creationId xmlns:p14="http://schemas.microsoft.com/office/powerpoint/2010/main" val="4710543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obj" preserve="1">
  <p:cSld name="Thankyou HR+/HER2-mBC ">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9B0EB410-7ED8-E2D9-C306-561D22C1E249}"/>
              </a:ext>
            </a:extLst>
          </p:cNvPr>
          <p:cNvGrpSpPr/>
          <p:nvPr userDrawn="1"/>
        </p:nvGrpSpPr>
        <p:grpSpPr>
          <a:xfrm>
            <a:off x="-1" y="6180055"/>
            <a:ext cx="12216384" cy="685800"/>
            <a:chOff x="-33020" y="6180055"/>
            <a:chExt cx="12237851" cy="685800"/>
          </a:xfrm>
        </p:grpSpPr>
        <p:sp>
          <p:nvSpPr>
            <p:cNvPr id="27" name="bg object 20">
              <a:extLst>
                <a:ext uri="{FF2B5EF4-FFF2-40B4-BE49-F238E27FC236}">
                  <a16:creationId xmlns:a16="http://schemas.microsoft.com/office/drawing/2014/main" id="{4D1994E2-1437-ED1D-7247-C3EB6394157D}"/>
                </a:ext>
              </a:extLst>
            </p:cNvPr>
            <p:cNvSpPr/>
            <p:nvPr/>
          </p:nvSpPr>
          <p:spPr>
            <a:xfrm>
              <a:off x="-33020" y="6180055"/>
              <a:ext cx="12237851" cy="685800"/>
            </a:xfrm>
            <a:custGeom>
              <a:avLst/>
              <a:gdLst/>
              <a:ahLst/>
              <a:cxnLst/>
              <a:rect l="l" t="t" r="r" b="b"/>
              <a:pathLst>
                <a:path w="12189460" h="685800">
                  <a:moveTo>
                    <a:pt x="12188952" y="0"/>
                  </a:moveTo>
                  <a:lnTo>
                    <a:pt x="0" y="0"/>
                  </a:lnTo>
                  <a:lnTo>
                    <a:pt x="0" y="685800"/>
                  </a:lnTo>
                  <a:lnTo>
                    <a:pt x="12188952" y="685800"/>
                  </a:lnTo>
                  <a:lnTo>
                    <a:pt x="12188952" y="0"/>
                  </a:lnTo>
                  <a:close/>
                </a:path>
              </a:pathLst>
            </a:custGeom>
            <a:solidFill>
              <a:srgbClr val="FFFFFF">
                <a:alpha val="89999"/>
              </a:srgbClr>
            </a:solidFill>
          </p:spPr>
          <p:txBody>
            <a:bodyPr wrap="square" lIns="0" tIns="0" rIns="0" bIns="0" rtlCol="0"/>
            <a:lstStyle/>
            <a:p>
              <a:endParaRPr/>
            </a:p>
          </p:txBody>
        </p:sp>
        <p:pic>
          <p:nvPicPr>
            <p:cNvPr id="30" name="bg object 21">
              <a:extLst>
                <a:ext uri="{FF2B5EF4-FFF2-40B4-BE49-F238E27FC236}">
                  <a16:creationId xmlns:a16="http://schemas.microsoft.com/office/drawing/2014/main" id="{D7EE4EA0-C3C1-29DD-11D2-DEDC15E09AED}"/>
                </a:ext>
              </a:extLst>
            </p:cNvPr>
            <p:cNvPicPr/>
            <p:nvPr/>
          </p:nvPicPr>
          <p:blipFill>
            <a:blip r:embed="rId2" cstate="print"/>
            <a:stretch>
              <a:fillRect/>
            </a:stretch>
          </p:blipFill>
          <p:spPr>
            <a:xfrm>
              <a:off x="733833" y="6444871"/>
              <a:ext cx="119964" cy="133032"/>
            </a:xfrm>
            <a:prstGeom prst="rect">
              <a:avLst/>
            </a:prstGeom>
          </p:spPr>
        </p:pic>
        <p:sp>
          <p:nvSpPr>
            <p:cNvPr id="31" name="bg object 22">
              <a:extLst>
                <a:ext uri="{FF2B5EF4-FFF2-40B4-BE49-F238E27FC236}">
                  <a16:creationId xmlns:a16="http://schemas.microsoft.com/office/drawing/2014/main" id="{5D081D31-483B-B04F-4D97-A6AE4251BC59}"/>
                </a:ext>
              </a:extLst>
            </p:cNvPr>
            <p:cNvSpPr/>
            <p:nvPr/>
          </p:nvSpPr>
          <p:spPr>
            <a:xfrm>
              <a:off x="892886" y="6446177"/>
              <a:ext cx="147320" cy="131445"/>
            </a:xfrm>
            <a:custGeom>
              <a:avLst/>
              <a:gdLst/>
              <a:ahLst/>
              <a:cxnLst/>
              <a:rect l="l" t="t"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p:spPr>
          <p:txBody>
            <a:bodyPr wrap="square" lIns="0" tIns="0" rIns="0" bIns="0" rtlCol="0"/>
            <a:lstStyle/>
            <a:p>
              <a:endParaRPr/>
            </a:p>
          </p:txBody>
        </p:sp>
        <p:pic>
          <p:nvPicPr>
            <p:cNvPr id="33" name="bg object 23">
              <a:extLst>
                <a:ext uri="{FF2B5EF4-FFF2-40B4-BE49-F238E27FC236}">
                  <a16:creationId xmlns:a16="http://schemas.microsoft.com/office/drawing/2014/main" id="{AECC045F-C2E4-171C-1DB4-8A46E601F3FF}"/>
                </a:ext>
              </a:extLst>
            </p:cNvPr>
            <p:cNvPicPr/>
            <p:nvPr/>
          </p:nvPicPr>
          <p:blipFill>
            <a:blip r:embed="rId3" cstate="print"/>
            <a:stretch>
              <a:fillRect/>
            </a:stretch>
          </p:blipFill>
          <p:spPr>
            <a:xfrm>
              <a:off x="1068316" y="6446168"/>
              <a:ext cx="82778" cy="130441"/>
            </a:xfrm>
            <a:prstGeom prst="rect">
              <a:avLst/>
            </a:prstGeom>
          </p:spPr>
        </p:pic>
        <p:pic>
          <p:nvPicPr>
            <p:cNvPr id="35" name="bg object 24">
              <a:extLst>
                <a:ext uri="{FF2B5EF4-FFF2-40B4-BE49-F238E27FC236}">
                  <a16:creationId xmlns:a16="http://schemas.microsoft.com/office/drawing/2014/main" id="{DA8074A4-57F6-A0A6-3226-778E2260FD3B}"/>
                </a:ext>
              </a:extLst>
            </p:cNvPr>
            <p:cNvPicPr/>
            <p:nvPr/>
          </p:nvPicPr>
          <p:blipFill>
            <a:blip r:embed="rId4" cstate="print"/>
            <a:stretch>
              <a:fillRect/>
            </a:stretch>
          </p:blipFill>
          <p:spPr>
            <a:xfrm>
              <a:off x="1176058" y="6446160"/>
              <a:ext cx="121208" cy="130441"/>
            </a:xfrm>
            <a:prstGeom prst="rect">
              <a:avLst/>
            </a:prstGeom>
          </p:spPr>
        </p:pic>
        <p:pic>
          <p:nvPicPr>
            <p:cNvPr id="36" name="bg object 25">
              <a:extLst>
                <a:ext uri="{FF2B5EF4-FFF2-40B4-BE49-F238E27FC236}">
                  <a16:creationId xmlns:a16="http://schemas.microsoft.com/office/drawing/2014/main" id="{1ECA620C-4913-848D-5A25-FEE16E0953C3}"/>
                </a:ext>
              </a:extLst>
            </p:cNvPr>
            <p:cNvPicPr/>
            <p:nvPr/>
          </p:nvPicPr>
          <p:blipFill>
            <a:blip r:embed="rId5" cstate="print"/>
            <a:stretch>
              <a:fillRect/>
            </a:stretch>
          </p:blipFill>
          <p:spPr>
            <a:xfrm>
              <a:off x="1323602" y="6445045"/>
              <a:ext cx="120383" cy="132791"/>
            </a:xfrm>
            <a:prstGeom prst="rect">
              <a:avLst/>
            </a:prstGeom>
          </p:spPr>
        </p:pic>
        <p:pic>
          <p:nvPicPr>
            <p:cNvPr id="37" name="bg object 26">
              <a:extLst>
                <a:ext uri="{FF2B5EF4-FFF2-40B4-BE49-F238E27FC236}">
                  <a16:creationId xmlns:a16="http://schemas.microsoft.com/office/drawing/2014/main" id="{F00CF4A2-4883-8DB4-B57E-C08AC4259A59}"/>
                </a:ext>
              </a:extLst>
            </p:cNvPr>
            <p:cNvPicPr/>
            <p:nvPr/>
          </p:nvPicPr>
          <p:blipFill>
            <a:blip r:embed="rId6" cstate="print"/>
            <a:stretch>
              <a:fillRect/>
            </a:stretch>
          </p:blipFill>
          <p:spPr>
            <a:xfrm>
              <a:off x="457205" y="6379952"/>
              <a:ext cx="203166" cy="270305"/>
            </a:xfrm>
            <a:prstGeom prst="rect">
              <a:avLst/>
            </a:prstGeom>
          </p:spPr>
        </p:pic>
      </p:grpSp>
      <p:sp>
        <p:nvSpPr>
          <p:cNvPr id="2" name="Holder 2"/>
          <p:cNvSpPr>
            <a:spLocks noGrp="1"/>
          </p:cNvSpPr>
          <p:nvPr>
            <p:ph type="ctrTitle"/>
          </p:nvPr>
        </p:nvSpPr>
        <p:spPr>
          <a:xfrm>
            <a:off x="474786" y="1789118"/>
            <a:ext cx="4568130" cy="1815574"/>
          </a:xfrm>
          <a:prstGeom prst="rect">
            <a:avLst/>
          </a:prstGeom>
        </p:spPr>
        <p:txBody>
          <a:bodyPr wrap="square" lIns="0" tIns="0" rIns="0" bIns="0">
            <a:noAutofit/>
          </a:bodyPr>
          <a:lstStyle>
            <a:lvl1pPr>
              <a:defRPr sz="4800" b="1" i="0">
                <a:solidFill>
                  <a:schemeClr val="accent5"/>
                </a:solidFill>
                <a:latin typeface="Arial"/>
                <a:cs typeface="Arial"/>
              </a:defRPr>
            </a:lvl1pPr>
          </a:lstStyle>
          <a:p>
            <a:endParaRPr/>
          </a:p>
        </p:txBody>
      </p:sp>
      <p:sp>
        <p:nvSpPr>
          <p:cNvPr id="3" name="Holder 3"/>
          <p:cNvSpPr>
            <a:spLocks noGrp="1"/>
          </p:cNvSpPr>
          <p:nvPr>
            <p:ph type="subTitle" idx="4"/>
          </p:nvPr>
        </p:nvSpPr>
        <p:spPr>
          <a:xfrm>
            <a:off x="474786" y="3737752"/>
            <a:ext cx="4568130" cy="1296378"/>
          </a:xfrm>
          <a:prstGeom prst="rect">
            <a:avLst/>
          </a:prstGeom>
        </p:spPr>
        <p:txBody>
          <a:bodyPr wrap="square" lIns="0" tIns="0" rIns="0" bIns="0">
            <a:noAutofit/>
          </a:bodyPr>
          <a:lstStyle>
            <a:lvl1pPr algn="l">
              <a:defRPr sz="2200" b="1">
                <a:solidFill>
                  <a:schemeClr val="accent3"/>
                </a:solidFill>
              </a:defRPr>
            </a:lvl1pPr>
          </a:lstStyle>
          <a:p>
            <a:endParaRPr/>
          </a:p>
        </p:txBody>
      </p:sp>
      <p:pic>
        <p:nvPicPr>
          <p:cNvPr id="29" name="bg object 16">
            <a:extLst>
              <a:ext uri="{FF2B5EF4-FFF2-40B4-BE49-F238E27FC236}">
                <a16:creationId xmlns:a16="http://schemas.microsoft.com/office/drawing/2014/main" id="{85F1C000-3767-3478-C759-643D6BD93C1C}"/>
              </a:ext>
            </a:extLst>
          </p:cNvPr>
          <p:cNvPicPr/>
          <p:nvPr userDrawn="1"/>
        </p:nvPicPr>
        <p:blipFill>
          <a:blip r:embed="rId7" cstate="print"/>
          <a:stretch>
            <a:fillRect/>
          </a:stretch>
        </p:blipFill>
        <p:spPr>
          <a:xfrm>
            <a:off x="5070347" y="133349"/>
            <a:ext cx="7118604" cy="6041898"/>
          </a:xfrm>
          <a:prstGeom prst="rect">
            <a:avLst/>
          </a:prstGeom>
        </p:spPr>
      </p:pic>
      <p:sp>
        <p:nvSpPr>
          <p:cNvPr id="32" name="object 18">
            <a:extLst>
              <a:ext uri="{FF2B5EF4-FFF2-40B4-BE49-F238E27FC236}">
                <a16:creationId xmlns:a16="http://schemas.microsoft.com/office/drawing/2014/main" id="{55FEEA0E-C73C-2888-C108-39F544E8BF1A}"/>
              </a:ext>
            </a:extLst>
          </p:cNvPr>
          <p:cNvSpPr/>
          <p:nvPr/>
        </p:nvSpPr>
        <p:spPr>
          <a:xfrm>
            <a:off x="5" y="111"/>
            <a:ext cx="12189460" cy="582295"/>
          </a:xfrm>
          <a:custGeom>
            <a:avLst/>
            <a:gdLst/>
            <a:ahLst/>
            <a:cxnLst/>
            <a:rect l="l" t="t" r="r" b="b"/>
            <a:pathLst>
              <a:path w="12189460" h="582295">
                <a:moveTo>
                  <a:pt x="12188946" y="0"/>
                </a:moveTo>
                <a:lnTo>
                  <a:pt x="0" y="1767"/>
                </a:lnTo>
                <a:lnTo>
                  <a:pt x="0" y="582272"/>
                </a:lnTo>
                <a:lnTo>
                  <a:pt x="8435365" y="580392"/>
                </a:lnTo>
                <a:lnTo>
                  <a:pt x="8490456" y="576022"/>
                </a:lnTo>
                <a:lnTo>
                  <a:pt x="8542876" y="563311"/>
                </a:lnTo>
                <a:lnTo>
                  <a:pt x="8591480" y="542855"/>
                </a:lnTo>
                <a:lnTo>
                  <a:pt x="8635122" y="515253"/>
                </a:lnTo>
                <a:lnTo>
                  <a:pt x="8672657" y="481101"/>
                </a:lnTo>
                <a:lnTo>
                  <a:pt x="8702941" y="440997"/>
                </a:lnTo>
                <a:lnTo>
                  <a:pt x="8846400" y="206834"/>
                </a:lnTo>
                <a:lnTo>
                  <a:pt x="8876679" y="166725"/>
                </a:lnTo>
                <a:lnTo>
                  <a:pt x="8914211" y="132572"/>
                </a:lnTo>
                <a:lnTo>
                  <a:pt x="8957851" y="104971"/>
                </a:lnTo>
                <a:lnTo>
                  <a:pt x="9006453" y="84517"/>
                </a:lnTo>
                <a:lnTo>
                  <a:pt x="9058873" y="71808"/>
                </a:lnTo>
                <a:lnTo>
                  <a:pt x="9113964" y="67439"/>
                </a:lnTo>
                <a:lnTo>
                  <a:pt x="12188946" y="67439"/>
                </a:lnTo>
                <a:lnTo>
                  <a:pt x="12188946" y="0"/>
                </a:lnTo>
                <a:close/>
              </a:path>
            </a:pathLst>
          </a:custGeom>
          <a:solidFill>
            <a:srgbClr val="336D84"/>
          </a:solidFill>
        </p:spPr>
        <p:txBody>
          <a:bodyPr wrap="square" lIns="0" tIns="0" rIns="0" bIns="0" rtlCol="0"/>
          <a:lstStyle/>
          <a:p>
            <a:endParaRPr/>
          </a:p>
        </p:txBody>
      </p:sp>
      <p:sp>
        <p:nvSpPr>
          <p:cNvPr id="34" name="object 6">
            <a:extLst>
              <a:ext uri="{FF2B5EF4-FFF2-40B4-BE49-F238E27FC236}">
                <a16:creationId xmlns:a16="http://schemas.microsoft.com/office/drawing/2014/main" id="{BFDAA53D-5822-31AA-FCBF-DC460F8D69DF}"/>
              </a:ext>
            </a:extLst>
          </p:cNvPr>
          <p:cNvSpPr/>
          <p:nvPr userDrawn="1"/>
        </p:nvSpPr>
        <p:spPr>
          <a:xfrm>
            <a:off x="9079167" y="124853"/>
            <a:ext cx="305435" cy="491490"/>
          </a:xfrm>
          <a:custGeom>
            <a:avLst/>
            <a:gdLst/>
            <a:ahLst/>
            <a:cxnLst/>
            <a:rect l="l" t="t" r="r" b="b"/>
            <a:pathLst>
              <a:path w="305434" h="491490">
                <a:moveTo>
                  <a:pt x="305117" y="263829"/>
                </a:moveTo>
                <a:lnTo>
                  <a:pt x="262674" y="245922"/>
                </a:lnTo>
                <a:lnTo>
                  <a:pt x="235280" y="212471"/>
                </a:lnTo>
                <a:lnTo>
                  <a:pt x="235280" y="199110"/>
                </a:lnTo>
                <a:lnTo>
                  <a:pt x="245516" y="199504"/>
                </a:lnTo>
                <a:lnTo>
                  <a:pt x="249237" y="199110"/>
                </a:lnTo>
                <a:lnTo>
                  <a:pt x="250202" y="199009"/>
                </a:lnTo>
                <a:lnTo>
                  <a:pt x="258508" y="198145"/>
                </a:lnTo>
                <a:lnTo>
                  <a:pt x="273011" y="193802"/>
                </a:lnTo>
                <a:lnTo>
                  <a:pt x="287769" y="185216"/>
                </a:lnTo>
                <a:lnTo>
                  <a:pt x="279717" y="184810"/>
                </a:lnTo>
                <a:lnTo>
                  <a:pt x="276529" y="182105"/>
                </a:lnTo>
                <a:lnTo>
                  <a:pt x="277736" y="174790"/>
                </a:lnTo>
                <a:lnTo>
                  <a:pt x="282892" y="160553"/>
                </a:lnTo>
                <a:lnTo>
                  <a:pt x="289115" y="148755"/>
                </a:lnTo>
                <a:lnTo>
                  <a:pt x="290690" y="140182"/>
                </a:lnTo>
                <a:lnTo>
                  <a:pt x="287134" y="130632"/>
                </a:lnTo>
                <a:lnTo>
                  <a:pt x="285381" y="127812"/>
                </a:lnTo>
                <a:lnTo>
                  <a:pt x="278003" y="115925"/>
                </a:lnTo>
                <a:lnTo>
                  <a:pt x="288658" y="112598"/>
                </a:lnTo>
                <a:lnTo>
                  <a:pt x="291909" y="105740"/>
                </a:lnTo>
                <a:lnTo>
                  <a:pt x="287477" y="90195"/>
                </a:lnTo>
                <a:lnTo>
                  <a:pt x="275082" y="60794"/>
                </a:lnTo>
                <a:lnTo>
                  <a:pt x="262877" y="54698"/>
                </a:lnTo>
                <a:lnTo>
                  <a:pt x="262394" y="42989"/>
                </a:lnTo>
                <a:lnTo>
                  <a:pt x="239699" y="5854"/>
                </a:lnTo>
                <a:lnTo>
                  <a:pt x="220459" y="0"/>
                </a:lnTo>
                <a:lnTo>
                  <a:pt x="188518" y="7035"/>
                </a:lnTo>
                <a:lnTo>
                  <a:pt x="176847" y="16878"/>
                </a:lnTo>
                <a:lnTo>
                  <a:pt x="176847" y="424738"/>
                </a:lnTo>
                <a:lnTo>
                  <a:pt x="176809" y="426567"/>
                </a:lnTo>
                <a:lnTo>
                  <a:pt x="135102" y="445084"/>
                </a:lnTo>
                <a:lnTo>
                  <a:pt x="123698" y="443941"/>
                </a:lnTo>
                <a:lnTo>
                  <a:pt x="112941" y="440575"/>
                </a:lnTo>
                <a:lnTo>
                  <a:pt x="103085" y="435102"/>
                </a:lnTo>
                <a:lnTo>
                  <a:pt x="94373" y="427609"/>
                </a:lnTo>
                <a:lnTo>
                  <a:pt x="93383" y="426567"/>
                </a:lnTo>
                <a:lnTo>
                  <a:pt x="93484" y="424738"/>
                </a:lnTo>
                <a:lnTo>
                  <a:pt x="95643" y="422694"/>
                </a:lnTo>
                <a:lnTo>
                  <a:pt x="97396" y="422732"/>
                </a:lnTo>
                <a:lnTo>
                  <a:pt x="98463" y="423849"/>
                </a:lnTo>
                <a:lnTo>
                  <a:pt x="106286" y="430568"/>
                </a:lnTo>
                <a:lnTo>
                  <a:pt x="115163" y="435483"/>
                </a:lnTo>
                <a:lnTo>
                  <a:pt x="124841" y="438505"/>
                </a:lnTo>
                <a:lnTo>
                  <a:pt x="135102" y="439534"/>
                </a:lnTo>
                <a:lnTo>
                  <a:pt x="145389" y="438505"/>
                </a:lnTo>
                <a:lnTo>
                  <a:pt x="155092" y="435470"/>
                </a:lnTo>
                <a:lnTo>
                  <a:pt x="163626" y="430720"/>
                </a:lnTo>
                <a:lnTo>
                  <a:pt x="163969" y="430530"/>
                </a:lnTo>
                <a:lnTo>
                  <a:pt x="171818" y="423786"/>
                </a:lnTo>
                <a:lnTo>
                  <a:pt x="172872" y="422668"/>
                </a:lnTo>
                <a:lnTo>
                  <a:pt x="174625" y="422630"/>
                </a:lnTo>
                <a:lnTo>
                  <a:pt x="176847" y="424738"/>
                </a:lnTo>
                <a:lnTo>
                  <a:pt x="176847" y="16878"/>
                </a:lnTo>
                <a:lnTo>
                  <a:pt x="168376" y="24015"/>
                </a:lnTo>
                <a:lnTo>
                  <a:pt x="168376" y="398792"/>
                </a:lnTo>
                <a:lnTo>
                  <a:pt x="167220" y="407123"/>
                </a:lnTo>
                <a:lnTo>
                  <a:pt x="131978" y="430720"/>
                </a:lnTo>
                <a:lnTo>
                  <a:pt x="121437" y="427164"/>
                </a:lnTo>
                <a:lnTo>
                  <a:pt x="98094" y="399300"/>
                </a:lnTo>
                <a:lnTo>
                  <a:pt x="101434" y="390067"/>
                </a:lnTo>
                <a:lnTo>
                  <a:pt x="131648" y="364540"/>
                </a:lnTo>
                <a:lnTo>
                  <a:pt x="141693" y="365366"/>
                </a:lnTo>
                <a:lnTo>
                  <a:pt x="167449" y="394474"/>
                </a:lnTo>
                <a:lnTo>
                  <a:pt x="168376" y="398792"/>
                </a:lnTo>
                <a:lnTo>
                  <a:pt x="168376" y="24015"/>
                </a:lnTo>
                <a:lnTo>
                  <a:pt x="158292" y="32512"/>
                </a:lnTo>
                <a:lnTo>
                  <a:pt x="131318" y="73685"/>
                </a:lnTo>
                <a:lnTo>
                  <a:pt x="109169" y="127812"/>
                </a:lnTo>
                <a:lnTo>
                  <a:pt x="106349" y="125387"/>
                </a:lnTo>
                <a:lnTo>
                  <a:pt x="103517" y="123126"/>
                </a:lnTo>
                <a:lnTo>
                  <a:pt x="100723" y="121056"/>
                </a:lnTo>
                <a:lnTo>
                  <a:pt x="95516" y="136690"/>
                </a:lnTo>
                <a:lnTo>
                  <a:pt x="95402" y="149212"/>
                </a:lnTo>
                <a:lnTo>
                  <a:pt x="97472" y="157543"/>
                </a:lnTo>
                <a:lnTo>
                  <a:pt x="98818" y="160553"/>
                </a:lnTo>
                <a:lnTo>
                  <a:pt x="101955" y="174802"/>
                </a:lnTo>
                <a:lnTo>
                  <a:pt x="99847" y="182118"/>
                </a:lnTo>
                <a:lnTo>
                  <a:pt x="95986" y="184835"/>
                </a:lnTo>
                <a:lnTo>
                  <a:pt x="93929" y="185216"/>
                </a:lnTo>
                <a:lnTo>
                  <a:pt x="109080" y="193967"/>
                </a:lnTo>
                <a:lnTo>
                  <a:pt x="123926" y="198285"/>
                </a:lnTo>
                <a:lnTo>
                  <a:pt x="137121" y="199517"/>
                </a:lnTo>
                <a:lnTo>
                  <a:pt x="147307" y="199009"/>
                </a:lnTo>
                <a:lnTo>
                  <a:pt x="147307" y="212471"/>
                </a:lnTo>
                <a:lnTo>
                  <a:pt x="119913" y="245922"/>
                </a:lnTo>
                <a:lnTo>
                  <a:pt x="79197" y="263271"/>
                </a:lnTo>
                <a:lnTo>
                  <a:pt x="55562" y="270230"/>
                </a:lnTo>
                <a:lnTo>
                  <a:pt x="40309" y="276440"/>
                </a:lnTo>
                <a:lnTo>
                  <a:pt x="27901" y="286702"/>
                </a:lnTo>
                <a:lnTo>
                  <a:pt x="19100" y="300189"/>
                </a:lnTo>
                <a:lnTo>
                  <a:pt x="14668" y="316026"/>
                </a:lnTo>
                <a:lnTo>
                  <a:pt x="6489" y="391617"/>
                </a:lnTo>
                <a:lnTo>
                  <a:pt x="6489" y="392163"/>
                </a:lnTo>
                <a:lnTo>
                  <a:pt x="6489" y="391617"/>
                </a:lnTo>
                <a:lnTo>
                  <a:pt x="6438" y="392074"/>
                </a:lnTo>
                <a:lnTo>
                  <a:pt x="0" y="451434"/>
                </a:lnTo>
                <a:lnTo>
                  <a:pt x="39827" y="466813"/>
                </a:lnTo>
                <a:lnTo>
                  <a:pt x="65544" y="475170"/>
                </a:lnTo>
                <a:lnTo>
                  <a:pt x="74815" y="419455"/>
                </a:lnTo>
                <a:lnTo>
                  <a:pt x="82435" y="479933"/>
                </a:lnTo>
                <a:lnTo>
                  <a:pt x="104140" y="485152"/>
                </a:lnTo>
                <a:lnTo>
                  <a:pt x="123698" y="488746"/>
                </a:lnTo>
                <a:lnTo>
                  <a:pt x="140639" y="490639"/>
                </a:lnTo>
                <a:lnTo>
                  <a:pt x="154520" y="490778"/>
                </a:lnTo>
                <a:lnTo>
                  <a:pt x="158229" y="490994"/>
                </a:lnTo>
                <a:lnTo>
                  <a:pt x="161569" y="490753"/>
                </a:lnTo>
                <a:lnTo>
                  <a:pt x="164515" y="490016"/>
                </a:lnTo>
                <a:lnTo>
                  <a:pt x="166763" y="490397"/>
                </a:lnTo>
                <a:lnTo>
                  <a:pt x="168960" y="490613"/>
                </a:lnTo>
                <a:lnTo>
                  <a:pt x="171145" y="490639"/>
                </a:lnTo>
                <a:lnTo>
                  <a:pt x="172415" y="490816"/>
                </a:lnTo>
                <a:lnTo>
                  <a:pt x="173050" y="490867"/>
                </a:lnTo>
                <a:lnTo>
                  <a:pt x="177431" y="490016"/>
                </a:lnTo>
                <a:lnTo>
                  <a:pt x="202349" y="485190"/>
                </a:lnTo>
                <a:lnTo>
                  <a:pt x="243992" y="445084"/>
                </a:lnTo>
                <a:lnTo>
                  <a:pt x="277533" y="382524"/>
                </a:lnTo>
                <a:lnTo>
                  <a:pt x="282956" y="364540"/>
                </a:lnTo>
                <a:lnTo>
                  <a:pt x="294373" y="326796"/>
                </a:lnTo>
                <a:lnTo>
                  <a:pt x="305117" y="263829"/>
                </a:lnTo>
                <a:close/>
              </a:path>
            </a:pathLst>
          </a:custGeom>
          <a:solidFill>
            <a:srgbClr val="FFFFFF"/>
          </a:solidFill>
        </p:spPr>
        <p:txBody>
          <a:bodyPr wrap="square" lIns="0" tIns="0" rIns="0" bIns="0" rtlCol="0"/>
          <a:lstStyle/>
          <a:p>
            <a:endParaRPr/>
          </a:p>
        </p:txBody>
      </p:sp>
      <p:pic>
        <p:nvPicPr>
          <p:cNvPr id="44" name="object 4">
            <a:extLst>
              <a:ext uri="{FF2B5EF4-FFF2-40B4-BE49-F238E27FC236}">
                <a16:creationId xmlns:a16="http://schemas.microsoft.com/office/drawing/2014/main" id="{7B0C3208-B7CC-59EA-D7B1-74BD034A0B2B}"/>
              </a:ext>
            </a:extLst>
          </p:cNvPr>
          <p:cNvPicPr/>
          <p:nvPr/>
        </p:nvPicPr>
        <p:blipFill>
          <a:blip r:embed="rId8" cstate="print"/>
          <a:stretch>
            <a:fillRect/>
          </a:stretch>
        </p:blipFill>
        <p:spPr>
          <a:xfrm>
            <a:off x="8989224" y="229628"/>
            <a:ext cx="266788" cy="375157"/>
          </a:xfrm>
          <a:prstGeom prst="rect">
            <a:avLst/>
          </a:prstGeom>
        </p:spPr>
      </p:pic>
      <p:pic>
        <p:nvPicPr>
          <p:cNvPr id="45" name="object 5">
            <a:extLst>
              <a:ext uri="{FF2B5EF4-FFF2-40B4-BE49-F238E27FC236}">
                <a16:creationId xmlns:a16="http://schemas.microsoft.com/office/drawing/2014/main" id="{F4ACA72A-1A1A-B83F-A770-80AD3D8904B0}"/>
              </a:ext>
            </a:extLst>
          </p:cNvPr>
          <p:cNvPicPr/>
          <p:nvPr/>
        </p:nvPicPr>
        <p:blipFill>
          <a:blip r:embed="rId9" cstate="print"/>
          <a:stretch>
            <a:fillRect/>
          </a:stretch>
        </p:blipFill>
        <p:spPr>
          <a:xfrm>
            <a:off x="9314459" y="134314"/>
            <a:ext cx="73012" cy="254368"/>
          </a:xfrm>
          <a:prstGeom prst="rect">
            <a:avLst/>
          </a:prstGeom>
        </p:spPr>
      </p:pic>
      <p:sp>
        <p:nvSpPr>
          <p:cNvPr id="46" name="object 6">
            <a:extLst>
              <a:ext uri="{FF2B5EF4-FFF2-40B4-BE49-F238E27FC236}">
                <a16:creationId xmlns:a16="http://schemas.microsoft.com/office/drawing/2014/main" id="{466E0C7A-566C-2799-1162-337EB3CDEB61}"/>
              </a:ext>
            </a:extLst>
          </p:cNvPr>
          <p:cNvSpPr/>
          <p:nvPr/>
        </p:nvSpPr>
        <p:spPr>
          <a:xfrm>
            <a:off x="9079167" y="124853"/>
            <a:ext cx="305435" cy="491490"/>
          </a:xfrm>
          <a:custGeom>
            <a:avLst/>
            <a:gdLst/>
            <a:ahLst/>
            <a:cxnLst/>
            <a:rect l="l" t="t" r="r" b="b"/>
            <a:pathLst>
              <a:path w="305434" h="491490">
                <a:moveTo>
                  <a:pt x="305117" y="263829"/>
                </a:moveTo>
                <a:lnTo>
                  <a:pt x="262674" y="245922"/>
                </a:lnTo>
                <a:lnTo>
                  <a:pt x="235280" y="212471"/>
                </a:lnTo>
                <a:lnTo>
                  <a:pt x="235280" y="199110"/>
                </a:lnTo>
                <a:lnTo>
                  <a:pt x="245516" y="199504"/>
                </a:lnTo>
                <a:lnTo>
                  <a:pt x="249237" y="199110"/>
                </a:lnTo>
                <a:lnTo>
                  <a:pt x="250202" y="199009"/>
                </a:lnTo>
                <a:lnTo>
                  <a:pt x="258508" y="198145"/>
                </a:lnTo>
                <a:lnTo>
                  <a:pt x="273011" y="193802"/>
                </a:lnTo>
                <a:lnTo>
                  <a:pt x="287769" y="185216"/>
                </a:lnTo>
                <a:lnTo>
                  <a:pt x="279717" y="184810"/>
                </a:lnTo>
                <a:lnTo>
                  <a:pt x="276529" y="182105"/>
                </a:lnTo>
                <a:lnTo>
                  <a:pt x="277736" y="174790"/>
                </a:lnTo>
                <a:lnTo>
                  <a:pt x="282892" y="160553"/>
                </a:lnTo>
                <a:lnTo>
                  <a:pt x="289115" y="148755"/>
                </a:lnTo>
                <a:lnTo>
                  <a:pt x="290690" y="140182"/>
                </a:lnTo>
                <a:lnTo>
                  <a:pt x="287134" y="130632"/>
                </a:lnTo>
                <a:lnTo>
                  <a:pt x="285381" y="127812"/>
                </a:lnTo>
                <a:lnTo>
                  <a:pt x="278003" y="115925"/>
                </a:lnTo>
                <a:lnTo>
                  <a:pt x="288658" y="112598"/>
                </a:lnTo>
                <a:lnTo>
                  <a:pt x="291909" y="105740"/>
                </a:lnTo>
                <a:lnTo>
                  <a:pt x="287477" y="90195"/>
                </a:lnTo>
                <a:lnTo>
                  <a:pt x="275082" y="60794"/>
                </a:lnTo>
                <a:lnTo>
                  <a:pt x="262877" y="54698"/>
                </a:lnTo>
                <a:lnTo>
                  <a:pt x="262394" y="42989"/>
                </a:lnTo>
                <a:lnTo>
                  <a:pt x="239699" y="5854"/>
                </a:lnTo>
                <a:lnTo>
                  <a:pt x="220459" y="0"/>
                </a:lnTo>
                <a:lnTo>
                  <a:pt x="188518" y="7035"/>
                </a:lnTo>
                <a:lnTo>
                  <a:pt x="176847" y="16878"/>
                </a:lnTo>
                <a:lnTo>
                  <a:pt x="176847" y="424738"/>
                </a:lnTo>
                <a:lnTo>
                  <a:pt x="176809" y="426567"/>
                </a:lnTo>
                <a:lnTo>
                  <a:pt x="135102" y="445084"/>
                </a:lnTo>
                <a:lnTo>
                  <a:pt x="123698" y="443941"/>
                </a:lnTo>
                <a:lnTo>
                  <a:pt x="112941" y="440575"/>
                </a:lnTo>
                <a:lnTo>
                  <a:pt x="103085" y="435102"/>
                </a:lnTo>
                <a:lnTo>
                  <a:pt x="94373" y="427609"/>
                </a:lnTo>
                <a:lnTo>
                  <a:pt x="93383" y="426567"/>
                </a:lnTo>
                <a:lnTo>
                  <a:pt x="93484" y="424738"/>
                </a:lnTo>
                <a:lnTo>
                  <a:pt x="95643" y="422694"/>
                </a:lnTo>
                <a:lnTo>
                  <a:pt x="97396" y="422732"/>
                </a:lnTo>
                <a:lnTo>
                  <a:pt x="98463" y="423849"/>
                </a:lnTo>
                <a:lnTo>
                  <a:pt x="106286" y="430568"/>
                </a:lnTo>
                <a:lnTo>
                  <a:pt x="115163" y="435483"/>
                </a:lnTo>
                <a:lnTo>
                  <a:pt x="124841" y="438505"/>
                </a:lnTo>
                <a:lnTo>
                  <a:pt x="135102" y="439534"/>
                </a:lnTo>
                <a:lnTo>
                  <a:pt x="145389" y="438505"/>
                </a:lnTo>
                <a:lnTo>
                  <a:pt x="155092" y="435470"/>
                </a:lnTo>
                <a:lnTo>
                  <a:pt x="163626" y="430720"/>
                </a:lnTo>
                <a:lnTo>
                  <a:pt x="163969" y="430530"/>
                </a:lnTo>
                <a:lnTo>
                  <a:pt x="171818" y="423786"/>
                </a:lnTo>
                <a:lnTo>
                  <a:pt x="172872" y="422668"/>
                </a:lnTo>
                <a:lnTo>
                  <a:pt x="174625" y="422630"/>
                </a:lnTo>
                <a:lnTo>
                  <a:pt x="176847" y="424738"/>
                </a:lnTo>
                <a:lnTo>
                  <a:pt x="176847" y="16878"/>
                </a:lnTo>
                <a:lnTo>
                  <a:pt x="168376" y="24015"/>
                </a:lnTo>
                <a:lnTo>
                  <a:pt x="168376" y="398792"/>
                </a:lnTo>
                <a:lnTo>
                  <a:pt x="167220" y="407123"/>
                </a:lnTo>
                <a:lnTo>
                  <a:pt x="131978" y="430720"/>
                </a:lnTo>
                <a:lnTo>
                  <a:pt x="121437" y="427164"/>
                </a:lnTo>
                <a:lnTo>
                  <a:pt x="98094" y="399300"/>
                </a:lnTo>
                <a:lnTo>
                  <a:pt x="101434" y="390067"/>
                </a:lnTo>
                <a:lnTo>
                  <a:pt x="131648" y="364540"/>
                </a:lnTo>
                <a:lnTo>
                  <a:pt x="141693" y="365366"/>
                </a:lnTo>
                <a:lnTo>
                  <a:pt x="167449" y="394474"/>
                </a:lnTo>
                <a:lnTo>
                  <a:pt x="168376" y="398792"/>
                </a:lnTo>
                <a:lnTo>
                  <a:pt x="168376" y="24015"/>
                </a:lnTo>
                <a:lnTo>
                  <a:pt x="158292" y="32512"/>
                </a:lnTo>
                <a:lnTo>
                  <a:pt x="131318" y="73685"/>
                </a:lnTo>
                <a:lnTo>
                  <a:pt x="109169" y="127812"/>
                </a:lnTo>
                <a:lnTo>
                  <a:pt x="106349" y="125387"/>
                </a:lnTo>
                <a:lnTo>
                  <a:pt x="103517" y="123126"/>
                </a:lnTo>
                <a:lnTo>
                  <a:pt x="100723" y="121056"/>
                </a:lnTo>
                <a:lnTo>
                  <a:pt x="95516" y="136690"/>
                </a:lnTo>
                <a:lnTo>
                  <a:pt x="95402" y="149212"/>
                </a:lnTo>
                <a:lnTo>
                  <a:pt x="97472" y="157543"/>
                </a:lnTo>
                <a:lnTo>
                  <a:pt x="98818" y="160553"/>
                </a:lnTo>
                <a:lnTo>
                  <a:pt x="101955" y="174802"/>
                </a:lnTo>
                <a:lnTo>
                  <a:pt x="99847" y="182118"/>
                </a:lnTo>
                <a:lnTo>
                  <a:pt x="95986" y="184835"/>
                </a:lnTo>
                <a:lnTo>
                  <a:pt x="93929" y="185216"/>
                </a:lnTo>
                <a:lnTo>
                  <a:pt x="109080" y="193967"/>
                </a:lnTo>
                <a:lnTo>
                  <a:pt x="123926" y="198285"/>
                </a:lnTo>
                <a:lnTo>
                  <a:pt x="137121" y="199517"/>
                </a:lnTo>
                <a:lnTo>
                  <a:pt x="147307" y="199009"/>
                </a:lnTo>
                <a:lnTo>
                  <a:pt x="147307" y="212471"/>
                </a:lnTo>
                <a:lnTo>
                  <a:pt x="119913" y="245922"/>
                </a:lnTo>
                <a:lnTo>
                  <a:pt x="79197" y="263271"/>
                </a:lnTo>
                <a:lnTo>
                  <a:pt x="55562" y="270230"/>
                </a:lnTo>
                <a:lnTo>
                  <a:pt x="40309" y="276440"/>
                </a:lnTo>
                <a:lnTo>
                  <a:pt x="27901" y="286702"/>
                </a:lnTo>
                <a:lnTo>
                  <a:pt x="19100" y="300189"/>
                </a:lnTo>
                <a:lnTo>
                  <a:pt x="14668" y="316026"/>
                </a:lnTo>
                <a:lnTo>
                  <a:pt x="6489" y="391617"/>
                </a:lnTo>
                <a:lnTo>
                  <a:pt x="6489" y="392163"/>
                </a:lnTo>
                <a:lnTo>
                  <a:pt x="6489" y="391617"/>
                </a:lnTo>
                <a:lnTo>
                  <a:pt x="6438" y="392074"/>
                </a:lnTo>
                <a:lnTo>
                  <a:pt x="0" y="451434"/>
                </a:lnTo>
                <a:lnTo>
                  <a:pt x="39827" y="466813"/>
                </a:lnTo>
                <a:lnTo>
                  <a:pt x="65544" y="475170"/>
                </a:lnTo>
                <a:lnTo>
                  <a:pt x="74815" y="419455"/>
                </a:lnTo>
                <a:lnTo>
                  <a:pt x="82435" y="479933"/>
                </a:lnTo>
                <a:lnTo>
                  <a:pt x="104140" y="485152"/>
                </a:lnTo>
                <a:lnTo>
                  <a:pt x="123698" y="488746"/>
                </a:lnTo>
                <a:lnTo>
                  <a:pt x="140639" y="490639"/>
                </a:lnTo>
                <a:lnTo>
                  <a:pt x="154520" y="490778"/>
                </a:lnTo>
                <a:lnTo>
                  <a:pt x="158229" y="490994"/>
                </a:lnTo>
                <a:lnTo>
                  <a:pt x="161569" y="490753"/>
                </a:lnTo>
                <a:lnTo>
                  <a:pt x="164515" y="490016"/>
                </a:lnTo>
                <a:lnTo>
                  <a:pt x="166763" y="490397"/>
                </a:lnTo>
                <a:lnTo>
                  <a:pt x="168960" y="490613"/>
                </a:lnTo>
                <a:lnTo>
                  <a:pt x="171145" y="490639"/>
                </a:lnTo>
                <a:lnTo>
                  <a:pt x="172415" y="490816"/>
                </a:lnTo>
                <a:lnTo>
                  <a:pt x="173050" y="490867"/>
                </a:lnTo>
                <a:lnTo>
                  <a:pt x="177431" y="490016"/>
                </a:lnTo>
                <a:lnTo>
                  <a:pt x="202349" y="485190"/>
                </a:lnTo>
                <a:lnTo>
                  <a:pt x="243992" y="445084"/>
                </a:lnTo>
                <a:lnTo>
                  <a:pt x="277533" y="382524"/>
                </a:lnTo>
                <a:lnTo>
                  <a:pt x="282956" y="364540"/>
                </a:lnTo>
                <a:lnTo>
                  <a:pt x="294373" y="326796"/>
                </a:lnTo>
                <a:lnTo>
                  <a:pt x="305117" y="263829"/>
                </a:lnTo>
                <a:close/>
              </a:path>
            </a:pathLst>
          </a:custGeom>
          <a:solidFill>
            <a:srgbClr val="FFFFFF"/>
          </a:solidFill>
        </p:spPr>
        <p:txBody>
          <a:bodyPr wrap="square" lIns="0" tIns="0" rIns="0" bIns="0" rtlCol="0"/>
          <a:lstStyle/>
          <a:p>
            <a:endParaRPr/>
          </a:p>
        </p:txBody>
      </p:sp>
      <p:pic>
        <p:nvPicPr>
          <p:cNvPr id="47" name="object 7">
            <a:extLst>
              <a:ext uri="{FF2B5EF4-FFF2-40B4-BE49-F238E27FC236}">
                <a16:creationId xmlns:a16="http://schemas.microsoft.com/office/drawing/2014/main" id="{030C2002-7631-53F2-53F3-6AC2390EF892}"/>
              </a:ext>
            </a:extLst>
          </p:cNvPr>
          <p:cNvPicPr/>
          <p:nvPr/>
        </p:nvPicPr>
        <p:blipFill>
          <a:blip r:embed="rId10" cstate="print"/>
          <a:stretch>
            <a:fillRect/>
          </a:stretch>
        </p:blipFill>
        <p:spPr>
          <a:xfrm>
            <a:off x="9177261" y="489393"/>
            <a:ext cx="70281" cy="66179"/>
          </a:xfrm>
          <a:prstGeom prst="rect">
            <a:avLst/>
          </a:prstGeom>
        </p:spPr>
      </p:pic>
      <p:sp>
        <p:nvSpPr>
          <p:cNvPr id="48" name="object 16">
            <a:extLst>
              <a:ext uri="{FF2B5EF4-FFF2-40B4-BE49-F238E27FC236}">
                <a16:creationId xmlns:a16="http://schemas.microsoft.com/office/drawing/2014/main" id="{F378982D-F542-BDAA-9706-805149172A13}"/>
              </a:ext>
            </a:extLst>
          </p:cNvPr>
          <p:cNvSpPr txBox="1"/>
          <p:nvPr userDrawn="1"/>
        </p:nvSpPr>
        <p:spPr>
          <a:xfrm>
            <a:off x="9440095" y="271409"/>
            <a:ext cx="916940" cy="172085"/>
          </a:xfrm>
          <a:prstGeom prst="rect">
            <a:avLst/>
          </a:prstGeom>
        </p:spPr>
        <p:txBody>
          <a:bodyPr vert="horz" wrap="square" lIns="0" tIns="13970" rIns="0" bIns="0" rtlCol="0">
            <a:spAutoFit/>
          </a:bodyPr>
          <a:lstStyle/>
          <a:p>
            <a:pPr marL="12700">
              <a:lnSpc>
                <a:spcPct val="100000"/>
              </a:lnSpc>
              <a:spcBef>
                <a:spcPts val="110"/>
              </a:spcBef>
            </a:pPr>
            <a:r>
              <a:rPr sz="950" b="1">
                <a:solidFill>
                  <a:srgbClr val="57585B"/>
                </a:solidFill>
                <a:latin typeface="Neue Kabel"/>
                <a:cs typeface="Neue Kabel"/>
              </a:rPr>
              <a:t>HR+/HER2-</a:t>
            </a:r>
            <a:r>
              <a:rPr sz="950" b="1" spc="25">
                <a:solidFill>
                  <a:srgbClr val="57585B"/>
                </a:solidFill>
                <a:latin typeface="Neue Kabel"/>
                <a:cs typeface="Neue Kabel"/>
              </a:rPr>
              <a:t> </a:t>
            </a:r>
            <a:r>
              <a:rPr sz="950" b="1" spc="-25">
                <a:solidFill>
                  <a:srgbClr val="57585B"/>
                </a:solidFill>
                <a:latin typeface="Neue Kabel"/>
                <a:cs typeface="Neue Kabel"/>
              </a:rPr>
              <a:t>mBC</a:t>
            </a:r>
            <a:endParaRPr sz="950">
              <a:latin typeface="Neue Kabel"/>
              <a:cs typeface="Neue Kabel"/>
            </a:endParaRPr>
          </a:p>
        </p:txBody>
      </p:sp>
      <p:pic>
        <p:nvPicPr>
          <p:cNvPr id="28" name="Picture 27">
            <a:extLst>
              <a:ext uri="{FF2B5EF4-FFF2-40B4-BE49-F238E27FC236}">
                <a16:creationId xmlns:a16="http://schemas.microsoft.com/office/drawing/2014/main" id="{6310D043-F3F1-E677-F3BE-03459E4CA2BC}"/>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10673096" y="107007"/>
            <a:ext cx="1348589" cy="490396"/>
          </a:xfrm>
          <a:prstGeom prst="rect">
            <a:avLst/>
          </a:prstGeom>
        </p:spPr>
      </p:pic>
    </p:spTree>
    <p:extLst>
      <p:ext uri="{BB962C8B-B14F-4D97-AF65-F5344CB8AC3E}">
        <p14:creationId xmlns:p14="http://schemas.microsoft.com/office/powerpoint/2010/main" val="338409103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obj" preserve="1">
  <p:cSld name="Thankyou Break mUC">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474785" y="1789118"/>
            <a:ext cx="4595003" cy="1815574"/>
          </a:xfrm>
          <a:prstGeom prst="rect">
            <a:avLst/>
          </a:prstGeom>
        </p:spPr>
        <p:txBody>
          <a:bodyPr wrap="square" lIns="0" tIns="0" rIns="0" bIns="0">
            <a:noAutofit/>
          </a:bodyPr>
          <a:lstStyle>
            <a:lvl1pPr>
              <a:defRPr sz="4800" b="1" i="0">
                <a:solidFill>
                  <a:schemeClr val="accent2"/>
                </a:solidFill>
                <a:latin typeface="Arial"/>
                <a:cs typeface="Arial"/>
              </a:defRPr>
            </a:lvl1pPr>
          </a:lstStyle>
          <a:p>
            <a:endParaRPr/>
          </a:p>
        </p:txBody>
      </p:sp>
      <p:sp>
        <p:nvSpPr>
          <p:cNvPr id="3" name="Holder 3"/>
          <p:cNvSpPr>
            <a:spLocks noGrp="1"/>
          </p:cNvSpPr>
          <p:nvPr>
            <p:ph type="subTitle" idx="4"/>
          </p:nvPr>
        </p:nvSpPr>
        <p:spPr>
          <a:xfrm>
            <a:off x="474785" y="3737752"/>
            <a:ext cx="4595003" cy="1296378"/>
          </a:xfrm>
          <a:prstGeom prst="rect">
            <a:avLst/>
          </a:prstGeom>
        </p:spPr>
        <p:txBody>
          <a:bodyPr wrap="square" lIns="0" tIns="0" rIns="0" bIns="0">
            <a:noAutofit/>
          </a:bodyPr>
          <a:lstStyle>
            <a:lvl1pPr algn="l">
              <a:defRPr sz="2200" b="1">
                <a:solidFill>
                  <a:schemeClr val="accent3"/>
                </a:solidFill>
              </a:defRPr>
            </a:lvl1pPr>
          </a:lstStyle>
          <a:p>
            <a:endParaRPr/>
          </a:p>
        </p:txBody>
      </p:sp>
      <p:pic>
        <p:nvPicPr>
          <p:cNvPr id="28" name="bg object 16">
            <a:extLst>
              <a:ext uri="{FF2B5EF4-FFF2-40B4-BE49-F238E27FC236}">
                <a16:creationId xmlns:a16="http://schemas.microsoft.com/office/drawing/2014/main" id="{5C38A96D-1C66-DB9C-8961-476CA26DA463}"/>
              </a:ext>
            </a:extLst>
          </p:cNvPr>
          <p:cNvPicPr/>
          <p:nvPr userDrawn="1"/>
        </p:nvPicPr>
        <p:blipFill>
          <a:blip r:embed="rId2" cstate="print"/>
          <a:stretch>
            <a:fillRect/>
          </a:stretch>
        </p:blipFill>
        <p:spPr>
          <a:xfrm>
            <a:off x="5070347" y="133349"/>
            <a:ext cx="7118604" cy="6041898"/>
          </a:xfrm>
          <a:prstGeom prst="rect">
            <a:avLst/>
          </a:prstGeom>
        </p:spPr>
      </p:pic>
      <p:grpSp>
        <p:nvGrpSpPr>
          <p:cNvPr id="29" name="object 10">
            <a:extLst>
              <a:ext uri="{FF2B5EF4-FFF2-40B4-BE49-F238E27FC236}">
                <a16:creationId xmlns:a16="http://schemas.microsoft.com/office/drawing/2014/main" id="{A7B952F9-5A49-AAF8-2C11-CD74131B6C31}"/>
              </a:ext>
            </a:extLst>
          </p:cNvPr>
          <p:cNvGrpSpPr/>
          <p:nvPr userDrawn="1"/>
        </p:nvGrpSpPr>
        <p:grpSpPr>
          <a:xfrm>
            <a:off x="0" y="0"/>
            <a:ext cx="12189460" cy="6175375"/>
            <a:chOff x="0" y="0"/>
            <a:chExt cx="12189460" cy="6175375"/>
          </a:xfrm>
        </p:grpSpPr>
        <p:sp>
          <p:nvSpPr>
            <p:cNvPr id="30" name="object 11">
              <a:extLst>
                <a:ext uri="{FF2B5EF4-FFF2-40B4-BE49-F238E27FC236}">
                  <a16:creationId xmlns:a16="http://schemas.microsoft.com/office/drawing/2014/main" id="{379E783A-BB73-217E-9F7E-ADBE2525B5D9}"/>
                </a:ext>
              </a:extLst>
            </p:cNvPr>
            <p:cNvSpPr/>
            <p:nvPr/>
          </p:nvSpPr>
          <p:spPr>
            <a:xfrm>
              <a:off x="0" y="0"/>
              <a:ext cx="12189460" cy="3810"/>
            </a:xfrm>
            <a:custGeom>
              <a:avLst/>
              <a:gdLst/>
              <a:ahLst/>
              <a:cxnLst/>
              <a:rect l="l" t="t" r="r" b="b"/>
              <a:pathLst>
                <a:path w="12189460" h="3810">
                  <a:moveTo>
                    <a:pt x="0" y="3568"/>
                  </a:moveTo>
                  <a:lnTo>
                    <a:pt x="12188952" y="3568"/>
                  </a:lnTo>
                  <a:lnTo>
                    <a:pt x="12188952" y="0"/>
                  </a:lnTo>
                  <a:lnTo>
                    <a:pt x="0" y="0"/>
                  </a:lnTo>
                  <a:lnTo>
                    <a:pt x="0" y="3568"/>
                  </a:lnTo>
                  <a:close/>
                </a:path>
              </a:pathLst>
            </a:custGeom>
            <a:solidFill>
              <a:srgbClr val="1EBD70"/>
            </a:solidFill>
          </p:spPr>
          <p:txBody>
            <a:bodyPr wrap="square" lIns="0" tIns="0" rIns="0" bIns="0" rtlCol="0"/>
            <a:lstStyle/>
            <a:p>
              <a:endParaRPr/>
            </a:p>
          </p:txBody>
        </p:sp>
        <p:pic>
          <p:nvPicPr>
            <p:cNvPr id="31" name="object 12">
              <a:extLst>
                <a:ext uri="{FF2B5EF4-FFF2-40B4-BE49-F238E27FC236}">
                  <a16:creationId xmlns:a16="http://schemas.microsoft.com/office/drawing/2014/main" id="{1B454472-1A11-170C-492E-64F6C55B7CB5}"/>
                </a:ext>
              </a:extLst>
            </p:cNvPr>
            <p:cNvPicPr/>
            <p:nvPr/>
          </p:nvPicPr>
          <p:blipFill>
            <a:blip r:embed="rId2" cstate="print"/>
            <a:stretch>
              <a:fillRect/>
            </a:stretch>
          </p:blipFill>
          <p:spPr>
            <a:xfrm>
              <a:off x="5070347" y="133350"/>
              <a:ext cx="7118604" cy="6041898"/>
            </a:xfrm>
            <a:prstGeom prst="rect">
              <a:avLst/>
            </a:prstGeom>
          </p:spPr>
        </p:pic>
        <p:sp>
          <p:nvSpPr>
            <p:cNvPr id="32" name="object 13">
              <a:extLst>
                <a:ext uri="{FF2B5EF4-FFF2-40B4-BE49-F238E27FC236}">
                  <a16:creationId xmlns:a16="http://schemas.microsoft.com/office/drawing/2014/main" id="{F60EC842-0AA7-461D-8D1F-7CDBAEA754F9}"/>
                </a:ext>
              </a:extLst>
            </p:cNvPr>
            <p:cNvSpPr/>
            <p:nvPr/>
          </p:nvSpPr>
          <p:spPr>
            <a:xfrm>
              <a:off x="3225" y="3568"/>
              <a:ext cx="12186285" cy="664845"/>
            </a:xfrm>
            <a:custGeom>
              <a:avLst/>
              <a:gdLst/>
              <a:ahLst/>
              <a:cxnLst/>
              <a:rect l="l" t="t" r="r" b="b"/>
              <a:pathLst>
                <a:path w="12186285" h="664845">
                  <a:moveTo>
                    <a:pt x="12185726" y="0"/>
                  </a:moveTo>
                  <a:lnTo>
                    <a:pt x="0" y="0"/>
                  </a:lnTo>
                  <a:lnTo>
                    <a:pt x="0" y="664679"/>
                  </a:lnTo>
                  <a:lnTo>
                    <a:pt x="12185726" y="664679"/>
                  </a:lnTo>
                  <a:lnTo>
                    <a:pt x="12185726" y="0"/>
                  </a:lnTo>
                  <a:close/>
                </a:path>
              </a:pathLst>
            </a:custGeom>
            <a:solidFill>
              <a:srgbClr val="FFFFFF"/>
            </a:solidFill>
          </p:spPr>
          <p:txBody>
            <a:bodyPr wrap="square" lIns="0" tIns="0" rIns="0" bIns="0" rtlCol="0"/>
            <a:lstStyle/>
            <a:p>
              <a:endParaRPr/>
            </a:p>
          </p:txBody>
        </p:sp>
        <p:sp>
          <p:nvSpPr>
            <p:cNvPr id="33" name="object 14">
              <a:extLst>
                <a:ext uri="{FF2B5EF4-FFF2-40B4-BE49-F238E27FC236}">
                  <a16:creationId xmlns:a16="http://schemas.microsoft.com/office/drawing/2014/main" id="{1F5BA214-C75A-0BBD-BB10-30E5493FE00F}"/>
                </a:ext>
              </a:extLst>
            </p:cNvPr>
            <p:cNvSpPr/>
            <p:nvPr/>
          </p:nvSpPr>
          <p:spPr>
            <a:xfrm>
              <a:off x="0" y="110"/>
              <a:ext cx="12189460" cy="582295"/>
            </a:xfrm>
            <a:custGeom>
              <a:avLst/>
              <a:gdLst/>
              <a:ahLst/>
              <a:cxnLst/>
              <a:rect l="l" t="t" r="r" b="b"/>
              <a:pathLst>
                <a:path w="12189460" h="582295">
                  <a:moveTo>
                    <a:pt x="12188951" y="0"/>
                  </a:moveTo>
                  <a:lnTo>
                    <a:pt x="0" y="1767"/>
                  </a:lnTo>
                  <a:lnTo>
                    <a:pt x="0" y="582271"/>
                  </a:lnTo>
                  <a:lnTo>
                    <a:pt x="8425889" y="580393"/>
                  </a:lnTo>
                  <a:lnTo>
                    <a:pt x="8480980" y="576023"/>
                  </a:lnTo>
                  <a:lnTo>
                    <a:pt x="8533400" y="563312"/>
                  </a:lnTo>
                  <a:lnTo>
                    <a:pt x="8582004" y="542857"/>
                  </a:lnTo>
                  <a:lnTo>
                    <a:pt x="8625646" y="515255"/>
                  </a:lnTo>
                  <a:lnTo>
                    <a:pt x="8663182" y="481103"/>
                  </a:lnTo>
                  <a:lnTo>
                    <a:pt x="8693466" y="440998"/>
                  </a:lnTo>
                  <a:lnTo>
                    <a:pt x="8836925" y="206835"/>
                  </a:lnTo>
                  <a:lnTo>
                    <a:pt x="8867203" y="166727"/>
                  </a:lnTo>
                  <a:lnTo>
                    <a:pt x="8904735" y="132573"/>
                  </a:lnTo>
                  <a:lnTo>
                    <a:pt x="8948375" y="104972"/>
                  </a:lnTo>
                  <a:lnTo>
                    <a:pt x="8996978" y="84518"/>
                  </a:lnTo>
                  <a:lnTo>
                    <a:pt x="9049397" y="71809"/>
                  </a:lnTo>
                  <a:lnTo>
                    <a:pt x="9104488" y="67440"/>
                  </a:lnTo>
                  <a:lnTo>
                    <a:pt x="12188952" y="67440"/>
                  </a:lnTo>
                  <a:lnTo>
                    <a:pt x="12188951" y="0"/>
                  </a:lnTo>
                  <a:close/>
                </a:path>
              </a:pathLst>
            </a:custGeom>
            <a:solidFill>
              <a:srgbClr val="214989"/>
            </a:solidFill>
          </p:spPr>
          <p:txBody>
            <a:bodyPr wrap="square" lIns="0" tIns="0" rIns="0" bIns="0" rtlCol="0"/>
            <a:lstStyle/>
            <a:p>
              <a:endParaRPr/>
            </a:p>
          </p:txBody>
        </p:sp>
      </p:grpSp>
      <p:pic>
        <p:nvPicPr>
          <p:cNvPr id="36" name="object 17">
            <a:extLst>
              <a:ext uri="{FF2B5EF4-FFF2-40B4-BE49-F238E27FC236}">
                <a16:creationId xmlns:a16="http://schemas.microsoft.com/office/drawing/2014/main" id="{359F473D-9C8A-F588-CE7B-642465DBC391}"/>
              </a:ext>
            </a:extLst>
          </p:cNvPr>
          <p:cNvPicPr/>
          <p:nvPr/>
        </p:nvPicPr>
        <p:blipFill>
          <a:blip r:embed="rId3" cstate="print"/>
          <a:stretch>
            <a:fillRect/>
          </a:stretch>
        </p:blipFill>
        <p:spPr>
          <a:xfrm>
            <a:off x="9934574" y="150596"/>
            <a:ext cx="82575" cy="137617"/>
          </a:xfrm>
          <a:prstGeom prst="rect">
            <a:avLst/>
          </a:prstGeom>
        </p:spPr>
      </p:pic>
      <p:pic>
        <p:nvPicPr>
          <p:cNvPr id="43" name="object 18">
            <a:extLst>
              <a:ext uri="{FF2B5EF4-FFF2-40B4-BE49-F238E27FC236}">
                <a16:creationId xmlns:a16="http://schemas.microsoft.com/office/drawing/2014/main" id="{3D568584-EEE1-9BC0-E116-137446376EBF}"/>
              </a:ext>
            </a:extLst>
          </p:cNvPr>
          <p:cNvPicPr/>
          <p:nvPr/>
        </p:nvPicPr>
        <p:blipFill>
          <a:blip r:embed="rId4" cstate="print"/>
          <a:stretch>
            <a:fillRect/>
          </a:stretch>
        </p:blipFill>
        <p:spPr>
          <a:xfrm>
            <a:off x="9633522" y="206577"/>
            <a:ext cx="236537" cy="404216"/>
          </a:xfrm>
          <a:prstGeom prst="rect">
            <a:avLst/>
          </a:prstGeom>
        </p:spPr>
      </p:pic>
      <p:pic>
        <p:nvPicPr>
          <p:cNvPr id="44" name="object 19">
            <a:extLst>
              <a:ext uri="{FF2B5EF4-FFF2-40B4-BE49-F238E27FC236}">
                <a16:creationId xmlns:a16="http://schemas.microsoft.com/office/drawing/2014/main" id="{8EB68D76-C12E-15B9-90C1-1A47F7ECEDE3}"/>
              </a:ext>
            </a:extLst>
          </p:cNvPr>
          <p:cNvPicPr/>
          <p:nvPr/>
        </p:nvPicPr>
        <p:blipFill>
          <a:blip r:embed="rId5" cstate="print"/>
          <a:stretch>
            <a:fillRect/>
          </a:stretch>
        </p:blipFill>
        <p:spPr>
          <a:xfrm>
            <a:off x="9837445" y="436512"/>
            <a:ext cx="166814" cy="182740"/>
          </a:xfrm>
          <a:prstGeom prst="rect">
            <a:avLst/>
          </a:prstGeom>
        </p:spPr>
      </p:pic>
      <p:sp>
        <p:nvSpPr>
          <p:cNvPr id="45" name="object 20">
            <a:extLst>
              <a:ext uri="{FF2B5EF4-FFF2-40B4-BE49-F238E27FC236}">
                <a16:creationId xmlns:a16="http://schemas.microsoft.com/office/drawing/2014/main" id="{D27EB230-B3F5-AAF2-CA6D-CB493321AFCC}"/>
              </a:ext>
            </a:extLst>
          </p:cNvPr>
          <p:cNvSpPr/>
          <p:nvPr/>
        </p:nvSpPr>
        <p:spPr>
          <a:xfrm>
            <a:off x="9724301" y="145196"/>
            <a:ext cx="296545" cy="476884"/>
          </a:xfrm>
          <a:custGeom>
            <a:avLst/>
            <a:gdLst/>
            <a:ahLst/>
            <a:cxnLst/>
            <a:rect l="l" t="t" r="r" b="b"/>
            <a:pathLst>
              <a:path w="296545" h="476884">
                <a:moveTo>
                  <a:pt x="273608" y="291312"/>
                </a:moveTo>
                <a:lnTo>
                  <a:pt x="82435" y="291312"/>
                </a:lnTo>
                <a:lnTo>
                  <a:pt x="91315" y="315478"/>
                </a:lnTo>
                <a:lnTo>
                  <a:pt x="95518" y="331570"/>
                </a:lnTo>
                <a:lnTo>
                  <a:pt x="95961" y="342099"/>
                </a:lnTo>
                <a:lnTo>
                  <a:pt x="96046" y="348191"/>
                </a:lnTo>
                <a:lnTo>
                  <a:pt x="94360" y="368465"/>
                </a:lnTo>
                <a:lnTo>
                  <a:pt x="94246" y="369608"/>
                </a:lnTo>
                <a:lnTo>
                  <a:pt x="93916" y="371449"/>
                </a:lnTo>
                <a:lnTo>
                  <a:pt x="93573" y="372554"/>
                </a:lnTo>
                <a:lnTo>
                  <a:pt x="91073" y="383963"/>
                </a:lnTo>
                <a:lnTo>
                  <a:pt x="86328" y="408495"/>
                </a:lnTo>
                <a:lnTo>
                  <a:pt x="80525" y="439610"/>
                </a:lnTo>
                <a:lnTo>
                  <a:pt x="75755" y="465594"/>
                </a:lnTo>
                <a:lnTo>
                  <a:pt x="97077" y="470754"/>
                </a:lnTo>
                <a:lnTo>
                  <a:pt x="116276" y="474303"/>
                </a:lnTo>
                <a:lnTo>
                  <a:pt x="132896" y="476181"/>
                </a:lnTo>
                <a:lnTo>
                  <a:pt x="146481" y="476326"/>
                </a:lnTo>
                <a:lnTo>
                  <a:pt x="150088" y="476542"/>
                </a:lnTo>
                <a:lnTo>
                  <a:pt x="153327" y="476300"/>
                </a:lnTo>
                <a:lnTo>
                  <a:pt x="156197" y="475589"/>
                </a:lnTo>
                <a:lnTo>
                  <a:pt x="168976" y="475589"/>
                </a:lnTo>
                <a:lnTo>
                  <a:pt x="177156" y="474065"/>
                </a:lnTo>
                <a:lnTo>
                  <a:pt x="172834" y="474065"/>
                </a:lnTo>
                <a:lnTo>
                  <a:pt x="172730" y="465594"/>
                </a:lnTo>
                <a:lnTo>
                  <a:pt x="136665" y="431612"/>
                </a:lnTo>
                <a:lnTo>
                  <a:pt x="124040" y="420998"/>
                </a:lnTo>
                <a:lnTo>
                  <a:pt x="115979" y="408079"/>
                </a:lnTo>
                <a:lnTo>
                  <a:pt x="113144" y="393611"/>
                </a:lnTo>
                <a:lnTo>
                  <a:pt x="118251" y="374442"/>
                </a:lnTo>
                <a:lnTo>
                  <a:pt x="132168" y="358768"/>
                </a:lnTo>
                <a:lnTo>
                  <a:pt x="152792" y="348191"/>
                </a:lnTo>
                <a:lnTo>
                  <a:pt x="178015" y="344309"/>
                </a:lnTo>
                <a:lnTo>
                  <a:pt x="261864" y="344309"/>
                </a:lnTo>
                <a:lnTo>
                  <a:pt x="261859" y="342983"/>
                </a:lnTo>
                <a:lnTo>
                  <a:pt x="266076" y="317312"/>
                </a:lnTo>
                <a:lnTo>
                  <a:pt x="271147" y="298571"/>
                </a:lnTo>
                <a:lnTo>
                  <a:pt x="273608" y="291312"/>
                </a:lnTo>
                <a:close/>
              </a:path>
              <a:path w="296545" h="476884">
                <a:moveTo>
                  <a:pt x="168976" y="475589"/>
                </a:moveTo>
                <a:lnTo>
                  <a:pt x="156197" y="475589"/>
                </a:lnTo>
                <a:lnTo>
                  <a:pt x="158368" y="475970"/>
                </a:lnTo>
                <a:lnTo>
                  <a:pt x="160502" y="476173"/>
                </a:lnTo>
                <a:lnTo>
                  <a:pt x="162623" y="476199"/>
                </a:lnTo>
                <a:lnTo>
                  <a:pt x="164477" y="476427"/>
                </a:lnTo>
                <a:lnTo>
                  <a:pt x="168976" y="475589"/>
                </a:lnTo>
                <a:close/>
              </a:path>
              <a:path w="296545" h="476884">
                <a:moveTo>
                  <a:pt x="183210" y="472937"/>
                </a:moveTo>
                <a:lnTo>
                  <a:pt x="177156" y="474065"/>
                </a:lnTo>
                <a:lnTo>
                  <a:pt x="183210" y="474065"/>
                </a:lnTo>
                <a:lnTo>
                  <a:pt x="183210" y="472937"/>
                </a:lnTo>
                <a:close/>
              </a:path>
              <a:path w="296545" h="476884">
                <a:moveTo>
                  <a:pt x="261864" y="344309"/>
                </a:moveTo>
                <a:lnTo>
                  <a:pt x="178015" y="344309"/>
                </a:lnTo>
                <a:lnTo>
                  <a:pt x="203247" y="348191"/>
                </a:lnTo>
                <a:lnTo>
                  <a:pt x="223874" y="358768"/>
                </a:lnTo>
                <a:lnTo>
                  <a:pt x="237793" y="374442"/>
                </a:lnTo>
                <a:lnTo>
                  <a:pt x="242900" y="393611"/>
                </a:lnTo>
                <a:lnTo>
                  <a:pt x="240063" y="408079"/>
                </a:lnTo>
                <a:lnTo>
                  <a:pt x="231998" y="420998"/>
                </a:lnTo>
                <a:lnTo>
                  <a:pt x="219374" y="431612"/>
                </a:lnTo>
                <a:lnTo>
                  <a:pt x="202857" y="439165"/>
                </a:lnTo>
                <a:lnTo>
                  <a:pt x="194831" y="443205"/>
                </a:lnTo>
                <a:lnTo>
                  <a:pt x="188628" y="449414"/>
                </a:lnTo>
                <a:lnTo>
                  <a:pt x="184628" y="457271"/>
                </a:lnTo>
                <a:lnTo>
                  <a:pt x="183314" y="465594"/>
                </a:lnTo>
                <a:lnTo>
                  <a:pt x="183210" y="472937"/>
                </a:lnTo>
                <a:lnTo>
                  <a:pt x="192148" y="471272"/>
                </a:lnTo>
                <a:lnTo>
                  <a:pt x="218635" y="451670"/>
                </a:lnTo>
                <a:lnTo>
                  <a:pt x="242871" y="419508"/>
                </a:lnTo>
                <a:lnTo>
                  <a:pt x="263791" y="376669"/>
                </a:lnTo>
                <a:lnTo>
                  <a:pt x="262661" y="373087"/>
                </a:lnTo>
                <a:lnTo>
                  <a:pt x="261962" y="371030"/>
                </a:lnTo>
                <a:lnTo>
                  <a:pt x="261864" y="344309"/>
                </a:lnTo>
                <a:close/>
              </a:path>
              <a:path w="296545" h="476884">
                <a:moveTo>
                  <a:pt x="210489" y="0"/>
                </a:moveTo>
                <a:lnTo>
                  <a:pt x="188873" y="2709"/>
                </a:lnTo>
                <a:lnTo>
                  <a:pt x="167833" y="14435"/>
                </a:lnTo>
                <a:lnTo>
                  <a:pt x="147874" y="34288"/>
                </a:lnTo>
                <a:lnTo>
                  <a:pt x="129501" y="61379"/>
                </a:lnTo>
                <a:lnTo>
                  <a:pt x="129933" y="61506"/>
                </a:lnTo>
                <a:lnTo>
                  <a:pt x="130403" y="61607"/>
                </a:lnTo>
                <a:lnTo>
                  <a:pt x="130911" y="61658"/>
                </a:lnTo>
                <a:lnTo>
                  <a:pt x="133229" y="72314"/>
                </a:lnTo>
                <a:lnTo>
                  <a:pt x="135548" y="78801"/>
                </a:lnTo>
                <a:lnTo>
                  <a:pt x="139260" y="83763"/>
                </a:lnTo>
                <a:lnTo>
                  <a:pt x="145757" y="89839"/>
                </a:lnTo>
                <a:lnTo>
                  <a:pt x="144856" y="100863"/>
                </a:lnTo>
                <a:lnTo>
                  <a:pt x="47409" y="149542"/>
                </a:lnTo>
                <a:lnTo>
                  <a:pt x="40982" y="155752"/>
                </a:lnTo>
                <a:lnTo>
                  <a:pt x="29130" y="234482"/>
                </a:lnTo>
                <a:lnTo>
                  <a:pt x="27299" y="294321"/>
                </a:lnTo>
                <a:lnTo>
                  <a:pt x="28828" y="322440"/>
                </a:lnTo>
                <a:lnTo>
                  <a:pt x="25311" y="331647"/>
                </a:lnTo>
                <a:lnTo>
                  <a:pt x="13068" y="369608"/>
                </a:lnTo>
                <a:lnTo>
                  <a:pt x="4876" y="408495"/>
                </a:lnTo>
                <a:lnTo>
                  <a:pt x="0" y="439610"/>
                </a:lnTo>
                <a:lnTo>
                  <a:pt x="6454" y="442269"/>
                </a:lnTo>
                <a:lnTo>
                  <a:pt x="48755" y="457631"/>
                </a:lnTo>
                <a:lnTo>
                  <a:pt x="59063" y="427228"/>
                </a:lnTo>
                <a:lnTo>
                  <a:pt x="67905" y="396878"/>
                </a:lnTo>
                <a:lnTo>
                  <a:pt x="73676" y="369608"/>
                </a:lnTo>
                <a:lnTo>
                  <a:pt x="74672" y="350443"/>
                </a:lnTo>
                <a:lnTo>
                  <a:pt x="74754" y="348191"/>
                </a:lnTo>
                <a:lnTo>
                  <a:pt x="74129" y="342099"/>
                </a:lnTo>
                <a:lnTo>
                  <a:pt x="74396" y="335749"/>
                </a:lnTo>
                <a:lnTo>
                  <a:pt x="82435" y="291312"/>
                </a:lnTo>
                <a:lnTo>
                  <a:pt x="287519" y="291312"/>
                </a:lnTo>
                <a:lnTo>
                  <a:pt x="288029" y="288678"/>
                </a:lnTo>
                <a:lnTo>
                  <a:pt x="291090" y="268833"/>
                </a:lnTo>
                <a:lnTo>
                  <a:pt x="293446" y="248437"/>
                </a:lnTo>
                <a:lnTo>
                  <a:pt x="295413" y="220696"/>
                </a:lnTo>
                <a:lnTo>
                  <a:pt x="295929" y="193755"/>
                </a:lnTo>
                <a:lnTo>
                  <a:pt x="295053" y="167804"/>
                </a:lnTo>
                <a:lnTo>
                  <a:pt x="292849" y="143027"/>
                </a:lnTo>
                <a:lnTo>
                  <a:pt x="234594" y="118986"/>
                </a:lnTo>
                <a:lnTo>
                  <a:pt x="228231" y="115938"/>
                </a:lnTo>
                <a:lnTo>
                  <a:pt x="222275" y="112090"/>
                </a:lnTo>
                <a:lnTo>
                  <a:pt x="212775" y="103987"/>
                </a:lnTo>
                <a:lnTo>
                  <a:pt x="211162" y="100850"/>
                </a:lnTo>
                <a:lnTo>
                  <a:pt x="210273" y="89839"/>
                </a:lnTo>
                <a:lnTo>
                  <a:pt x="216307" y="78146"/>
                </a:lnTo>
                <a:lnTo>
                  <a:pt x="219632" y="71351"/>
                </a:lnTo>
                <a:lnTo>
                  <a:pt x="221430" y="66847"/>
                </a:lnTo>
                <a:lnTo>
                  <a:pt x="222884" y="62026"/>
                </a:lnTo>
                <a:lnTo>
                  <a:pt x="229617" y="62026"/>
                </a:lnTo>
                <a:lnTo>
                  <a:pt x="228447" y="48310"/>
                </a:lnTo>
                <a:lnTo>
                  <a:pt x="235558" y="33984"/>
                </a:lnTo>
                <a:lnTo>
                  <a:pt x="237950" y="26850"/>
                </a:lnTo>
                <a:lnTo>
                  <a:pt x="236637" y="25679"/>
                </a:lnTo>
                <a:lnTo>
                  <a:pt x="228650" y="25679"/>
                </a:lnTo>
                <a:lnTo>
                  <a:pt x="228650" y="5410"/>
                </a:lnTo>
                <a:lnTo>
                  <a:pt x="222872" y="2438"/>
                </a:lnTo>
                <a:lnTo>
                  <a:pt x="216801" y="609"/>
                </a:lnTo>
                <a:lnTo>
                  <a:pt x="210489" y="0"/>
                </a:lnTo>
                <a:close/>
              </a:path>
              <a:path w="296545" h="476884">
                <a:moveTo>
                  <a:pt x="287519" y="291312"/>
                </a:moveTo>
                <a:lnTo>
                  <a:pt x="273608" y="291312"/>
                </a:lnTo>
                <a:lnTo>
                  <a:pt x="279946" y="326453"/>
                </a:lnTo>
                <a:lnTo>
                  <a:pt x="284302" y="307907"/>
                </a:lnTo>
                <a:lnTo>
                  <a:pt x="287519" y="291312"/>
                </a:lnTo>
                <a:close/>
              </a:path>
              <a:path w="296545" h="476884">
                <a:moveTo>
                  <a:pt x="229617" y="62026"/>
                </a:moveTo>
                <a:lnTo>
                  <a:pt x="222884" y="62026"/>
                </a:lnTo>
                <a:lnTo>
                  <a:pt x="229933" y="65735"/>
                </a:lnTo>
                <a:lnTo>
                  <a:pt x="229617" y="62026"/>
                </a:lnTo>
                <a:close/>
              </a:path>
              <a:path w="296545" h="476884">
                <a:moveTo>
                  <a:pt x="235641" y="24790"/>
                </a:moveTo>
                <a:lnTo>
                  <a:pt x="228650" y="25679"/>
                </a:lnTo>
                <a:lnTo>
                  <a:pt x="236637" y="25679"/>
                </a:lnTo>
                <a:lnTo>
                  <a:pt x="235641" y="24790"/>
                </a:lnTo>
                <a:close/>
              </a:path>
            </a:pathLst>
          </a:custGeom>
          <a:solidFill>
            <a:srgbClr val="FFFFFF"/>
          </a:solidFill>
        </p:spPr>
        <p:txBody>
          <a:bodyPr wrap="square" lIns="0" tIns="0" rIns="0" bIns="0" rtlCol="0"/>
          <a:lstStyle/>
          <a:p>
            <a:endParaRPr/>
          </a:p>
        </p:txBody>
      </p:sp>
      <p:pic>
        <p:nvPicPr>
          <p:cNvPr id="46" name="object 21">
            <a:extLst>
              <a:ext uri="{FF2B5EF4-FFF2-40B4-BE49-F238E27FC236}">
                <a16:creationId xmlns:a16="http://schemas.microsoft.com/office/drawing/2014/main" id="{0C87C480-BE14-4305-233C-7E70CD8E8830}"/>
              </a:ext>
            </a:extLst>
          </p:cNvPr>
          <p:cNvPicPr/>
          <p:nvPr/>
        </p:nvPicPr>
        <p:blipFill>
          <a:blip r:embed="rId6" cstate="print"/>
          <a:stretch>
            <a:fillRect/>
          </a:stretch>
        </p:blipFill>
        <p:spPr>
          <a:xfrm>
            <a:off x="9851428" y="507328"/>
            <a:ext cx="68211" cy="64223"/>
          </a:xfrm>
          <a:prstGeom prst="rect">
            <a:avLst/>
          </a:prstGeom>
        </p:spPr>
      </p:pic>
      <p:sp>
        <p:nvSpPr>
          <p:cNvPr id="48" name="object 15">
            <a:extLst>
              <a:ext uri="{FF2B5EF4-FFF2-40B4-BE49-F238E27FC236}">
                <a16:creationId xmlns:a16="http://schemas.microsoft.com/office/drawing/2014/main" id="{043F3FEF-83E3-1DC9-4135-E13089817302}"/>
              </a:ext>
            </a:extLst>
          </p:cNvPr>
          <p:cNvSpPr txBox="1"/>
          <p:nvPr userDrawn="1"/>
        </p:nvSpPr>
        <p:spPr>
          <a:xfrm>
            <a:off x="10070751" y="287060"/>
            <a:ext cx="278130" cy="167640"/>
          </a:xfrm>
          <a:prstGeom prst="rect">
            <a:avLst/>
          </a:prstGeom>
        </p:spPr>
        <p:txBody>
          <a:bodyPr vert="horz" wrap="square" lIns="0" tIns="16510" rIns="0" bIns="0" rtlCol="0">
            <a:spAutoFit/>
          </a:bodyPr>
          <a:lstStyle/>
          <a:p>
            <a:pPr marL="12700">
              <a:lnSpc>
                <a:spcPct val="100000"/>
              </a:lnSpc>
              <a:spcBef>
                <a:spcPts val="130"/>
              </a:spcBef>
            </a:pPr>
            <a:r>
              <a:rPr sz="900" b="1" spc="-25">
                <a:solidFill>
                  <a:srgbClr val="58595B"/>
                </a:solidFill>
                <a:latin typeface="Neue Kabel"/>
                <a:cs typeface="Neue Kabel"/>
              </a:rPr>
              <a:t>mUC</a:t>
            </a:r>
            <a:endParaRPr sz="900">
              <a:latin typeface="Neue Kabel"/>
              <a:cs typeface="Neue Kabel"/>
            </a:endParaRPr>
          </a:p>
        </p:txBody>
      </p:sp>
      <p:pic>
        <p:nvPicPr>
          <p:cNvPr id="34" name="Picture 33">
            <a:extLst>
              <a:ext uri="{FF2B5EF4-FFF2-40B4-BE49-F238E27FC236}">
                <a16:creationId xmlns:a16="http://schemas.microsoft.com/office/drawing/2014/main" id="{97EDA9EA-5BB3-59D3-E677-1477256B594D}"/>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0673096" y="107007"/>
            <a:ext cx="1348589" cy="490396"/>
          </a:xfrm>
          <a:prstGeom prst="rect">
            <a:avLst/>
          </a:prstGeom>
        </p:spPr>
      </p:pic>
      <p:grpSp>
        <p:nvGrpSpPr>
          <p:cNvPr id="42" name="Group 41">
            <a:extLst>
              <a:ext uri="{FF2B5EF4-FFF2-40B4-BE49-F238E27FC236}">
                <a16:creationId xmlns:a16="http://schemas.microsoft.com/office/drawing/2014/main" id="{996EB08C-AF3B-67D6-E878-40BCCFB47036}"/>
              </a:ext>
            </a:extLst>
          </p:cNvPr>
          <p:cNvGrpSpPr/>
          <p:nvPr userDrawn="1"/>
        </p:nvGrpSpPr>
        <p:grpSpPr>
          <a:xfrm>
            <a:off x="468780" y="6379952"/>
            <a:ext cx="986780" cy="270305"/>
            <a:chOff x="468780" y="6379952"/>
            <a:chExt cx="986780" cy="270305"/>
          </a:xfrm>
        </p:grpSpPr>
        <p:pic>
          <p:nvPicPr>
            <p:cNvPr id="47" name="bg object 21">
              <a:extLst>
                <a:ext uri="{FF2B5EF4-FFF2-40B4-BE49-F238E27FC236}">
                  <a16:creationId xmlns:a16="http://schemas.microsoft.com/office/drawing/2014/main" id="{5509054D-6239-8204-1E83-F610FEB13CED}"/>
                </a:ext>
              </a:extLst>
            </p:cNvPr>
            <p:cNvPicPr/>
            <p:nvPr userDrawn="1"/>
          </p:nvPicPr>
          <p:blipFill>
            <a:blip r:embed="rId8" cstate="print"/>
            <a:stretch>
              <a:fillRect/>
            </a:stretch>
          </p:blipFill>
          <p:spPr>
            <a:xfrm>
              <a:off x="745408" y="6444871"/>
              <a:ext cx="119964" cy="133032"/>
            </a:xfrm>
            <a:prstGeom prst="rect">
              <a:avLst/>
            </a:prstGeom>
          </p:spPr>
        </p:pic>
        <p:sp>
          <p:nvSpPr>
            <p:cNvPr id="49" name="bg object 22">
              <a:extLst>
                <a:ext uri="{FF2B5EF4-FFF2-40B4-BE49-F238E27FC236}">
                  <a16:creationId xmlns:a16="http://schemas.microsoft.com/office/drawing/2014/main" id="{D8454CC4-246D-E5BD-9DE3-1F9CAE3816D7}"/>
                </a:ext>
              </a:extLst>
            </p:cNvPr>
            <p:cNvSpPr/>
            <p:nvPr userDrawn="1"/>
          </p:nvSpPr>
          <p:spPr>
            <a:xfrm>
              <a:off x="904461" y="6446177"/>
              <a:ext cx="147320" cy="131445"/>
            </a:xfrm>
            <a:custGeom>
              <a:avLst/>
              <a:gdLst/>
              <a:ahLst/>
              <a:cxnLst/>
              <a:rect l="l" t="t" r="r" b="b"/>
              <a:pathLst>
                <a:path w="147319" h="131445">
                  <a:moveTo>
                    <a:pt x="22491" y="0"/>
                  </a:moveTo>
                  <a:lnTo>
                    <a:pt x="0" y="0"/>
                  </a:lnTo>
                  <a:lnTo>
                    <a:pt x="0" y="130441"/>
                  </a:lnTo>
                  <a:lnTo>
                    <a:pt x="22491" y="130441"/>
                  </a:lnTo>
                  <a:lnTo>
                    <a:pt x="22491" y="0"/>
                  </a:lnTo>
                  <a:close/>
                </a:path>
                <a:path w="147319" h="131445">
                  <a:moveTo>
                    <a:pt x="147243" y="110705"/>
                  </a:moveTo>
                  <a:lnTo>
                    <a:pt x="87782" y="110705"/>
                  </a:lnTo>
                  <a:lnTo>
                    <a:pt x="87782" y="215"/>
                  </a:lnTo>
                  <a:lnTo>
                    <a:pt x="65290" y="215"/>
                  </a:lnTo>
                  <a:lnTo>
                    <a:pt x="65290" y="110705"/>
                  </a:lnTo>
                  <a:lnTo>
                    <a:pt x="65290" y="131025"/>
                  </a:lnTo>
                  <a:lnTo>
                    <a:pt x="147243" y="131025"/>
                  </a:lnTo>
                  <a:lnTo>
                    <a:pt x="147243" y="110705"/>
                  </a:lnTo>
                  <a:close/>
                </a:path>
              </a:pathLst>
            </a:custGeom>
            <a:solidFill>
              <a:srgbClr val="53565B"/>
            </a:solidFill>
          </p:spPr>
          <p:txBody>
            <a:bodyPr wrap="square" lIns="0" tIns="0" rIns="0" bIns="0" rtlCol="0"/>
            <a:lstStyle/>
            <a:p>
              <a:endParaRPr/>
            </a:p>
          </p:txBody>
        </p:sp>
        <p:pic>
          <p:nvPicPr>
            <p:cNvPr id="50" name="bg object 23">
              <a:extLst>
                <a:ext uri="{FF2B5EF4-FFF2-40B4-BE49-F238E27FC236}">
                  <a16:creationId xmlns:a16="http://schemas.microsoft.com/office/drawing/2014/main" id="{3EA9E369-8AA3-0880-176E-832048E96BA8}"/>
                </a:ext>
              </a:extLst>
            </p:cNvPr>
            <p:cNvPicPr/>
            <p:nvPr userDrawn="1"/>
          </p:nvPicPr>
          <p:blipFill>
            <a:blip r:embed="rId9" cstate="print"/>
            <a:stretch>
              <a:fillRect/>
            </a:stretch>
          </p:blipFill>
          <p:spPr>
            <a:xfrm>
              <a:off x="1079891" y="6446168"/>
              <a:ext cx="82778" cy="130441"/>
            </a:xfrm>
            <a:prstGeom prst="rect">
              <a:avLst/>
            </a:prstGeom>
          </p:spPr>
        </p:pic>
        <p:pic>
          <p:nvPicPr>
            <p:cNvPr id="51" name="bg object 24">
              <a:extLst>
                <a:ext uri="{FF2B5EF4-FFF2-40B4-BE49-F238E27FC236}">
                  <a16:creationId xmlns:a16="http://schemas.microsoft.com/office/drawing/2014/main" id="{BF808DD5-FCAB-9A6D-0A51-813DEC08D934}"/>
                </a:ext>
              </a:extLst>
            </p:cNvPr>
            <p:cNvPicPr/>
            <p:nvPr userDrawn="1"/>
          </p:nvPicPr>
          <p:blipFill>
            <a:blip r:embed="rId10" cstate="print"/>
            <a:stretch>
              <a:fillRect/>
            </a:stretch>
          </p:blipFill>
          <p:spPr>
            <a:xfrm>
              <a:off x="1187633" y="6446160"/>
              <a:ext cx="121208" cy="130441"/>
            </a:xfrm>
            <a:prstGeom prst="rect">
              <a:avLst/>
            </a:prstGeom>
          </p:spPr>
        </p:pic>
        <p:pic>
          <p:nvPicPr>
            <p:cNvPr id="52" name="bg object 25">
              <a:extLst>
                <a:ext uri="{FF2B5EF4-FFF2-40B4-BE49-F238E27FC236}">
                  <a16:creationId xmlns:a16="http://schemas.microsoft.com/office/drawing/2014/main" id="{6B155042-2B5E-C0CB-0AB1-CDFE821951FA}"/>
                </a:ext>
              </a:extLst>
            </p:cNvPr>
            <p:cNvPicPr/>
            <p:nvPr userDrawn="1"/>
          </p:nvPicPr>
          <p:blipFill>
            <a:blip r:embed="rId11" cstate="print"/>
            <a:stretch>
              <a:fillRect/>
            </a:stretch>
          </p:blipFill>
          <p:spPr>
            <a:xfrm>
              <a:off x="1335177" y="6445045"/>
              <a:ext cx="120383" cy="132791"/>
            </a:xfrm>
            <a:prstGeom prst="rect">
              <a:avLst/>
            </a:prstGeom>
          </p:spPr>
        </p:pic>
        <p:pic>
          <p:nvPicPr>
            <p:cNvPr id="53" name="bg object 26">
              <a:extLst>
                <a:ext uri="{FF2B5EF4-FFF2-40B4-BE49-F238E27FC236}">
                  <a16:creationId xmlns:a16="http://schemas.microsoft.com/office/drawing/2014/main" id="{FC5333BC-4138-0546-4437-D34362050004}"/>
                </a:ext>
              </a:extLst>
            </p:cNvPr>
            <p:cNvPicPr/>
            <p:nvPr userDrawn="1"/>
          </p:nvPicPr>
          <p:blipFill>
            <a:blip r:embed="rId12" cstate="print"/>
            <a:stretch>
              <a:fillRect/>
            </a:stretch>
          </p:blipFill>
          <p:spPr>
            <a:xfrm>
              <a:off x="468780" y="6379952"/>
              <a:ext cx="203166" cy="270305"/>
            </a:xfrm>
            <a:prstGeom prst="rect">
              <a:avLst/>
            </a:prstGeom>
          </p:spPr>
        </p:pic>
      </p:grpSp>
    </p:spTree>
    <p:extLst>
      <p:ext uri="{BB962C8B-B14F-4D97-AF65-F5344CB8AC3E}">
        <p14:creationId xmlns:p14="http://schemas.microsoft.com/office/powerpoint/2010/main" val="232767261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userDrawn="1">
  <p:cSld name="1_Visual Imagery">
    <p:bg>
      <p:bgPr>
        <a:solidFill>
          <a:schemeClr val="bg1"/>
        </a:solidFill>
        <a:effectLst/>
      </p:bgPr>
    </p:bg>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p:txBody>
          <a:bodyPr/>
          <a:lstStyle/>
          <a:p>
            <a:fld id="{B6F15528-21DE-4FAA-801E-634DDDAF4B2B}" type="slidenum">
              <a:rPr lang="en-US" smtClean="0"/>
              <a:pPr/>
              <a:t>‹#›</a:t>
            </a:fld>
            <a:endParaRPr lang="en-US"/>
          </a:p>
        </p:txBody>
      </p:sp>
      <p:sp>
        <p:nvSpPr>
          <p:cNvPr id="11" name="Round Single Corner Rectangle 10"/>
          <p:cNvSpPr/>
          <p:nvPr userDrawn="1"/>
        </p:nvSpPr>
        <p:spPr>
          <a:xfrm>
            <a:off x="-12699" y="0"/>
            <a:ext cx="3441699" cy="6858000"/>
          </a:xfrm>
          <a:prstGeom prst="round1Rect">
            <a:avLst>
              <a:gd name="adj" fmla="val 0"/>
            </a:avLst>
          </a:prstGeom>
          <a:gradFill flip="none" rotWithShape="1">
            <a:gsLst>
              <a:gs pos="0">
                <a:schemeClr val="accent2"/>
              </a:gs>
              <a:gs pos="23000">
                <a:schemeClr val="accent6"/>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381000" y="597403"/>
            <a:ext cx="2895600" cy="1764797"/>
          </a:xfrm>
        </p:spPr>
        <p:txBody>
          <a:bodyPr/>
          <a:lstStyle>
            <a:lvl1pPr>
              <a:defRPr sz="28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365760" y="2514600"/>
            <a:ext cx="2910840" cy="3352800"/>
          </a:xfrm>
        </p:spPr>
        <p:txBody>
          <a:bodyPr/>
          <a:lstStyle>
            <a:lvl1pPr>
              <a:spcBef>
                <a:spcPts val="400"/>
              </a:spcBef>
              <a:buFontTx/>
              <a:buNone/>
              <a:defRPr sz="1600" b="0">
                <a:solidFill>
                  <a:schemeClr val="bg1"/>
                </a:solidFill>
              </a:defRPr>
            </a:lvl1pPr>
            <a:lvl2pPr marL="0" indent="0">
              <a:buFontTx/>
              <a:buNone/>
              <a:defRPr sz="1600" b="0">
                <a:solidFill>
                  <a:schemeClr val="bg1"/>
                </a:solidFill>
              </a:defRPr>
            </a:lvl2pPr>
            <a:lvl3pPr marL="0" indent="0">
              <a:buFontTx/>
              <a:buNone/>
              <a:defRPr sz="1600" b="0">
                <a:solidFill>
                  <a:schemeClr val="bg1"/>
                </a:solidFill>
              </a:defRPr>
            </a:lvl3pPr>
            <a:lvl4pPr marL="0" indent="0">
              <a:buFontTx/>
              <a:buNone/>
              <a:defRPr sz="1600" b="0">
                <a:solidFill>
                  <a:schemeClr val="bg1"/>
                </a:solidFill>
              </a:defRPr>
            </a:lvl4pPr>
            <a:lvl5pPr marL="0" indent="0">
              <a:buFontTx/>
              <a:buNone/>
              <a:defRPr sz="1600" b="0">
                <a:solidFill>
                  <a:schemeClr val="bg1"/>
                </a:solidFill>
              </a:defRPr>
            </a:lvl5pPr>
          </a:lstStyle>
          <a:p>
            <a:pPr lvl="0"/>
            <a:r>
              <a:rPr lang="en-US"/>
              <a:t>Edit Master text styles</a:t>
            </a:r>
          </a:p>
        </p:txBody>
      </p:sp>
    </p:spTree>
    <p:extLst>
      <p:ext uri="{BB962C8B-B14F-4D97-AF65-F5344CB8AC3E}">
        <p14:creationId xmlns:p14="http://schemas.microsoft.com/office/powerpoint/2010/main" val="18084202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C50F3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3CA030-B9BB-F44B-87E8-9D88D615959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B71CDD-03B6-5447-B8EF-BC2DD2AB7DD2}"/>
              </a:ext>
            </a:extLst>
          </p:cNvPr>
          <p:cNvSpPr>
            <a:spLocks noGrp="1"/>
          </p:cNvSpPr>
          <p:nvPr>
            <p:ph type="ctrTitle" hasCustomPrompt="1"/>
          </p:nvPr>
        </p:nvSpPr>
        <p:spPr>
          <a:xfrm>
            <a:off x="609600" y="1658249"/>
            <a:ext cx="10058400" cy="2387600"/>
          </a:xfrm>
          <a:prstGeom prst="rect">
            <a:avLst/>
          </a:prstGeom>
        </p:spPr>
        <p:txBody>
          <a:bodyPr anchor="b"/>
          <a:lstStyle>
            <a:lvl1pPr algn="l">
              <a:lnSpc>
                <a:spcPct val="80000"/>
              </a:lnSpc>
              <a:defRPr sz="5000" b="1" i="0" spc="0" baseline="0">
                <a:solidFill>
                  <a:schemeClr val="bg1"/>
                </a:solidFill>
                <a:latin typeface="Trebuchet MS" panose="020B070302020209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3572D1E-ECF6-C04B-874C-31D977FFD310}"/>
              </a:ext>
            </a:extLst>
          </p:cNvPr>
          <p:cNvSpPr>
            <a:spLocks noGrp="1"/>
          </p:cNvSpPr>
          <p:nvPr>
            <p:ph type="subTitle" idx="1" hasCustomPrompt="1"/>
          </p:nvPr>
        </p:nvSpPr>
        <p:spPr>
          <a:xfrm>
            <a:off x="609600" y="4077886"/>
            <a:ext cx="10058400" cy="1655762"/>
          </a:xfrm>
          <a:prstGeom prst="rect">
            <a:avLst/>
          </a:prstGeom>
        </p:spPr>
        <p:txBody>
          <a:bodyPr anchor="t">
            <a:noAutofit/>
          </a:bodyPr>
          <a:lstStyle>
            <a:lvl1pPr marL="0" indent="0" algn="l">
              <a:lnSpc>
                <a:spcPct val="110000"/>
              </a:lnSpc>
              <a:buNone/>
              <a:defRPr sz="1500" b="0" i="0" kern="800" spc="300" baseline="0">
                <a:solidFill>
                  <a:schemeClr val="bg2">
                    <a:lumMod val="20000"/>
                    <a:lumOff val="80000"/>
                  </a:schemeClr>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1776B36C-1ADE-4B47-A218-99AEE676BE57}"/>
              </a:ext>
            </a:extLst>
          </p:cNvPr>
          <p:cNvPicPr>
            <a:picLocks noChangeAspect="1"/>
          </p:cNvPicPr>
          <p:nvPr userDrawn="1"/>
        </p:nvPicPr>
        <p:blipFill>
          <a:blip r:embed="rId2"/>
          <a:stretch>
            <a:fillRect/>
          </a:stretch>
        </p:blipFill>
        <p:spPr>
          <a:xfrm>
            <a:off x="11784591" y="6415616"/>
            <a:ext cx="196394" cy="261858"/>
          </a:xfrm>
          <a:prstGeom prst="rect">
            <a:avLst/>
          </a:prstGeom>
        </p:spPr>
      </p:pic>
      <p:pic>
        <p:nvPicPr>
          <p:cNvPr id="6" name="Picture 5">
            <a:extLst>
              <a:ext uri="{FF2B5EF4-FFF2-40B4-BE49-F238E27FC236}">
                <a16:creationId xmlns:a16="http://schemas.microsoft.com/office/drawing/2014/main" id="{2B0F7620-0E7C-AB48-9117-2E580F93F8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3279" y="637899"/>
            <a:ext cx="1793826" cy="496752"/>
          </a:xfrm>
          <a:prstGeom prst="rect">
            <a:avLst/>
          </a:prstGeom>
        </p:spPr>
      </p:pic>
      <p:sp>
        <p:nvSpPr>
          <p:cNvPr id="9" name="Footer Placeholder 7">
            <a:extLst>
              <a:ext uri="{FF2B5EF4-FFF2-40B4-BE49-F238E27FC236}">
                <a16:creationId xmlns:a16="http://schemas.microsoft.com/office/drawing/2014/main" id="{6F7370A6-09E9-FF4D-BA29-A13E3D155047}"/>
              </a:ext>
            </a:extLst>
          </p:cNvPr>
          <p:cNvSpPr txBox="1">
            <a:spLocks/>
          </p:cNvSpPr>
          <p:nvPr userDrawn="1"/>
        </p:nvSpPr>
        <p:spPr>
          <a:xfrm>
            <a:off x="7558905" y="6443933"/>
            <a:ext cx="4114800" cy="2914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204175559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C50F3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3CA030-B9BB-F44B-87E8-9D88D615959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B71CDD-03B6-5447-B8EF-BC2DD2AB7DD2}"/>
              </a:ext>
            </a:extLst>
          </p:cNvPr>
          <p:cNvSpPr>
            <a:spLocks noGrp="1"/>
          </p:cNvSpPr>
          <p:nvPr>
            <p:ph type="ctrTitle" hasCustomPrompt="1"/>
          </p:nvPr>
        </p:nvSpPr>
        <p:spPr>
          <a:xfrm>
            <a:off x="609600" y="1658249"/>
            <a:ext cx="10058400" cy="2387600"/>
          </a:xfrm>
          <a:prstGeom prst="rect">
            <a:avLst/>
          </a:prstGeom>
        </p:spPr>
        <p:txBody>
          <a:bodyPr anchor="b"/>
          <a:lstStyle>
            <a:lvl1pPr algn="l">
              <a:lnSpc>
                <a:spcPct val="80000"/>
              </a:lnSpc>
              <a:defRPr sz="5000" b="1" i="0" spc="0" baseline="0">
                <a:solidFill>
                  <a:schemeClr val="bg1"/>
                </a:solidFill>
                <a:latin typeface="Trebuchet MS" panose="020B070302020209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3572D1E-ECF6-C04B-874C-31D977FFD310}"/>
              </a:ext>
            </a:extLst>
          </p:cNvPr>
          <p:cNvSpPr>
            <a:spLocks noGrp="1"/>
          </p:cNvSpPr>
          <p:nvPr>
            <p:ph type="subTitle" idx="1" hasCustomPrompt="1"/>
          </p:nvPr>
        </p:nvSpPr>
        <p:spPr>
          <a:xfrm>
            <a:off x="609600" y="4077886"/>
            <a:ext cx="10058400" cy="1655762"/>
          </a:xfrm>
          <a:prstGeom prst="rect">
            <a:avLst/>
          </a:prstGeom>
        </p:spPr>
        <p:txBody>
          <a:bodyPr anchor="t">
            <a:noAutofit/>
          </a:bodyPr>
          <a:lstStyle>
            <a:lvl1pPr marL="0" indent="0" algn="l">
              <a:lnSpc>
                <a:spcPct val="110000"/>
              </a:lnSpc>
              <a:buNone/>
              <a:defRPr sz="1500" b="0" i="0" kern="800" spc="300" baseline="0">
                <a:solidFill>
                  <a:schemeClr val="bg2">
                    <a:lumMod val="20000"/>
                    <a:lumOff val="80000"/>
                  </a:schemeClr>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1776B36C-1ADE-4B47-A218-99AEE676BE57}"/>
              </a:ext>
            </a:extLst>
          </p:cNvPr>
          <p:cNvPicPr>
            <a:picLocks noChangeAspect="1"/>
          </p:cNvPicPr>
          <p:nvPr userDrawn="1"/>
        </p:nvPicPr>
        <p:blipFill>
          <a:blip r:embed="rId2"/>
          <a:stretch>
            <a:fillRect/>
          </a:stretch>
        </p:blipFill>
        <p:spPr>
          <a:xfrm>
            <a:off x="11784591" y="6415616"/>
            <a:ext cx="196394" cy="261858"/>
          </a:xfrm>
          <a:prstGeom prst="rect">
            <a:avLst/>
          </a:prstGeom>
        </p:spPr>
      </p:pic>
      <p:pic>
        <p:nvPicPr>
          <p:cNvPr id="6" name="Picture 5">
            <a:extLst>
              <a:ext uri="{FF2B5EF4-FFF2-40B4-BE49-F238E27FC236}">
                <a16:creationId xmlns:a16="http://schemas.microsoft.com/office/drawing/2014/main" id="{2B0F7620-0E7C-AB48-9117-2E580F93F8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3279" y="637899"/>
            <a:ext cx="1793826" cy="496752"/>
          </a:xfrm>
          <a:prstGeom prst="rect">
            <a:avLst/>
          </a:prstGeom>
        </p:spPr>
      </p:pic>
      <p:sp>
        <p:nvSpPr>
          <p:cNvPr id="12" name="Rectangle 11">
            <a:extLst>
              <a:ext uri="{FF2B5EF4-FFF2-40B4-BE49-F238E27FC236}">
                <a16:creationId xmlns:a16="http://schemas.microsoft.com/office/drawing/2014/main" id="{AFE4467A-E8EF-78D6-1F8E-B401A81656AD}"/>
              </a:ext>
            </a:extLst>
          </p:cNvPr>
          <p:cNvSpPr/>
          <p:nvPr userDrawn="1"/>
        </p:nvSpPr>
        <p:spPr>
          <a:xfrm>
            <a:off x="5906082" y="6493374"/>
            <a:ext cx="5835764" cy="215444"/>
          </a:xfrm>
          <a:prstGeom prst="rect">
            <a:avLst/>
          </a:prstGeom>
        </p:spPr>
        <p:txBody>
          <a:bodyPr wrap="square">
            <a:spAutoFit/>
          </a:body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6265545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Key Point - Red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1" y="1"/>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prstGeom prst="rect">
            <a:avLst/>
          </a:prstGeom>
          <a:ln w="3175">
            <a:noFill/>
          </a:ln>
        </p:spPr>
        <p:txBody>
          <a:bodyPr anchor="ctr"/>
          <a:lstStyle>
            <a:lvl1pPr algn="ctr">
              <a:lnSpc>
                <a:spcPct val="100000"/>
              </a:lnSpc>
              <a:defRPr sz="4500" b="1" i="0">
                <a:solidFill>
                  <a:schemeClr val="bg1"/>
                </a:solidFill>
                <a:latin typeface="Trebuchet MS" panose="020B070302020209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E531A395-5299-7D44-A1C5-492B77DA57BE}"/>
              </a:ext>
            </a:extLst>
          </p:cNvPr>
          <p:cNvPicPr>
            <a:picLocks noChangeAspect="1"/>
          </p:cNvPicPr>
          <p:nvPr userDrawn="1"/>
        </p:nvPicPr>
        <p:blipFill>
          <a:blip r:embed="rId2"/>
          <a:stretch>
            <a:fillRect/>
          </a:stretch>
        </p:blipFill>
        <p:spPr>
          <a:xfrm>
            <a:off x="11784591" y="6415616"/>
            <a:ext cx="196394" cy="261858"/>
          </a:xfrm>
          <a:prstGeom prst="rect">
            <a:avLst/>
          </a:prstGeom>
        </p:spPr>
      </p:pic>
      <p:sp>
        <p:nvSpPr>
          <p:cNvPr id="6" name="Footer Placeholder 7">
            <a:extLst>
              <a:ext uri="{FF2B5EF4-FFF2-40B4-BE49-F238E27FC236}">
                <a16:creationId xmlns:a16="http://schemas.microsoft.com/office/drawing/2014/main" id="{389236A4-501C-C34A-BCB6-D29124A7D57C}"/>
              </a:ext>
            </a:extLst>
          </p:cNvPr>
          <p:cNvSpPr txBox="1">
            <a:spLocks/>
          </p:cNvSpPr>
          <p:nvPr userDrawn="1"/>
        </p:nvSpPr>
        <p:spPr>
          <a:xfrm>
            <a:off x="7558905" y="6443933"/>
            <a:ext cx="4114800" cy="2914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302609085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Key Point - Blue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1" y="1"/>
            <a:ext cx="12192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prstGeom prst="rect">
            <a:avLst/>
          </a:prstGeom>
          <a:ln w="3175">
            <a:noFill/>
          </a:ln>
        </p:spPr>
        <p:txBody>
          <a:bodyPr anchor="ctr"/>
          <a:lstStyle>
            <a:lvl1pPr algn="ctr">
              <a:lnSpc>
                <a:spcPct val="100000"/>
              </a:lnSpc>
              <a:defRPr sz="4500" b="1" i="0">
                <a:solidFill>
                  <a:schemeClr val="bg1"/>
                </a:solidFill>
                <a:latin typeface="Trebuchet MS" panose="020B070302020209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E531A395-5299-7D44-A1C5-492B77DA57BE}"/>
              </a:ext>
            </a:extLst>
          </p:cNvPr>
          <p:cNvPicPr>
            <a:picLocks noChangeAspect="1"/>
          </p:cNvPicPr>
          <p:nvPr userDrawn="1"/>
        </p:nvPicPr>
        <p:blipFill>
          <a:blip r:embed="rId2"/>
          <a:stretch>
            <a:fillRect/>
          </a:stretch>
        </p:blipFill>
        <p:spPr>
          <a:xfrm>
            <a:off x="11784591" y="6415616"/>
            <a:ext cx="196394" cy="261858"/>
          </a:xfrm>
          <a:prstGeom prst="rect">
            <a:avLst/>
          </a:prstGeom>
        </p:spPr>
      </p:pic>
      <p:sp>
        <p:nvSpPr>
          <p:cNvPr id="7" name="Rectangle 6">
            <a:extLst>
              <a:ext uri="{FF2B5EF4-FFF2-40B4-BE49-F238E27FC236}">
                <a16:creationId xmlns:a16="http://schemas.microsoft.com/office/drawing/2014/main" id="{2E2A5CE7-C140-35C8-C4FE-A4C7C1F9FC5A}"/>
              </a:ext>
            </a:extLst>
          </p:cNvPr>
          <p:cNvSpPr/>
          <p:nvPr userDrawn="1"/>
        </p:nvSpPr>
        <p:spPr>
          <a:xfrm>
            <a:off x="5906082" y="6493374"/>
            <a:ext cx="5835764" cy="215444"/>
          </a:xfrm>
          <a:prstGeom prst="rect">
            <a:avLst/>
          </a:prstGeom>
        </p:spPr>
        <p:txBody>
          <a:bodyPr wrap="square">
            <a:spAutoFit/>
          </a:body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428324503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Key Point - Re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prstGeom prst="rect">
            <a:avLst/>
          </a:prstGeom>
          <a:ln w="3175">
            <a:noFill/>
          </a:ln>
        </p:spPr>
        <p:txBody>
          <a:bodyPr anchor="ctr"/>
          <a:lstStyle>
            <a:lvl1pPr algn="ctr">
              <a:lnSpc>
                <a:spcPct val="100000"/>
              </a:lnSpc>
              <a:defRPr sz="4500" b="1" i="0">
                <a:solidFill>
                  <a:srgbClr val="C50F3C"/>
                </a:solidFill>
                <a:latin typeface="Trebuchet MS" panose="020B070302020209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62CB678E-0D6A-0346-AF59-EC36BED48ACE}"/>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7" name="Footer Placeholder 7">
            <a:extLst>
              <a:ext uri="{FF2B5EF4-FFF2-40B4-BE49-F238E27FC236}">
                <a16:creationId xmlns:a16="http://schemas.microsoft.com/office/drawing/2014/main" id="{8A8ED957-9EFC-7547-B917-1A0FA7F53EE1}"/>
              </a:ext>
            </a:extLst>
          </p:cNvPr>
          <p:cNvSpPr txBox="1">
            <a:spLocks/>
          </p:cNvSpPr>
          <p:nvPr userDrawn="1"/>
        </p:nvSpPr>
        <p:spPr>
          <a:xfrm>
            <a:off x="7558905" y="6443933"/>
            <a:ext cx="4114800" cy="2914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327022380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Key Point - Blue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prstGeom prst="rect">
            <a:avLst/>
          </a:prstGeom>
          <a:ln w="3175">
            <a:noFill/>
          </a:ln>
        </p:spPr>
        <p:txBody>
          <a:bodyPr anchor="ctr"/>
          <a:lstStyle>
            <a:lvl1pPr algn="ctr">
              <a:lnSpc>
                <a:spcPct val="100000"/>
              </a:lnSpc>
              <a:defRPr sz="4500" b="1" i="0">
                <a:solidFill>
                  <a:schemeClr val="accent1"/>
                </a:solidFill>
                <a:latin typeface="Trebuchet MS" panose="020B070302020209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797E9B31-CA71-224B-903F-0E776EF14BC1}"/>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7" name="Footer Placeholder 7">
            <a:extLst>
              <a:ext uri="{FF2B5EF4-FFF2-40B4-BE49-F238E27FC236}">
                <a16:creationId xmlns:a16="http://schemas.microsoft.com/office/drawing/2014/main" id="{64F90BAC-55D7-7F48-8163-E0E10DA913B0}"/>
              </a:ext>
            </a:extLst>
          </p:cNvPr>
          <p:cNvSpPr txBox="1">
            <a:spLocks/>
          </p:cNvSpPr>
          <p:nvPr userDrawn="1"/>
        </p:nvSpPr>
        <p:spPr>
          <a:xfrm>
            <a:off x="7558905" y="6443933"/>
            <a:ext cx="4114800" cy="2914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3928684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400" y="1101985"/>
            <a:ext cx="11642284" cy="4632387"/>
          </a:xfrm>
        </p:spPr>
        <p:txBody>
          <a:bodyPr lIns="0" tIns="0" rIns="0" bIns="0"/>
          <a:lstStyle>
            <a:lvl1pPr>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1pPr>
            <a:lvl2pPr marL="115888" indent="0">
              <a:buNone/>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2pPr>
            <a:lvl3pPr>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3pPr>
            <a:lvl4pPr>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4pPr>
            <a:lvl5pPr>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342000" y="360000"/>
            <a:ext cx="11269255" cy="671785"/>
          </a:xfrm>
        </p:spPr>
        <p:txBody>
          <a:bodyPr lIns="0" tIns="0" rIns="0" bIns="0" anchor="t"/>
          <a:lstStyle>
            <a:lvl1pPr>
              <a:defRPr b="1" i="0">
                <a:solidFill>
                  <a:schemeClr val="accent1"/>
                </a:solidFill>
                <a:latin typeface="Trebuchet MS" panose="020B0703020202090204" pitchFamily="34" charset="0"/>
                <a:ea typeface="Roboto Lt" panose="02000000000000000000" pitchFamily="2" charset="0"/>
                <a:cs typeface="Arial" panose="020B0604020202020204" pitchFamily="34" charset="0"/>
              </a:defRPr>
            </a:lvl1pPr>
          </a:lstStyle>
          <a:p>
            <a:r>
              <a:rPr lang="en-US"/>
              <a:t>Click to edit Master title style</a:t>
            </a:r>
          </a:p>
        </p:txBody>
      </p:sp>
      <p:sp>
        <p:nvSpPr>
          <p:cNvPr id="7" name="Content Placeholder 3"/>
          <p:cNvSpPr>
            <a:spLocks noGrp="1"/>
          </p:cNvSpPr>
          <p:nvPr>
            <p:ph sz="quarter" idx="14"/>
          </p:nvPr>
        </p:nvSpPr>
        <p:spPr>
          <a:xfrm>
            <a:off x="212400" y="5918400"/>
            <a:ext cx="11768284" cy="437827"/>
          </a:xfrm>
        </p:spPr>
        <p:txBody>
          <a:bodyPr anchor="b"/>
          <a:lstStyle>
            <a:lvl1pPr>
              <a:lnSpc>
                <a:spcPct val="100000"/>
              </a:lnSpc>
              <a:spcAft>
                <a:spcPts val="300"/>
              </a:spcAft>
              <a:defRPr sz="900"/>
            </a:lvl1pPr>
          </a:lstStyle>
          <a:p>
            <a:pPr lvl="0"/>
            <a:r>
              <a:rPr lang="en-US"/>
              <a:t>Click to edit Master text styles</a:t>
            </a:r>
          </a:p>
        </p:txBody>
      </p:sp>
      <p:sp>
        <p:nvSpPr>
          <p:cNvPr id="2" name="Slide Number Placeholder 5">
            <a:extLst>
              <a:ext uri="{FF2B5EF4-FFF2-40B4-BE49-F238E27FC236}">
                <a16:creationId xmlns:a16="http://schemas.microsoft.com/office/drawing/2014/main" id="{846E20B5-CC1F-F062-6C9E-E78456B98F0A}"/>
              </a:ext>
            </a:extLst>
          </p:cNvPr>
          <p:cNvSpPr>
            <a:spLocks noGrp="1"/>
          </p:cNvSpPr>
          <p:nvPr>
            <p:ph type="sldNum" sz="quarter" idx="15"/>
          </p:nvPr>
        </p:nvSpPr>
        <p:spPr/>
        <p:txBody>
          <a:bodyPr/>
          <a:lstStyle>
            <a:lvl1pPr>
              <a:defRPr/>
            </a:lvl1pPr>
          </a:lstStyle>
          <a:p>
            <a:pPr>
              <a:defRPr/>
            </a:pPr>
            <a:fld id="{0807228E-731E-4713-A6CA-F569B97D936D}" type="slidenum">
              <a:rPr lang="en-US"/>
              <a:pPr>
                <a:defRPr/>
              </a:pPr>
              <a:t>‹#›</a:t>
            </a:fld>
            <a:endParaRPr lang="en-US" dirty="0"/>
          </a:p>
        </p:txBody>
      </p:sp>
    </p:spTree>
    <p:extLst>
      <p:ext uri="{BB962C8B-B14F-4D97-AF65-F5344CB8AC3E}">
        <p14:creationId xmlns:p14="http://schemas.microsoft.com/office/powerpoint/2010/main" val="253199462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Key Point -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CF386F-4435-1E40-A8ED-AFFEAC3031C6}"/>
              </a:ext>
            </a:extLst>
          </p:cNvPr>
          <p:cNvSpPr>
            <a:spLocks noGrp="1"/>
          </p:cNvSpPr>
          <p:nvPr>
            <p:ph type="pic" sz="quarter" idx="13"/>
          </p:nvPr>
        </p:nvSpPr>
        <p:spPr>
          <a:xfrm>
            <a:off x="0" y="0"/>
            <a:ext cx="12192000" cy="6858000"/>
          </a:xfrm>
          <a:prstGeom prst="rect">
            <a:avLst/>
          </a:prstGeom>
        </p:spPr>
        <p:txBody>
          <a:bodyPr/>
          <a:lstStyle>
            <a:lvl1pPr marL="0" indent="0">
              <a:buNone/>
              <a:defRPr/>
            </a:lvl1pPr>
          </a:lstStyle>
          <a:p>
            <a:endParaRPr lang="en-US"/>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8200" y="3932482"/>
            <a:ext cx="10515600" cy="1895109"/>
          </a:xfrm>
          <a:prstGeom prst="rect">
            <a:avLst/>
          </a:prstGeom>
          <a:ln w="3175">
            <a:noFill/>
          </a:ln>
        </p:spPr>
        <p:txBody>
          <a:bodyPr anchor="ctr"/>
          <a:lstStyle>
            <a:lvl1pPr algn="ctr">
              <a:lnSpc>
                <a:spcPct val="80000"/>
              </a:lnSpc>
              <a:defRPr sz="5500" b="1" i="0" spc="300">
                <a:solidFill>
                  <a:schemeClr val="bg1"/>
                </a:solidFill>
                <a:effectLst>
                  <a:outerShdw blurRad="127000" dist="38100" dir="5400000" algn="t" rotWithShape="0">
                    <a:prstClr val="black"/>
                  </a:outerShdw>
                </a:effectLst>
                <a:latin typeface="Trebuchet MS" panose="020B0703020202090204" pitchFamily="34" charset="0"/>
              </a:defRPr>
            </a:lvl1pPr>
          </a:lstStyle>
          <a:p>
            <a:r>
              <a:rPr lang="en-US"/>
              <a:t>Click to edit master title style</a:t>
            </a:r>
          </a:p>
        </p:txBody>
      </p:sp>
    </p:spTree>
    <p:extLst>
      <p:ext uri="{BB962C8B-B14F-4D97-AF65-F5344CB8AC3E}">
        <p14:creationId xmlns:p14="http://schemas.microsoft.com/office/powerpoint/2010/main" val="255989107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Divider -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634AED-FE2D-5A49-9C4F-52E8C06D7549}"/>
              </a:ext>
            </a:extLst>
          </p:cNvPr>
          <p:cNvSpPr>
            <a:spLocks noGrp="1"/>
          </p:cNvSpPr>
          <p:nvPr>
            <p:ph type="pic" sz="quarter" idx="10"/>
          </p:nvPr>
        </p:nvSpPr>
        <p:spPr>
          <a:xfrm>
            <a:off x="1" y="0"/>
            <a:ext cx="12191998" cy="6858000"/>
          </a:xfrm>
          <a:prstGeom prst="rect">
            <a:avLst/>
          </a:prstGeom>
        </p:spPr>
        <p:txBody>
          <a:bodyPr/>
          <a:lstStyle>
            <a:lvl1pPr marL="0" indent="0">
              <a:buNone/>
              <a:defRPr/>
            </a:lvl1pPr>
          </a:lstStyle>
          <a:p>
            <a:endParaRPr lang="en-US"/>
          </a:p>
        </p:txBody>
      </p:sp>
      <p:sp>
        <p:nvSpPr>
          <p:cNvPr id="8" name="Content Placeholder 2">
            <a:extLst>
              <a:ext uri="{FF2B5EF4-FFF2-40B4-BE49-F238E27FC236}">
                <a16:creationId xmlns:a16="http://schemas.microsoft.com/office/drawing/2014/main" id="{F33E1CBD-1A22-C34C-8DC4-474E34B2CDFB}"/>
              </a:ext>
            </a:extLst>
          </p:cNvPr>
          <p:cNvSpPr>
            <a:spLocks noGrp="1"/>
          </p:cNvSpPr>
          <p:nvPr>
            <p:ph sz="half" idx="1" hasCustomPrompt="1"/>
          </p:nvPr>
        </p:nvSpPr>
        <p:spPr>
          <a:xfrm>
            <a:off x="0" y="957364"/>
            <a:ext cx="5939883" cy="4943272"/>
          </a:xfrm>
          <a:prstGeom prst="rect">
            <a:avLst/>
          </a:prstGeom>
          <a:solidFill>
            <a:srgbClr val="C50F3C"/>
          </a:solidFill>
        </p:spPr>
        <p:txBody>
          <a:bodyPr lIns="914400" tIns="914400" rIns="914400" bIns="914400" anchor="ctr">
            <a:normAutofit/>
          </a:bodyPr>
          <a:lstStyle>
            <a:lvl1pPr marL="0" indent="0" algn="ctr">
              <a:lnSpc>
                <a:spcPct val="80000"/>
              </a:lnSpc>
              <a:buNone/>
              <a:defRPr sz="3200" b="1" i="0" spc="300">
                <a:solidFill>
                  <a:schemeClr val="bg1"/>
                </a:solidFill>
                <a:latin typeface="Trebuchet MS" panose="020B0703020202090204" pitchFamily="34" charset="0"/>
                <a:cs typeface="Rockwell Nova Light" panose="02060303020205020403" pitchFamily="18" charset="0"/>
              </a:defRPr>
            </a:lvl1pPr>
          </a:lstStyle>
          <a:p>
            <a:pPr lvl="0"/>
            <a:r>
              <a:rPr lang="en-US"/>
              <a:t>Edit master text styles</a:t>
            </a:r>
          </a:p>
        </p:txBody>
      </p:sp>
      <p:pic>
        <p:nvPicPr>
          <p:cNvPr id="4" name="Picture 3">
            <a:extLst>
              <a:ext uri="{FF2B5EF4-FFF2-40B4-BE49-F238E27FC236}">
                <a16:creationId xmlns:a16="http://schemas.microsoft.com/office/drawing/2014/main" id="{0A8721EA-FCD5-8E4E-8CFA-D3F6BEFBE904}"/>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6" name="Footer Placeholder 7">
            <a:extLst>
              <a:ext uri="{FF2B5EF4-FFF2-40B4-BE49-F238E27FC236}">
                <a16:creationId xmlns:a16="http://schemas.microsoft.com/office/drawing/2014/main" id="{9910C7C6-7FC8-8644-8B01-37D80A253D59}"/>
              </a:ext>
            </a:extLst>
          </p:cNvPr>
          <p:cNvSpPr txBox="1">
            <a:spLocks/>
          </p:cNvSpPr>
          <p:nvPr userDrawn="1"/>
        </p:nvSpPr>
        <p:spPr>
          <a:xfrm>
            <a:off x="7558905" y="6443933"/>
            <a:ext cx="4114800" cy="2914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231990826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Agenda/Li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5C0A2E-84ED-694A-8D40-40A9466155D7}"/>
              </a:ext>
            </a:extLst>
          </p:cNvPr>
          <p:cNvSpPr/>
          <p:nvPr userDrawn="1"/>
        </p:nvSpPr>
        <p:spPr>
          <a:xfrm>
            <a:off x="0" y="0"/>
            <a:ext cx="424978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357187" y="1189899"/>
            <a:ext cx="3535407" cy="4351338"/>
          </a:xfrm>
          <a:prstGeom prst="rect">
            <a:avLst/>
          </a:prstGeom>
        </p:spPr>
        <p:txBody>
          <a:bodyPr anchor="ctr">
            <a:normAutofit/>
          </a:bodyPr>
          <a:lstStyle>
            <a:lvl1pPr marL="0" indent="0" algn="ctr">
              <a:lnSpc>
                <a:spcPct val="80000"/>
              </a:lnSpc>
              <a:buNone/>
              <a:defRPr sz="5000" b="1" i="0" spc="300">
                <a:solidFill>
                  <a:schemeClr val="bg1"/>
                </a:solidFill>
                <a:latin typeface="Trebuchet MS" panose="020B0703020202090204" pitchFamily="34" charset="0"/>
                <a:cs typeface="Rockwell Nova Light" panose="02060303020205020403" pitchFamily="18" charset="0"/>
              </a:defRPr>
            </a:lvl1pPr>
          </a:lstStyle>
          <a:p>
            <a:pPr lvl="0"/>
            <a:r>
              <a:rPr lang="en-US"/>
              <a:t>Edit master text styles</a:t>
            </a:r>
          </a:p>
        </p:txBody>
      </p:sp>
      <p:pic>
        <p:nvPicPr>
          <p:cNvPr id="8" name="Picture 7">
            <a:extLst>
              <a:ext uri="{FF2B5EF4-FFF2-40B4-BE49-F238E27FC236}">
                <a16:creationId xmlns:a16="http://schemas.microsoft.com/office/drawing/2014/main" id="{B9753706-DED6-894F-BE2A-F4DA16AF10A4}"/>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12" name="Text Placeholder 11">
            <a:extLst>
              <a:ext uri="{FF2B5EF4-FFF2-40B4-BE49-F238E27FC236}">
                <a16:creationId xmlns:a16="http://schemas.microsoft.com/office/drawing/2014/main" id="{CAEB27AF-DD57-7246-971E-7506C050812B}"/>
              </a:ext>
            </a:extLst>
          </p:cNvPr>
          <p:cNvSpPr>
            <a:spLocks noGrp="1"/>
          </p:cNvSpPr>
          <p:nvPr>
            <p:ph type="body" sz="quarter" idx="13" hasCustomPrompt="1"/>
          </p:nvPr>
        </p:nvSpPr>
        <p:spPr>
          <a:xfrm>
            <a:off x="4606972" y="1409700"/>
            <a:ext cx="7157992" cy="4666456"/>
          </a:xfrm>
          <a:prstGeom prst="rect">
            <a:avLst/>
          </a:prstGeom>
        </p:spPr>
        <p:txBody>
          <a:bodyPr anchor="t"/>
          <a:lstStyle>
            <a:lvl1pPr marL="457200" indent="-457200">
              <a:lnSpc>
                <a:spcPct val="110000"/>
              </a:lnSpc>
              <a:buFont typeface="+mj-lt"/>
              <a:buAutoNum type="arabicPeriod"/>
              <a:defRPr sz="2000">
                <a:solidFill>
                  <a:schemeClr val="tx1"/>
                </a:solidFill>
                <a:latin typeface="+mn-lt"/>
              </a:defRPr>
            </a:lvl1pPr>
            <a:lvl2pPr marL="800100" indent="-331788">
              <a:lnSpc>
                <a:spcPct val="110000"/>
              </a:lnSpc>
              <a:buFont typeface="+mj-lt"/>
              <a:buAutoNum type="alphaLcPeriod"/>
              <a:tabLst/>
              <a:defRPr sz="1800">
                <a:solidFill>
                  <a:schemeClr val="tx1"/>
                </a:solidFill>
                <a:latin typeface="+mn-lt"/>
              </a:defRPr>
            </a:lvl2pPr>
            <a:lvl3pPr marL="865188" indent="-342900">
              <a:buFont typeface="+mj-lt"/>
              <a:buAutoNum type="arabicPeriod"/>
              <a:defRPr/>
            </a:lvl3pPr>
            <a:lvl4pPr marL="1204913" indent="-342900">
              <a:buFont typeface="+mj-lt"/>
              <a:buAutoNum type="arabicPeriod"/>
              <a:defRPr/>
            </a:lvl4pPr>
            <a:lvl5pPr marL="1430338" indent="-228600">
              <a:buFont typeface="+mj-lt"/>
              <a:buAutoNum type="arabicPeriod"/>
              <a:defRPr/>
            </a:lvl5pPr>
          </a:lstStyle>
          <a:p>
            <a:pPr lvl="0"/>
            <a:r>
              <a:rPr lang="en-US"/>
              <a:t>Edit master text styles</a:t>
            </a:r>
          </a:p>
          <a:p>
            <a:pPr lvl="1"/>
            <a:r>
              <a:rPr lang="en-US"/>
              <a:t>Second level</a:t>
            </a:r>
          </a:p>
        </p:txBody>
      </p:sp>
      <p:sp>
        <p:nvSpPr>
          <p:cNvPr id="5" name="Slide Number Placeholder 4">
            <a:extLst>
              <a:ext uri="{FF2B5EF4-FFF2-40B4-BE49-F238E27FC236}">
                <a16:creationId xmlns:a16="http://schemas.microsoft.com/office/drawing/2014/main" id="{A4696A3A-045C-BB45-A282-8AD9F00882EA}"/>
              </a:ext>
            </a:extLst>
          </p:cNvPr>
          <p:cNvSpPr>
            <a:spLocks noGrp="1"/>
          </p:cNvSpPr>
          <p:nvPr>
            <p:ph type="sldNum" sz="quarter" idx="14"/>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220918869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Content - Side By S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357188" y="1189899"/>
            <a:ext cx="3544252" cy="4351338"/>
          </a:xfrm>
          <a:prstGeom prst="rect">
            <a:avLst/>
          </a:prstGeom>
        </p:spPr>
        <p:txBody>
          <a:bodyPr anchor="ctr">
            <a:noAutofit/>
          </a:bodyPr>
          <a:lstStyle>
            <a:lvl1pPr algn="r">
              <a:lnSpc>
                <a:spcPct val="80000"/>
              </a:lnSpc>
              <a:defRPr sz="3200" b="0" i="0">
                <a:solidFill>
                  <a:schemeClr val="accent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7" name="Slide Number Placeholder 6">
            <a:extLst>
              <a:ext uri="{FF2B5EF4-FFF2-40B4-BE49-F238E27FC236}">
                <a16:creationId xmlns:a16="http://schemas.microsoft.com/office/drawing/2014/main" id="{81BB3B64-FFC3-D742-A6BD-5B3A95232C50}"/>
              </a:ext>
            </a:extLst>
          </p:cNvPr>
          <p:cNvSpPr>
            <a:spLocks noGrp="1"/>
          </p:cNvSpPr>
          <p:nvPr>
            <p:ph type="sldNum" sz="quarter" idx="12"/>
          </p:nvPr>
        </p:nvSpPr>
        <p:spPr/>
        <p:txBody>
          <a:bodyPr/>
          <a:lstStyle/>
          <a:p>
            <a:fld id="{4BEAA09E-D67E-864E-8466-C38E88600C4F}" type="slidenum">
              <a:rPr lang="en-US" smtClean="0"/>
              <a:t>‹#›</a:t>
            </a:fld>
            <a:endParaRPr lang="en-US"/>
          </a:p>
        </p:txBody>
      </p:sp>
      <p:cxnSp>
        <p:nvCxnSpPr>
          <p:cNvPr id="9" name="Straight Connector 8">
            <a:extLst>
              <a:ext uri="{FF2B5EF4-FFF2-40B4-BE49-F238E27FC236}">
                <a16:creationId xmlns:a16="http://schemas.microsoft.com/office/drawing/2014/main" id="{F113FFD9-00BB-A343-8353-85DCCB1A6FE5}"/>
              </a:ext>
            </a:extLst>
          </p:cNvPr>
          <p:cNvCxnSpPr>
            <a:cxnSpLocks/>
          </p:cNvCxnSpPr>
          <p:nvPr userDrawn="1"/>
        </p:nvCxnSpPr>
        <p:spPr>
          <a:xfrm>
            <a:off x="4260501" y="1628503"/>
            <a:ext cx="0" cy="34747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56E2F89F-DE6E-8E49-BDFB-6B8DE8B72ABF}"/>
              </a:ext>
            </a:extLst>
          </p:cNvPr>
          <p:cNvSpPr>
            <a:spLocks noGrp="1"/>
          </p:cNvSpPr>
          <p:nvPr>
            <p:ph type="body" sz="quarter" idx="13" hasCustomPrompt="1"/>
          </p:nvPr>
        </p:nvSpPr>
        <p:spPr>
          <a:xfrm>
            <a:off x="4606972" y="800327"/>
            <a:ext cx="7157992" cy="5257346"/>
          </a:xfrm>
          <a:prstGeom prst="rect">
            <a:avLst/>
          </a:prstGeom>
        </p:spPr>
        <p:txBody>
          <a:bodyPr anchor="ctr"/>
          <a:lstStyle>
            <a:lvl1pPr>
              <a:lnSpc>
                <a:spcPct val="110000"/>
              </a:lnSpc>
              <a:defRPr>
                <a:solidFill>
                  <a:schemeClr val="tx1"/>
                </a:solidFill>
              </a:defRPr>
            </a:lvl1pPr>
            <a:lvl2pPr marL="15875" indent="0">
              <a:lnSpc>
                <a:spcPct val="110000"/>
              </a:lnSpc>
              <a:buNone/>
              <a:tabLst/>
              <a:defRPr sz="1800" b="0">
                <a:solidFill>
                  <a:schemeClr val="tx1"/>
                </a:solidFill>
              </a:defRPr>
            </a:lvl2pPr>
            <a:lvl3pPr marL="287338" indent="-169863">
              <a:lnSpc>
                <a:spcPct val="110000"/>
              </a:lnSpc>
              <a:tabLst/>
              <a:defRPr sz="1600">
                <a:solidFill>
                  <a:schemeClr val="tx1"/>
                </a:solidFill>
              </a:defRPr>
            </a:lvl3pPr>
            <a:lvl4pPr marL="693738" indent="-169863">
              <a:lnSpc>
                <a:spcPct val="110000"/>
              </a:lnSpc>
              <a:tabLst/>
              <a:defRPr sz="1400">
                <a:solidFill>
                  <a:schemeClr val="tx1"/>
                </a:solidFill>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pic>
        <p:nvPicPr>
          <p:cNvPr id="10" name="Picture 9">
            <a:extLst>
              <a:ext uri="{FF2B5EF4-FFF2-40B4-BE49-F238E27FC236}">
                <a16:creationId xmlns:a16="http://schemas.microsoft.com/office/drawing/2014/main" id="{325DB6A9-E5B5-D446-B394-988A408B709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12" name="Footer Placeholder 7">
            <a:extLst>
              <a:ext uri="{FF2B5EF4-FFF2-40B4-BE49-F238E27FC236}">
                <a16:creationId xmlns:a16="http://schemas.microsoft.com/office/drawing/2014/main" id="{C098F7EA-BC17-884C-AAC7-8D6FFB7EE4A6}"/>
              </a:ext>
            </a:extLst>
          </p:cNvPr>
          <p:cNvSpPr txBox="1">
            <a:spLocks/>
          </p:cNvSpPr>
          <p:nvPr userDrawn="1"/>
        </p:nvSpPr>
        <p:spPr>
          <a:xfrm>
            <a:off x="7558905" y="6443933"/>
            <a:ext cx="4114800" cy="2914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195760026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1_Content - Side By S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357188" y="1189899"/>
            <a:ext cx="3544252" cy="4351338"/>
          </a:xfrm>
          <a:prstGeom prst="rect">
            <a:avLst/>
          </a:prstGeom>
        </p:spPr>
        <p:txBody>
          <a:bodyPr anchor="ctr">
            <a:noAutofit/>
          </a:bodyPr>
          <a:lstStyle>
            <a:lvl1pPr algn="r">
              <a:lnSpc>
                <a:spcPct val="80000"/>
              </a:lnSpc>
              <a:defRPr sz="3200" b="0" i="0">
                <a:solidFill>
                  <a:schemeClr val="accent1"/>
                </a:solidFill>
                <a:latin typeface="Trebuchet MS" panose="020B0703020202090204" pitchFamily="34" charset="0"/>
                <a:cs typeface="Trebuchet MS" panose="020B0703020202090204" pitchFamily="34" charset="0"/>
              </a:defRPr>
            </a:lvl1pPr>
          </a:lstStyle>
          <a:p>
            <a:pPr lvl="0"/>
            <a:r>
              <a:rPr lang="en-US"/>
              <a:t>Edit master text styles</a:t>
            </a:r>
          </a:p>
        </p:txBody>
      </p:sp>
      <p:pic>
        <p:nvPicPr>
          <p:cNvPr id="8" name="Picture 7">
            <a:extLst>
              <a:ext uri="{FF2B5EF4-FFF2-40B4-BE49-F238E27FC236}">
                <a16:creationId xmlns:a16="http://schemas.microsoft.com/office/drawing/2014/main" id="{B9753706-DED6-894F-BE2A-F4DA16AF10A4}"/>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11" name="Text Placeholder 8">
            <a:extLst>
              <a:ext uri="{FF2B5EF4-FFF2-40B4-BE49-F238E27FC236}">
                <a16:creationId xmlns:a16="http://schemas.microsoft.com/office/drawing/2014/main" id="{56E2F89F-DE6E-8E49-BDFB-6B8DE8B72ABF}"/>
              </a:ext>
            </a:extLst>
          </p:cNvPr>
          <p:cNvSpPr>
            <a:spLocks noGrp="1"/>
          </p:cNvSpPr>
          <p:nvPr>
            <p:ph type="body" sz="quarter" idx="13" hasCustomPrompt="1"/>
          </p:nvPr>
        </p:nvSpPr>
        <p:spPr>
          <a:xfrm>
            <a:off x="4606972" y="800327"/>
            <a:ext cx="7157992" cy="5257346"/>
          </a:xfrm>
          <a:prstGeom prst="rect">
            <a:avLst/>
          </a:prstGeom>
        </p:spPr>
        <p:txBody>
          <a:bodyPr anchor="ctr"/>
          <a:lstStyle>
            <a:lvl1pPr>
              <a:lnSpc>
                <a:spcPct val="110000"/>
              </a:lnSpc>
              <a:defRPr>
                <a:solidFill>
                  <a:schemeClr val="tx1"/>
                </a:solidFill>
              </a:defRPr>
            </a:lvl1pPr>
            <a:lvl2pPr marL="15875" indent="0">
              <a:lnSpc>
                <a:spcPct val="110000"/>
              </a:lnSpc>
              <a:buNone/>
              <a:tabLst/>
              <a:defRPr sz="1800" b="0">
                <a:solidFill>
                  <a:schemeClr val="tx1"/>
                </a:solidFill>
              </a:defRPr>
            </a:lvl2pPr>
            <a:lvl3pPr marL="287338" indent="-169863">
              <a:lnSpc>
                <a:spcPct val="110000"/>
              </a:lnSpc>
              <a:tabLst/>
              <a:defRPr sz="1600">
                <a:solidFill>
                  <a:schemeClr val="tx1"/>
                </a:solidFill>
              </a:defRPr>
            </a:lvl3pPr>
            <a:lvl4pPr marL="693738" indent="-169863">
              <a:lnSpc>
                <a:spcPct val="110000"/>
              </a:lnSpc>
              <a:tabLst/>
              <a:defRPr sz="1400">
                <a:solidFill>
                  <a:schemeClr val="tx1"/>
                </a:solidFill>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Footer Placeholder 7">
            <a:extLst>
              <a:ext uri="{FF2B5EF4-FFF2-40B4-BE49-F238E27FC236}">
                <a16:creationId xmlns:a16="http://schemas.microsoft.com/office/drawing/2014/main" id="{F0F85F7A-2755-D14B-8C8C-7D3ACB94C1AB}"/>
              </a:ext>
            </a:extLst>
          </p:cNvPr>
          <p:cNvSpPr txBox="1">
            <a:spLocks/>
          </p:cNvSpPr>
          <p:nvPr userDrawn="1"/>
        </p:nvSpPr>
        <p:spPr>
          <a:xfrm>
            <a:off x="7558905" y="6443933"/>
            <a:ext cx="4114800" cy="2914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2"/>
                </a:solidFill>
              </a:rPr>
              <a:t>Confidential – For Internal Use Only. Not for Promotion.</a:t>
            </a:r>
          </a:p>
        </p:txBody>
      </p:sp>
      <p:sp>
        <p:nvSpPr>
          <p:cNvPr id="4" name="Slide Number Placeholder 3">
            <a:extLst>
              <a:ext uri="{FF2B5EF4-FFF2-40B4-BE49-F238E27FC236}">
                <a16:creationId xmlns:a16="http://schemas.microsoft.com/office/drawing/2014/main" id="{2EA4F75A-F99D-C640-BD7A-A447FD6ECEBD}"/>
              </a:ext>
            </a:extLst>
          </p:cNvPr>
          <p:cNvSpPr>
            <a:spLocks noGrp="1"/>
          </p:cNvSpPr>
          <p:nvPr>
            <p:ph type="sldNum" sz="quarter" idx="14"/>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179006128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Key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0"/>
            <a:ext cx="6096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oxima Nova Regular" panose="02000506030000020004" pitchFamily="2" charset="0"/>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357188" y="1189899"/>
            <a:ext cx="5220003" cy="4351338"/>
          </a:xfrm>
          <a:prstGeom prst="rect">
            <a:avLst/>
          </a:prstGeom>
        </p:spPr>
        <p:txBody>
          <a:bodyPr anchor="ctr">
            <a:normAutofit/>
          </a:bodyPr>
          <a:lstStyle>
            <a:lvl1pPr algn="r">
              <a:lnSpc>
                <a:spcPct val="80000"/>
              </a:lnSpc>
              <a:defRPr sz="3200" b="1" i="0">
                <a:solidFill>
                  <a:srgbClr val="C50F3C"/>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12" name="Content Placeholder 2">
            <a:extLst>
              <a:ext uri="{FF2B5EF4-FFF2-40B4-BE49-F238E27FC236}">
                <a16:creationId xmlns:a16="http://schemas.microsoft.com/office/drawing/2014/main" id="{7B6A4804-8EDB-6D4D-B64B-E9206508601A}"/>
              </a:ext>
            </a:extLst>
          </p:cNvPr>
          <p:cNvSpPr>
            <a:spLocks noGrp="1"/>
          </p:cNvSpPr>
          <p:nvPr>
            <p:ph sz="half" idx="10" hasCustomPrompt="1"/>
          </p:nvPr>
        </p:nvSpPr>
        <p:spPr>
          <a:xfrm>
            <a:off x="6614809" y="1189899"/>
            <a:ext cx="5150842" cy="4351338"/>
          </a:xfrm>
          <a:prstGeom prst="rect">
            <a:avLst/>
          </a:prstGeom>
        </p:spPr>
        <p:txBody>
          <a:bodyPr anchor="ctr">
            <a:normAutofit/>
          </a:bodyPr>
          <a:lstStyle>
            <a:lvl1pPr algn="l">
              <a:lnSpc>
                <a:spcPct val="80000"/>
              </a:lnSpc>
              <a:defRPr sz="3200" b="0" i="0">
                <a:solidFill>
                  <a:schemeClr val="tx1"/>
                </a:solidFill>
                <a:latin typeface="+mn-lt"/>
                <a:cs typeface="Rockwell Nova Light" panose="02060303020205020403" pitchFamily="18" charset="0"/>
              </a:defRPr>
            </a:lvl1pPr>
          </a:lstStyle>
          <a:p>
            <a:pPr lvl="0"/>
            <a:r>
              <a:rPr lang="en-US"/>
              <a:t>Edit master text styles</a:t>
            </a:r>
          </a:p>
        </p:txBody>
      </p:sp>
      <p:sp>
        <p:nvSpPr>
          <p:cNvPr id="4" name="Slide Number Placeholder 3"/>
          <p:cNvSpPr>
            <a:spLocks noGrp="1"/>
          </p:cNvSpPr>
          <p:nvPr>
            <p:ph type="sldNum" sz="quarter" idx="11"/>
          </p:nvPr>
        </p:nvSpPr>
        <p:spPr/>
        <p:txBody>
          <a:bodyPr/>
          <a:lstStyle/>
          <a:p>
            <a:fld id="{4BEAA09E-D67E-864E-8466-C38E88600C4F}" type="slidenum">
              <a:rPr lang="en-US" smtClean="0"/>
              <a:pPr/>
              <a:t>‹#›</a:t>
            </a:fld>
            <a:endParaRPr lang="en-US"/>
          </a:p>
        </p:txBody>
      </p:sp>
      <p:pic>
        <p:nvPicPr>
          <p:cNvPr id="8" name="Picture 7">
            <a:extLst>
              <a:ext uri="{FF2B5EF4-FFF2-40B4-BE49-F238E27FC236}">
                <a16:creationId xmlns:a16="http://schemas.microsoft.com/office/drawing/2014/main" id="{66D9DE46-877B-5D47-8F0F-C38759C0BC5C}"/>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9" name="Footer Placeholder 7">
            <a:extLst>
              <a:ext uri="{FF2B5EF4-FFF2-40B4-BE49-F238E27FC236}">
                <a16:creationId xmlns:a16="http://schemas.microsoft.com/office/drawing/2014/main" id="{6B63A803-7245-D84C-B5A8-772E0174EB6C}"/>
              </a:ext>
            </a:extLst>
          </p:cNvPr>
          <p:cNvSpPr txBox="1">
            <a:spLocks/>
          </p:cNvSpPr>
          <p:nvPr userDrawn="1"/>
        </p:nvSpPr>
        <p:spPr>
          <a:xfrm>
            <a:off x="7558905" y="6443933"/>
            <a:ext cx="4114800" cy="2914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279443833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Key Comparison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0"/>
            <a:ext cx="6096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oxima Nova Regular" panose="02000506030000020004" pitchFamily="2" charset="0"/>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357188" y="1189899"/>
            <a:ext cx="5220003" cy="4351338"/>
          </a:xfrm>
          <a:prstGeom prst="rect">
            <a:avLst/>
          </a:prstGeom>
          <a:ln>
            <a:noFill/>
          </a:ln>
        </p:spPr>
        <p:txBody>
          <a:bodyPr anchor="ctr">
            <a:normAutofit/>
          </a:bodyPr>
          <a:lstStyle>
            <a:lvl1pPr marL="0" indent="0" algn="r">
              <a:lnSpc>
                <a:spcPct val="80000"/>
              </a:lnSpc>
              <a:buNone/>
              <a:defRPr sz="3200" b="1" i="0">
                <a:ln>
                  <a:noFill/>
                </a:ln>
                <a:solidFill>
                  <a:schemeClr val="bg1"/>
                </a:solidFill>
                <a:latin typeface="Trebuchet MS" panose="020B0703020202090204" pitchFamily="34" charset="0"/>
                <a:cs typeface="Trebuchet MS" panose="020B0703020202090204" pitchFamily="34" charset="0"/>
              </a:defRPr>
            </a:lvl1pPr>
          </a:lstStyle>
          <a:p>
            <a:pPr lvl="0"/>
            <a:r>
              <a:rPr lang="en-US"/>
              <a:t>Edit master text styles</a:t>
            </a:r>
          </a:p>
        </p:txBody>
      </p:sp>
      <p:pic>
        <p:nvPicPr>
          <p:cNvPr id="11" name="Picture 10">
            <a:extLst>
              <a:ext uri="{FF2B5EF4-FFF2-40B4-BE49-F238E27FC236}">
                <a16:creationId xmlns:a16="http://schemas.microsoft.com/office/drawing/2014/main" id="{F1F86E1D-B041-3D46-9EA6-1DD6635C6137}"/>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12" name="Content Placeholder 2">
            <a:extLst>
              <a:ext uri="{FF2B5EF4-FFF2-40B4-BE49-F238E27FC236}">
                <a16:creationId xmlns:a16="http://schemas.microsoft.com/office/drawing/2014/main" id="{7B6A4804-8EDB-6D4D-B64B-E9206508601A}"/>
              </a:ext>
            </a:extLst>
          </p:cNvPr>
          <p:cNvSpPr>
            <a:spLocks noGrp="1"/>
          </p:cNvSpPr>
          <p:nvPr>
            <p:ph sz="half" idx="10" hasCustomPrompt="1"/>
          </p:nvPr>
        </p:nvSpPr>
        <p:spPr>
          <a:xfrm>
            <a:off x="6614809" y="1189899"/>
            <a:ext cx="5150842" cy="4351338"/>
          </a:xfrm>
          <a:prstGeom prst="rect">
            <a:avLst/>
          </a:prstGeom>
        </p:spPr>
        <p:txBody>
          <a:bodyPr anchor="ctr">
            <a:normAutofit/>
          </a:bodyPr>
          <a:lstStyle>
            <a:lvl1pPr marL="0" indent="0" algn="l">
              <a:lnSpc>
                <a:spcPct val="80000"/>
              </a:lnSpc>
              <a:buNone/>
              <a:defRPr sz="4000" b="0" i="0">
                <a:solidFill>
                  <a:schemeClr val="tx1"/>
                </a:solidFill>
                <a:latin typeface="+mj-lt"/>
                <a:cs typeface="Rockwell Nova Light" panose="02060303020205020403" pitchFamily="18" charset="0"/>
              </a:defRPr>
            </a:lvl1pPr>
          </a:lstStyle>
          <a:p>
            <a:pPr lvl="0"/>
            <a:r>
              <a:rPr lang="en-US"/>
              <a:t>Edit master text styles</a:t>
            </a:r>
          </a:p>
        </p:txBody>
      </p:sp>
      <p:sp>
        <p:nvSpPr>
          <p:cNvPr id="6" name="Slide Number Placeholder 5">
            <a:extLst>
              <a:ext uri="{FF2B5EF4-FFF2-40B4-BE49-F238E27FC236}">
                <a16:creationId xmlns:a16="http://schemas.microsoft.com/office/drawing/2014/main" id="{E0603ADB-4D5D-4544-A559-72B1C132866B}"/>
              </a:ext>
            </a:extLst>
          </p:cNvPr>
          <p:cNvSpPr>
            <a:spLocks noGrp="1"/>
          </p:cNvSpPr>
          <p:nvPr>
            <p:ph type="sldNum" sz="quarter" idx="11"/>
          </p:nvPr>
        </p:nvSpPr>
        <p:spPr/>
        <p:txBody>
          <a:bodyPr/>
          <a:lstStyle/>
          <a:p>
            <a:fld id="{4BEAA09E-D67E-864E-8466-C38E88600C4F}" type="slidenum">
              <a:rPr lang="en-US" smtClean="0"/>
              <a:pPr/>
              <a:t>‹#›</a:t>
            </a:fld>
            <a:endParaRPr lang="en-US"/>
          </a:p>
        </p:txBody>
      </p:sp>
      <p:sp>
        <p:nvSpPr>
          <p:cNvPr id="9" name="Rectangle 8">
            <a:extLst>
              <a:ext uri="{FF2B5EF4-FFF2-40B4-BE49-F238E27FC236}">
                <a16:creationId xmlns:a16="http://schemas.microsoft.com/office/drawing/2014/main" id="{FBB3E5C9-DE14-1885-42F5-987427FED248}"/>
              </a:ext>
            </a:extLst>
          </p:cNvPr>
          <p:cNvSpPr/>
          <p:nvPr userDrawn="1"/>
        </p:nvSpPr>
        <p:spPr>
          <a:xfrm>
            <a:off x="5929887" y="6493374"/>
            <a:ext cx="5835764" cy="215444"/>
          </a:xfrm>
          <a:prstGeom prst="rect">
            <a:avLst/>
          </a:prstGeom>
        </p:spPr>
        <p:txBody>
          <a:bodyPr wrap="square">
            <a:spAutoFit/>
          </a:body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238129731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Picture Spli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634AED-FE2D-5A49-9C4F-52E8C06D7549}"/>
              </a:ext>
            </a:extLst>
          </p:cNvPr>
          <p:cNvSpPr>
            <a:spLocks noGrp="1"/>
          </p:cNvSpPr>
          <p:nvPr>
            <p:ph type="pic" sz="quarter" idx="10"/>
          </p:nvPr>
        </p:nvSpPr>
        <p:spPr>
          <a:xfrm>
            <a:off x="6095999" y="0"/>
            <a:ext cx="6095999" cy="6858000"/>
          </a:xfrm>
          <a:prstGeom prst="rect">
            <a:avLst/>
          </a:prstGeom>
        </p:spPr>
        <p:txBody>
          <a:bodyPr/>
          <a:lstStyle/>
          <a:p>
            <a:endParaRPr lang="en-US"/>
          </a:p>
        </p:txBody>
      </p:sp>
      <p:sp>
        <p:nvSpPr>
          <p:cNvPr id="8" name="Content Placeholder 2">
            <a:extLst>
              <a:ext uri="{FF2B5EF4-FFF2-40B4-BE49-F238E27FC236}">
                <a16:creationId xmlns:a16="http://schemas.microsoft.com/office/drawing/2014/main" id="{A0ECE671-F431-CD4B-9BF1-7FDB1F327553}"/>
              </a:ext>
            </a:extLst>
          </p:cNvPr>
          <p:cNvSpPr>
            <a:spLocks noGrp="1"/>
          </p:cNvSpPr>
          <p:nvPr>
            <p:ph sz="half" idx="1" hasCustomPrompt="1"/>
          </p:nvPr>
        </p:nvSpPr>
        <p:spPr>
          <a:xfrm>
            <a:off x="357188" y="1189899"/>
            <a:ext cx="5220003" cy="4351338"/>
          </a:xfrm>
          <a:prstGeom prst="rect">
            <a:avLst/>
          </a:prstGeom>
        </p:spPr>
        <p:txBody>
          <a:bodyPr anchor="ctr">
            <a:normAutofit/>
          </a:bodyPr>
          <a:lstStyle>
            <a:lvl1pPr algn="ctr">
              <a:lnSpc>
                <a:spcPct val="80000"/>
              </a:lnSpc>
              <a:defRPr sz="3200" b="1" i="0">
                <a:solidFill>
                  <a:schemeClr val="accent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4" name="Slide Number Placeholder 3"/>
          <p:cNvSpPr>
            <a:spLocks noGrp="1"/>
          </p:cNvSpPr>
          <p:nvPr>
            <p:ph type="sldNum" sz="quarter" idx="12"/>
          </p:nvPr>
        </p:nvSpPr>
        <p:spPr/>
        <p:txBody>
          <a:bodyPr/>
          <a:lstStyle/>
          <a:p>
            <a:fld id="{4BEAA09E-D67E-864E-8466-C38E88600C4F}" type="slidenum">
              <a:rPr lang="en-US" smtClean="0"/>
              <a:pPr/>
              <a:t>‹#›</a:t>
            </a:fld>
            <a:endParaRPr lang="en-US"/>
          </a:p>
        </p:txBody>
      </p:sp>
      <p:pic>
        <p:nvPicPr>
          <p:cNvPr id="7" name="Picture 6">
            <a:extLst>
              <a:ext uri="{FF2B5EF4-FFF2-40B4-BE49-F238E27FC236}">
                <a16:creationId xmlns:a16="http://schemas.microsoft.com/office/drawing/2014/main" id="{CF53BC71-8969-4346-BA27-4CED612F0D0C}"/>
              </a:ext>
            </a:extLst>
          </p:cNvPr>
          <p:cNvPicPr>
            <a:picLocks noChangeAspect="1"/>
          </p:cNvPicPr>
          <p:nvPr userDrawn="1"/>
        </p:nvPicPr>
        <p:blipFill>
          <a:blip r:embed="rId2"/>
          <a:stretch>
            <a:fillRect/>
          </a:stretch>
        </p:blipFill>
        <p:spPr>
          <a:xfrm>
            <a:off x="5547731" y="6408817"/>
            <a:ext cx="206592" cy="275456"/>
          </a:xfrm>
          <a:prstGeom prst="rect">
            <a:avLst/>
          </a:prstGeom>
        </p:spPr>
      </p:pic>
      <p:sp>
        <p:nvSpPr>
          <p:cNvPr id="9" name="Footer Placeholder 7">
            <a:extLst>
              <a:ext uri="{FF2B5EF4-FFF2-40B4-BE49-F238E27FC236}">
                <a16:creationId xmlns:a16="http://schemas.microsoft.com/office/drawing/2014/main" id="{08FFF770-780E-E049-8745-5204400937F6}"/>
              </a:ext>
            </a:extLst>
          </p:cNvPr>
          <p:cNvSpPr txBox="1">
            <a:spLocks/>
          </p:cNvSpPr>
          <p:nvPr userDrawn="1"/>
        </p:nvSpPr>
        <p:spPr>
          <a:xfrm>
            <a:off x="1340985" y="6443933"/>
            <a:ext cx="4114800" cy="2914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425284917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609598" y="1794617"/>
            <a:ext cx="10894997" cy="4497200"/>
          </a:xfrm>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lIns="0" tIns="0" rIns="0" bIns="0">
            <a:noAutofit/>
          </a:bodyPr>
          <a:lstStyle/>
          <a:p>
            <a:r>
              <a:rPr lang="en-US"/>
              <a:t>Click to edit Master title style</a:t>
            </a:r>
          </a:p>
        </p:txBody>
      </p:sp>
      <p:sp>
        <p:nvSpPr>
          <p:cNvPr id="2" name="Slide Number Placeholder 1">
            <a:extLst>
              <a:ext uri="{FF2B5EF4-FFF2-40B4-BE49-F238E27FC236}">
                <a16:creationId xmlns:a16="http://schemas.microsoft.com/office/drawing/2014/main" id="{6F9E32B9-8402-F641-A94F-A5FC8809EA80}"/>
              </a:ext>
            </a:extLst>
          </p:cNvPr>
          <p:cNvSpPr>
            <a:spLocks noGrp="1"/>
          </p:cNvSpPr>
          <p:nvPr>
            <p:ph type="sldNum" sz="quarter" idx="11"/>
          </p:nvPr>
        </p:nvSpPr>
        <p:spPr/>
        <p:txBody>
          <a:bodyPr/>
          <a:lstStyle/>
          <a:p>
            <a:fld id="{4BEAA09E-D67E-864E-8466-C38E88600C4F}" type="slidenum">
              <a:rPr lang="en-US" smtClean="0"/>
              <a:pPr/>
              <a:t>‹#›</a:t>
            </a:fld>
            <a:endParaRPr lang="en-US"/>
          </a:p>
        </p:txBody>
      </p:sp>
      <p:pic>
        <p:nvPicPr>
          <p:cNvPr id="6" name="Picture 5" descr="A picture containing text&#10;&#10;Description automatically generated">
            <a:extLst>
              <a:ext uri="{FF2B5EF4-FFF2-40B4-BE49-F238E27FC236}">
                <a16:creationId xmlns:a16="http://schemas.microsoft.com/office/drawing/2014/main" id="{326C1C33-91A2-47A1-9A97-4F8DBB3C14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
        <p:nvSpPr>
          <p:cNvPr id="7" name="Slide Number Placeholder 5">
            <a:extLst>
              <a:ext uri="{FF2B5EF4-FFF2-40B4-BE49-F238E27FC236}">
                <a16:creationId xmlns:a16="http://schemas.microsoft.com/office/drawing/2014/main" id="{7F9FD7CC-97FD-46BA-B4ED-C4F7BBA01571}"/>
              </a:ext>
            </a:extLst>
          </p:cNvPr>
          <p:cNvSpPr txBox="1">
            <a:spLocks/>
          </p:cNvSpPr>
          <p:nvPr userDrawn="1"/>
        </p:nvSpPr>
        <p:spPr>
          <a:xfrm>
            <a:off x="5357912" y="6493880"/>
            <a:ext cx="1476176"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i="0" dirty="0">
                <a:solidFill>
                  <a:schemeClr val="tx1"/>
                </a:solidFill>
                <a:latin typeface="Trebuchet MS" panose="020B0703020202090204" pitchFamily="34" charset="0"/>
              </a:rPr>
              <a:t>For external reactive use</a:t>
            </a:r>
          </a:p>
        </p:txBody>
      </p:sp>
    </p:spTree>
    <p:extLst>
      <p:ext uri="{BB962C8B-B14F-4D97-AF65-F5344CB8AC3E}">
        <p14:creationId xmlns:p14="http://schemas.microsoft.com/office/powerpoint/2010/main" val="123776660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5" name="Title 4"/>
          <p:cNvSpPr>
            <a:spLocks noGrp="1"/>
          </p:cNvSpPr>
          <p:nvPr>
            <p:ph type="title"/>
          </p:nvPr>
        </p:nvSpPr>
        <p:spPr>
          <a:xfrm>
            <a:off x="648788" y="123668"/>
            <a:ext cx="10924675" cy="1093408"/>
          </a:xfrm>
        </p:spPr>
        <p:txBody>
          <a:bodyPr lIns="0" tIns="0" rIns="0" bIns="0">
            <a:noAutofit/>
          </a:bodyPr>
          <a:lstStyle/>
          <a:p>
            <a:r>
              <a:rPr lang="en-US"/>
              <a:t>Click to edit Master title style</a:t>
            </a:r>
          </a:p>
        </p:txBody>
      </p:sp>
      <p:sp>
        <p:nvSpPr>
          <p:cNvPr id="2" name="Slide Number Placeholder 1">
            <a:extLst>
              <a:ext uri="{FF2B5EF4-FFF2-40B4-BE49-F238E27FC236}">
                <a16:creationId xmlns:a16="http://schemas.microsoft.com/office/drawing/2014/main" id="{F95EE847-D408-D24A-8DAB-19C7FEC25FD0}"/>
              </a:ext>
            </a:extLst>
          </p:cNvPr>
          <p:cNvSpPr>
            <a:spLocks noGrp="1"/>
          </p:cNvSpPr>
          <p:nvPr>
            <p:ph type="sldNum" sz="quarter" idx="10"/>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2216361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93062916-D548-BD71-8D27-6BB4062776A7}"/>
              </a:ext>
            </a:extLst>
          </p:cNvPr>
          <p:cNvSpPr txBox="1">
            <a:spLocks/>
          </p:cNvSpPr>
          <p:nvPr userDrawn="1"/>
        </p:nvSpPr>
        <p:spPr>
          <a:xfrm>
            <a:off x="211138" y="6400800"/>
            <a:ext cx="2743200" cy="292100"/>
          </a:xfrm>
          <a:prstGeom prst="rect">
            <a:avLst/>
          </a:prstGeom>
        </p:spPr>
        <p:txBody>
          <a:bodyPr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25C3AFD-53A4-4956-927A-58FB5BFA572F}" type="slidenum">
              <a:rPr lang="en-US" smtClean="0">
                <a:latin typeface="+mn-lt"/>
              </a:rPr>
              <a:pPr fontAlgn="auto">
                <a:spcBef>
                  <a:spcPts val="0"/>
                </a:spcBef>
                <a:spcAft>
                  <a:spcPts val="0"/>
                </a:spcAft>
                <a:defRPr/>
              </a:pPr>
              <a:t>‹#›</a:t>
            </a:fld>
            <a:endParaRPr lang="en-US">
              <a:latin typeface="+mn-lt"/>
            </a:endParaRPr>
          </a:p>
        </p:txBody>
      </p:sp>
      <p:sp>
        <p:nvSpPr>
          <p:cNvPr id="3" name="Content Placeholder 2"/>
          <p:cNvSpPr>
            <a:spLocks noGrp="1"/>
          </p:cNvSpPr>
          <p:nvPr>
            <p:ph idx="1"/>
          </p:nvPr>
        </p:nvSpPr>
        <p:spPr>
          <a:xfrm>
            <a:off x="342830" y="1146412"/>
            <a:ext cx="11481363" cy="2000548"/>
          </a:xfrm>
          <a:prstGeom prst="rect">
            <a:avLst/>
          </a:prstGeom>
        </p:spPr>
        <p:txBody>
          <a:bodyPr>
            <a:spAutoFit/>
          </a:bodyPr>
          <a:lstStyle>
            <a:lvl1pPr marL="173038" indent="-173038">
              <a:lnSpc>
                <a:spcPct val="100000"/>
              </a:lnSpc>
              <a:spcBef>
                <a:spcPts val="600"/>
              </a:spcBef>
              <a:buFont typeface="Arial" panose="020B0604020202020204" pitchFamily="34" charset="0"/>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1pPr>
            <a:lvl2pPr marL="630238" indent="-228600">
              <a:lnSpc>
                <a:spcPct val="100000"/>
              </a:lnSpc>
              <a:spcBef>
                <a:spcPts val="600"/>
              </a:spcBef>
              <a:buFont typeface="System Font Regular"/>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2pPr>
            <a:lvl3pPr marL="922338" indent="-174625">
              <a:lnSpc>
                <a:spcPct val="100000"/>
              </a:lnSpc>
              <a:spcBef>
                <a:spcPts val="600"/>
              </a:spcBef>
              <a:buFont typeface="Arial" panose="020B0604020202020204" pitchFamily="34" charset="0"/>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3pPr>
            <a:lvl4pPr marL="1379538" indent="-228600">
              <a:lnSpc>
                <a:spcPct val="100000"/>
              </a:lnSpc>
              <a:spcBef>
                <a:spcPts val="600"/>
              </a:spcBef>
              <a:buFont typeface="System Font Regular"/>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4pPr>
            <a:lvl5pPr marL="1662113" indent="-173038">
              <a:lnSpc>
                <a:spcPct val="100000"/>
              </a:lnSpc>
              <a:spcBef>
                <a:spcPts val="600"/>
              </a:spcBef>
              <a:buFont typeface="Arial" panose="020B0604020202020204" pitchFamily="34" charset="0"/>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342831" y="202337"/>
            <a:ext cx="11481362" cy="916687"/>
          </a:xfrm>
          <a:prstGeom prst="rect">
            <a:avLst/>
          </a:prstGeom>
        </p:spPr>
        <p:txBody>
          <a:bodyPr anchor="t"/>
          <a:lstStyle>
            <a:lvl1pPr>
              <a:defRPr sz="3200" b="1">
                <a:solidFill>
                  <a:srgbClr val="26245E"/>
                </a:solidFill>
                <a:latin typeface="Trebuchet MS" panose="020B0703020202090204" pitchFamily="34" charset="0"/>
                <a:ea typeface="Trebuchet MS" panose="020B0703020202090204" pitchFamily="34" charset="0"/>
                <a:cs typeface="Arial" panose="020B0604020202020204" pitchFamily="34" charset="0"/>
              </a:defRPr>
            </a:lvl1pPr>
          </a:lstStyle>
          <a:p>
            <a:r>
              <a:rPr lang="en-US"/>
              <a:t>Click to edit Master title style</a:t>
            </a:r>
          </a:p>
        </p:txBody>
      </p:sp>
      <p:sp>
        <p:nvSpPr>
          <p:cNvPr id="13" name="Text Placeholder 3"/>
          <p:cNvSpPr>
            <a:spLocks noGrp="1"/>
          </p:cNvSpPr>
          <p:nvPr>
            <p:ph type="body" sz="quarter" idx="13"/>
          </p:nvPr>
        </p:nvSpPr>
        <p:spPr>
          <a:xfrm>
            <a:off x="568793" y="5964198"/>
            <a:ext cx="10789164" cy="704449"/>
          </a:xfrm>
          <a:prstGeom prst="rect">
            <a:avLst/>
          </a:prstGeom>
          <a:noFill/>
        </p:spPr>
        <p:txBody>
          <a:bodyPr anchor="b"/>
          <a:lstStyle>
            <a:lvl1pPr marL="0" indent="0">
              <a:lnSpc>
                <a:spcPct val="100000"/>
              </a:lnSpc>
              <a:spcBef>
                <a:spcPts val="0"/>
              </a:spcBef>
              <a:spcAft>
                <a:spcPts val="0"/>
              </a:spcAft>
              <a:buNone/>
              <a:defRPr sz="900" spc="0">
                <a:solidFill>
                  <a:schemeClr val="tx1"/>
                </a:solidFill>
                <a:latin typeface="Trebuchet MS" panose="020B0703020202090204" pitchFamily="34" charset="0"/>
              </a:defRPr>
            </a:lvl1pPr>
            <a:lvl2pPr marL="457200" indent="0">
              <a:buNone/>
              <a:defRPr sz="900"/>
            </a:lvl2pPr>
            <a:lvl3pPr marL="914400" indent="0">
              <a:buNone/>
              <a:defRPr sz="900"/>
            </a:lvl3pPr>
            <a:lvl4pPr marL="1371600" indent="0">
              <a:buNone/>
              <a:defRPr sz="900"/>
            </a:lvl4pPr>
            <a:lvl5pPr marL="1828800" indent="0">
              <a:buNone/>
              <a:defRPr sz="900"/>
            </a:lvl5pPr>
          </a:lstStyle>
          <a:p>
            <a:pPr lvl="0"/>
            <a:endParaRPr lang="en-US"/>
          </a:p>
        </p:txBody>
      </p:sp>
    </p:spTree>
    <p:extLst>
      <p:ext uri="{BB962C8B-B14F-4D97-AF65-F5344CB8AC3E}">
        <p14:creationId xmlns:p14="http://schemas.microsoft.com/office/powerpoint/2010/main" val="27951677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ontent - 2 Colum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5" name="Content Placeholder 4"/>
          <p:cNvSpPr>
            <a:spLocks noGrp="1"/>
          </p:cNvSpPr>
          <p:nvPr>
            <p:ph sz="quarter" idx="10" hasCustomPrompt="1"/>
          </p:nvPr>
        </p:nvSpPr>
        <p:spPr>
          <a:xfrm>
            <a:off x="609599" y="1751352"/>
            <a:ext cx="5394960" cy="433298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1" hasCustomPrompt="1"/>
          </p:nvPr>
        </p:nvSpPr>
        <p:spPr>
          <a:xfrm>
            <a:off x="6144726" y="1743073"/>
            <a:ext cx="5394960" cy="434126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34813CEF-B7CC-154D-A14C-94A70D6CCE91}"/>
              </a:ext>
            </a:extLst>
          </p:cNvPr>
          <p:cNvSpPr>
            <a:spLocks noGrp="1"/>
          </p:cNvSpPr>
          <p:nvPr>
            <p:ph type="sldNum" sz="quarter" idx="12"/>
          </p:nvPr>
        </p:nvSpPr>
        <p:spPr/>
        <p:txBody>
          <a:bodyPr/>
          <a:lstStyle/>
          <a:p>
            <a:fld id="{4BEAA09E-D67E-864E-8466-C38E88600C4F}" type="slidenum">
              <a:rPr lang="en-US" smtClean="0"/>
              <a:pPr/>
              <a:t>‹#›</a:t>
            </a:fld>
            <a:endParaRPr lang="en-US"/>
          </a:p>
        </p:txBody>
      </p:sp>
      <p:sp>
        <p:nvSpPr>
          <p:cNvPr id="4" name="Title 3">
            <a:extLst>
              <a:ext uri="{FF2B5EF4-FFF2-40B4-BE49-F238E27FC236}">
                <a16:creationId xmlns:a16="http://schemas.microsoft.com/office/drawing/2014/main" id="{3A53F23A-1205-6340-AD95-48626FF2E86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045336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hasCustomPrompt="1"/>
          </p:nvPr>
        </p:nvSpPr>
        <p:spPr>
          <a:xfrm>
            <a:off x="609600" y="1409700"/>
            <a:ext cx="3516658" cy="4662715"/>
          </a:xfrm>
          <a:prstGeom prst="rect">
            <a:avLst/>
          </a:prstGeom>
        </p:spPr>
        <p:txBody>
          <a:bodyPr>
            <a:noAutofit/>
          </a:bodyPr>
          <a:lstStyle>
            <a:lvl1pPr>
              <a:lnSpc>
                <a:spcPct val="100000"/>
              </a:lnSpc>
              <a:spcAft>
                <a:spcPts val="600"/>
              </a:spcAft>
              <a:defRPr>
                <a:solidFill>
                  <a:schemeClr val="tx1"/>
                </a:solidFill>
              </a:defRPr>
            </a:lvl1pPr>
            <a:lvl2pPr marL="15875" indent="0">
              <a:lnSpc>
                <a:spcPct val="100000"/>
              </a:lnSpc>
              <a:spcAft>
                <a:spcPts val="600"/>
              </a:spcAft>
              <a:buNone/>
              <a:tabLst/>
              <a:defRPr sz="1800" b="0">
                <a:solidFill>
                  <a:schemeClr val="tx1"/>
                </a:solidFill>
              </a:defRPr>
            </a:lvl2pPr>
            <a:lvl3pPr marL="287338" indent="-169863">
              <a:lnSpc>
                <a:spcPct val="100000"/>
              </a:lnSpc>
              <a:spcAft>
                <a:spcPts val="600"/>
              </a:spcAft>
              <a:tabLst/>
              <a:defRPr sz="1600">
                <a:solidFill>
                  <a:schemeClr val="tx1"/>
                </a:solidFill>
              </a:defRPr>
            </a:lvl3pPr>
            <a:lvl4pPr marL="693738" indent="-169863">
              <a:lnSpc>
                <a:spcPct val="100000"/>
              </a:lnSpc>
              <a:spcAft>
                <a:spcPts val="600"/>
              </a:spcAft>
              <a:tabLst/>
              <a:defRPr sz="1400">
                <a:solidFill>
                  <a:schemeClr val="tx1"/>
                </a:solidFill>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7">
            <a:extLst>
              <a:ext uri="{FF2B5EF4-FFF2-40B4-BE49-F238E27FC236}">
                <a16:creationId xmlns:a16="http://schemas.microsoft.com/office/drawing/2014/main" id="{A0CAA9C4-E772-E443-A2A4-0F2D14E98910}"/>
              </a:ext>
            </a:extLst>
          </p:cNvPr>
          <p:cNvSpPr>
            <a:spLocks noGrp="1"/>
          </p:cNvSpPr>
          <p:nvPr>
            <p:ph sz="quarter" idx="14" hasCustomPrompt="1"/>
          </p:nvPr>
        </p:nvSpPr>
        <p:spPr>
          <a:xfrm>
            <a:off x="4337671" y="1409700"/>
            <a:ext cx="3516658" cy="4662715"/>
          </a:xfrm>
          <a:prstGeom prst="rect">
            <a:avLst/>
          </a:prstGeom>
        </p:spPr>
        <p:txBody>
          <a:bodyPr>
            <a:noAutofit/>
          </a:bodyPr>
          <a:lstStyle>
            <a:lvl1pPr>
              <a:lnSpc>
                <a:spcPct val="100000"/>
              </a:lnSpc>
              <a:spcAft>
                <a:spcPts val="600"/>
              </a:spcAft>
              <a:defRPr>
                <a:solidFill>
                  <a:schemeClr val="tx1"/>
                </a:solidFill>
              </a:defRPr>
            </a:lvl1pPr>
            <a:lvl2pPr marL="15875" indent="0">
              <a:lnSpc>
                <a:spcPct val="100000"/>
              </a:lnSpc>
              <a:spcAft>
                <a:spcPts val="600"/>
              </a:spcAft>
              <a:buNone/>
              <a:tabLst/>
              <a:defRPr sz="1800" b="0">
                <a:solidFill>
                  <a:schemeClr val="tx1"/>
                </a:solidFill>
              </a:defRPr>
            </a:lvl2pPr>
            <a:lvl3pPr marL="287338" indent="-169863">
              <a:lnSpc>
                <a:spcPct val="100000"/>
              </a:lnSpc>
              <a:spcAft>
                <a:spcPts val="600"/>
              </a:spcAft>
              <a:tabLst/>
              <a:defRPr sz="1600">
                <a:solidFill>
                  <a:schemeClr val="tx1"/>
                </a:solidFill>
              </a:defRPr>
            </a:lvl3pPr>
            <a:lvl4pPr marL="693738" indent="-169863">
              <a:lnSpc>
                <a:spcPct val="100000"/>
              </a:lnSpc>
              <a:spcAft>
                <a:spcPts val="600"/>
              </a:spcAft>
              <a:tabLst/>
              <a:defRPr sz="1400">
                <a:solidFill>
                  <a:schemeClr val="tx1"/>
                </a:solidFill>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Content Placeholder 7">
            <a:extLst>
              <a:ext uri="{FF2B5EF4-FFF2-40B4-BE49-F238E27FC236}">
                <a16:creationId xmlns:a16="http://schemas.microsoft.com/office/drawing/2014/main" id="{CC246391-91B4-BC47-A6BA-88CFDDCA116C}"/>
              </a:ext>
            </a:extLst>
          </p:cNvPr>
          <p:cNvSpPr>
            <a:spLocks noGrp="1"/>
          </p:cNvSpPr>
          <p:nvPr>
            <p:ph sz="quarter" idx="18" hasCustomPrompt="1"/>
          </p:nvPr>
        </p:nvSpPr>
        <p:spPr>
          <a:xfrm>
            <a:off x="8065741" y="1409700"/>
            <a:ext cx="3516658" cy="4662715"/>
          </a:xfrm>
          <a:prstGeom prst="rect">
            <a:avLst/>
          </a:prstGeom>
        </p:spPr>
        <p:txBody>
          <a:bodyPr>
            <a:noAutofit/>
          </a:bodyPr>
          <a:lstStyle>
            <a:lvl1pPr>
              <a:lnSpc>
                <a:spcPct val="100000"/>
              </a:lnSpc>
              <a:spcAft>
                <a:spcPts val="600"/>
              </a:spcAft>
              <a:defRPr>
                <a:solidFill>
                  <a:schemeClr val="tx1"/>
                </a:solidFill>
              </a:defRPr>
            </a:lvl1pPr>
            <a:lvl2pPr marL="15875" indent="0">
              <a:lnSpc>
                <a:spcPct val="100000"/>
              </a:lnSpc>
              <a:spcAft>
                <a:spcPts val="600"/>
              </a:spcAft>
              <a:buNone/>
              <a:tabLst/>
              <a:defRPr sz="1800" b="0">
                <a:solidFill>
                  <a:schemeClr val="tx1"/>
                </a:solidFill>
              </a:defRPr>
            </a:lvl2pPr>
            <a:lvl3pPr marL="287338" indent="-169863">
              <a:lnSpc>
                <a:spcPct val="100000"/>
              </a:lnSpc>
              <a:spcAft>
                <a:spcPts val="600"/>
              </a:spcAft>
              <a:tabLst/>
              <a:defRPr sz="1600">
                <a:solidFill>
                  <a:schemeClr val="tx1"/>
                </a:solidFill>
              </a:defRPr>
            </a:lvl3pPr>
            <a:lvl4pPr marL="693738" indent="-169863">
              <a:lnSpc>
                <a:spcPct val="100000"/>
              </a:lnSpc>
              <a:spcAft>
                <a:spcPts val="600"/>
              </a:spcAft>
              <a:tabLst/>
              <a:defRPr sz="1400">
                <a:solidFill>
                  <a:schemeClr val="tx1"/>
                </a:solidFill>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 name="Title 2"/>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20"/>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407964120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577516" y="1509486"/>
            <a:ext cx="4952427" cy="4662715"/>
          </a:xfrm>
          <a:prstGeom prst="rect">
            <a:avLst/>
          </a:prstGeom>
        </p:spPr>
        <p:txBody>
          <a:bodyPr/>
          <a:lstStyle>
            <a:lvl1pPr>
              <a:lnSpc>
                <a:spcPct val="100000"/>
              </a:lnSpc>
              <a:spcAft>
                <a:spcPts val="600"/>
              </a:spcAft>
              <a:defRPr>
                <a:solidFill>
                  <a:schemeClr val="tx1"/>
                </a:solidFill>
              </a:defRPr>
            </a:lvl1pPr>
            <a:lvl2pPr marL="15875" indent="0">
              <a:lnSpc>
                <a:spcPct val="100000"/>
              </a:lnSpc>
              <a:spcAft>
                <a:spcPts val="600"/>
              </a:spcAft>
              <a:buNone/>
              <a:tabLst/>
              <a:defRPr sz="1800" b="0">
                <a:solidFill>
                  <a:schemeClr val="tx1"/>
                </a:solidFill>
              </a:defRPr>
            </a:lvl2pPr>
            <a:lvl3pPr marL="287338" indent="-169863">
              <a:lnSpc>
                <a:spcPct val="100000"/>
              </a:lnSpc>
              <a:spcAft>
                <a:spcPts val="600"/>
              </a:spcAft>
              <a:tabLst/>
              <a:defRPr sz="1600">
                <a:solidFill>
                  <a:schemeClr val="tx1"/>
                </a:solidFill>
              </a:defRPr>
            </a:lvl3pPr>
            <a:lvl4pPr marL="693738" indent="-169863">
              <a:lnSpc>
                <a:spcPct val="100000"/>
              </a:lnSpc>
              <a:spcAft>
                <a:spcPts val="600"/>
              </a:spcAft>
              <a:tabLst/>
              <a:defRPr sz="1400">
                <a:solidFill>
                  <a:schemeClr val="tx1"/>
                </a:solidFill>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Picture Placeholder 4">
            <a:extLst>
              <a:ext uri="{FF2B5EF4-FFF2-40B4-BE49-F238E27FC236}">
                <a16:creationId xmlns:a16="http://schemas.microsoft.com/office/drawing/2014/main" id="{F1022810-7811-7444-BF24-F7CE2AA9BA47}"/>
              </a:ext>
            </a:extLst>
          </p:cNvPr>
          <p:cNvSpPr>
            <a:spLocks noGrp="1"/>
          </p:cNvSpPr>
          <p:nvPr>
            <p:ph type="pic" sz="quarter" idx="10"/>
          </p:nvPr>
        </p:nvSpPr>
        <p:spPr>
          <a:xfrm>
            <a:off x="6095999" y="0"/>
            <a:ext cx="6095999" cy="6858000"/>
          </a:xfrm>
          <a:prstGeom prst="rect">
            <a:avLst/>
          </a:prstGeom>
          <a:solidFill>
            <a:schemeClr val="bg1"/>
          </a:solidFill>
        </p:spPr>
        <p:txBody>
          <a:bodyPr/>
          <a:lstStyle/>
          <a:p>
            <a:endParaRPr lang="en-US"/>
          </a:p>
        </p:txBody>
      </p:sp>
      <p:pic>
        <p:nvPicPr>
          <p:cNvPr id="7" name="Picture 6">
            <a:extLst>
              <a:ext uri="{FF2B5EF4-FFF2-40B4-BE49-F238E27FC236}">
                <a16:creationId xmlns:a16="http://schemas.microsoft.com/office/drawing/2014/main" id="{B622BACF-4307-D74A-B82C-A808DF6D2C0C}"/>
              </a:ext>
            </a:extLst>
          </p:cNvPr>
          <p:cNvPicPr>
            <a:picLocks noChangeAspect="1"/>
          </p:cNvPicPr>
          <p:nvPr userDrawn="1"/>
        </p:nvPicPr>
        <p:blipFill>
          <a:blip r:embed="rId2"/>
          <a:stretch>
            <a:fillRect/>
          </a:stretch>
        </p:blipFill>
        <p:spPr>
          <a:xfrm>
            <a:off x="5325663" y="6408817"/>
            <a:ext cx="206592" cy="275456"/>
          </a:xfrm>
          <a:prstGeom prst="rect">
            <a:avLst/>
          </a:prstGeom>
        </p:spPr>
      </p:pic>
      <p:sp>
        <p:nvSpPr>
          <p:cNvPr id="9" name="Footer Placeholder 7">
            <a:extLst>
              <a:ext uri="{FF2B5EF4-FFF2-40B4-BE49-F238E27FC236}">
                <a16:creationId xmlns:a16="http://schemas.microsoft.com/office/drawing/2014/main" id="{9C16D63F-82A1-154F-B107-0509D39D09AC}"/>
              </a:ext>
            </a:extLst>
          </p:cNvPr>
          <p:cNvSpPr txBox="1">
            <a:spLocks/>
          </p:cNvSpPr>
          <p:nvPr userDrawn="1"/>
        </p:nvSpPr>
        <p:spPr>
          <a:xfrm>
            <a:off x="1118917" y="6443933"/>
            <a:ext cx="4114800" cy="2914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2"/>
                </a:solidFill>
              </a:rPr>
              <a:t>Confidential – For Internal Use Only. Not for Promotion.</a:t>
            </a:r>
          </a:p>
        </p:txBody>
      </p:sp>
      <p:sp>
        <p:nvSpPr>
          <p:cNvPr id="5" name="Title 4">
            <a:extLst>
              <a:ext uri="{FF2B5EF4-FFF2-40B4-BE49-F238E27FC236}">
                <a16:creationId xmlns:a16="http://schemas.microsoft.com/office/drawing/2014/main" id="{CDE06955-0D34-684B-90C7-4446EC21AC9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C00B858-FBAA-0941-9DBF-E8F3784F035B}"/>
              </a:ext>
            </a:extLst>
          </p:cNvPr>
          <p:cNvSpPr>
            <a:spLocks noGrp="1"/>
          </p:cNvSpPr>
          <p:nvPr>
            <p:ph type="sldNum" sz="quarter" idx="14"/>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263220317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Blank Grey - Foot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BF970B-3FB2-E84A-B70E-2F82C3C4236F}"/>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4" name="Slide Number Placeholder 3">
            <a:extLst>
              <a:ext uri="{FF2B5EF4-FFF2-40B4-BE49-F238E27FC236}">
                <a16:creationId xmlns:a16="http://schemas.microsoft.com/office/drawing/2014/main" id="{10C698A6-45D6-E647-BFA6-48E1F1FCA281}"/>
              </a:ext>
            </a:extLst>
          </p:cNvPr>
          <p:cNvSpPr>
            <a:spLocks noGrp="1"/>
          </p:cNvSpPr>
          <p:nvPr>
            <p:ph type="sldNum" sz="quarter" idx="11"/>
          </p:nvPr>
        </p:nvSpPr>
        <p:spPr/>
        <p:txBody>
          <a:bodyPr/>
          <a:lstStyle/>
          <a:p>
            <a:fld id="{4BEAA09E-D67E-864E-8466-C38E88600C4F}" type="slidenum">
              <a:rPr lang="en-US" smtClean="0"/>
              <a:pPr/>
              <a:t>‹#›</a:t>
            </a:fld>
            <a:endParaRPr lang="en-US"/>
          </a:p>
        </p:txBody>
      </p:sp>
      <p:sp>
        <p:nvSpPr>
          <p:cNvPr id="8" name="Rectangle 7">
            <a:extLst>
              <a:ext uri="{FF2B5EF4-FFF2-40B4-BE49-F238E27FC236}">
                <a16:creationId xmlns:a16="http://schemas.microsoft.com/office/drawing/2014/main" id="{23D5293D-957F-A692-A61D-C2A990D65D52}"/>
              </a:ext>
            </a:extLst>
          </p:cNvPr>
          <p:cNvSpPr/>
          <p:nvPr userDrawn="1"/>
        </p:nvSpPr>
        <p:spPr>
          <a:xfrm>
            <a:off x="5906082" y="6493374"/>
            <a:ext cx="5835764" cy="215444"/>
          </a:xfrm>
          <a:prstGeom prst="rect">
            <a:avLst/>
          </a:prstGeom>
        </p:spPr>
        <p:txBody>
          <a:bodyPr wrap="square">
            <a:spAutoFit/>
          </a:body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227450517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 With Foot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0E1FAF-85CD-FA4B-81FE-A9FD82D22E2F}"/>
              </a:ext>
            </a:extLst>
          </p:cNvPr>
          <p:cNvSpPr>
            <a:spLocks noGrp="1"/>
          </p:cNvSpPr>
          <p:nvPr>
            <p:ph type="sldNum" sz="quarter" idx="12"/>
          </p:nvPr>
        </p:nvSpPr>
        <p:spPr/>
        <p:txBody>
          <a:bodyPr/>
          <a:lstStyle>
            <a:lvl1pPr>
              <a:defRPr>
                <a:solidFill>
                  <a:schemeClr val="tx1">
                    <a:lumMod val="40000"/>
                    <a:lumOff val="60000"/>
                  </a:schemeClr>
                </a:solidFill>
              </a:defRPr>
            </a:lvl1pPr>
          </a:lstStyle>
          <a:p>
            <a:fld id="{4BEAA09E-D67E-864E-8466-C38E88600C4F}" type="slidenum">
              <a:rPr lang="en-US" smtClean="0"/>
              <a:pPr/>
              <a:t>‹#›</a:t>
            </a:fld>
            <a:endParaRPr lang="en-US"/>
          </a:p>
        </p:txBody>
      </p:sp>
      <p:pic>
        <p:nvPicPr>
          <p:cNvPr id="5" name="Picture 4">
            <a:extLst>
              <a:ext uri="{FF2B5EF4-FFF2-40B4-BE49-F238E27FC236}">
                <a16:creationId xmlns:a16="http://schemas.microsoft.com/office/drawing/2014/main" id="{F7216341-DBB4-0D4B-B285-B706134D811C}"/>
              </a:ext>
            </a:extLst>
          </p:cNvPr>
          <p:cNvPicPr>
            <a:picLocks noChangeAspect="1"/>
          </p:cNvPicPr>
          <p:nvPr userDrawn="1"/>
        </p:nvPicPr>
        <p:blipFill>
          <a:blip r:embed="rId2"/>
          <a:stretch>
            <a:fillRect/>
          </a:stretch>
        </p:blipFill>
        <p:spPr>
          <a:xfrm>
            <a:off x="11765651" y="6408817"/>
            <a:ext cx="206592" cy="275456"/>
          </a:xfrm>
          <a:prstGeom prst="rect">
            <a:avLst/>
          </a:prstGeom>
        </p:spPr>
      </p:pic>
    </p:spTree>
    <p:extLst>
      <p:ext uri="{BB962C8B-B14F-4D97-AF65-F5344CB8AC3E}">
        <p14:creationId xmlns:p14="http://schemas.microsoft.com/office/powerpoint/2010/main" val="244577733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Red Background">
    <p:bg>
      <p:bgPr>
        <a:solidFill>
          <a:srgbClr val="C50F3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68992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lue Backgroun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52365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Black Background">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32243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Titl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80000"/>
              </a:lnSpc>
              <a:defRPr b="1" i="0">
                <a:solidFill>
                  <a:schemeClr val="accent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latin typeface="Trebuchet MS" panose="020B0703020202090204" pitchFamily="34" charset="0"/>
              </a:rPr>
              <a:t>Confidential – Internal Use Only</a:t>
            </a:r>
          </a:p>
        </p:txBody>
      </p:sp>
      <p:sp>
        <p:nvSpPr>
          <p:cNvPr id="12" name="Footer Placeholder 8">
            <a:extLst>
              <a:ext uri="{FF2B5EF4-FFF2-40B4-BE49-F238E27FC236}">
                <a16:creationId xmlns:a16="http://schemas.microsoft.com/office/drawing/2014/main" id="{6774C075-0289-47D1-A663-763368E2D1D1}"/>
              </a:ext>
            </a:extLst>
          </p:cNvPr>
          <p:cNvSpPr>
            <a:spLocks noGrp="1"/>
          </p:cNvSpPr>
          <p:nvPr>
            <p:ph type="ftr" sz="quarter" idx="3"/>
          </p:nvPr>
        </p:nvSpPr>
        <p:spPr>
          <a:xfrm>
            <a:off x="609600" y="6189173"/>
            <a:ext cx="10972800" cy="303702"/>
          </a:xfrm>
          <a:prstGeom prst="rect">
            <a:avLst/>
          </a:prstGeom>
        </p:spPr>
        <p:txBody>
          <a:bodyPr vert="horz" lIns="91440" tIns="45720" rIns="91440" bIns="45720" rtlCol="0" anchor="b" anchorCtr="0"/>
          <a:lstStyle>
            <a:lvl1pPr algn="l">
              <a:defRPr sz="800">
                <a:solidFill>
                  <a:schemeClr val="tx1">
                    <a:tint val="75000"/>
                  </a:schemeClr>
                </a:solidFill>
              </a:defRPr>
            </a:lvl1pPr>
          </a:lstStyle>
          <a:p>
            <a:r>
              <a:rPr lang="en-US"/>
              <a:t>Confidential – For Internal Use Only. Not for Promotion.</a:t>
            </a:r>
          </a:p>
        </p:txBody>
      </p:sp>
    </p:spTree>
    <p:extLst>
      <p:ext uri="{BB962C8B-B14F-4D97-AF65-F5344CB8AC3E}">
        <p14:creationId xmlns:p14="http://schemas.microsoft.com/office/powerpoint/2010/main" val="397444168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1_Content - 2Pix">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4739FC6-591A-4590-83AB-1F75ABB13A97}"/>
              </a:ext>
            </a:extLst>
          </p:cNvPr>
          <p:cNvSpPr>
            <a:spLocks noGrp="1"/>
          </p:cNvSpPr>
          <p:nvPr>
            <p:ph type="pic" sz="quarter" idx="19"/>
          </p:nvPr>
        </p:nvSpPr>
        <p:spPr>
          <a:xfrm>
            <a:off x="4294414" y="2667000"/>
            <a:ext cx="7298872" cy="3522172"/>
          </a:xfrm>
          <a:solidFill>
            <a:schemeClr val="bg2">
              <a:lumMod val="40000"/>
              <a:lumOff val="60000"/>
            </a:schemeClr>
          </a:solidFill>
        </p:spPr>
        <p:txBody>
          <a:bodyPr/>
          <a:lstStyle/>
          <a:p>
            <a:endParaRPr lang="en-US"/>
          </a:p>
        </p:txBody>
      </p:sp>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508171" y="539296"/>
            <a:ext cx="6042145" cy="987019"/>
          </a:xfrm>
        </p:spPr>
        <p:txBody>
          <a:bodyPr/>
          <a:lstStyle>
            <a:lvl1pPr algn="l">
              <a:lnSpc>
                <a:spcPct val="80000"/>
              </a:lnSpc>
              <a:defRPr b="1" i="0">
                <a:solidFill>
                  <a:schemeClr val="accent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293914" y="2663756"/>
            <a:ext cx="3800261" cy="3508444"/>
          </a:xfrm>
        </p:spPr>
        <p:txBody>
          <a:bodyPr/>
          <a:lstStyle>
            <a:lvl1pPr>
              <a:lnSpc>
                <a:spcPct val="110000"/>
              </a:lnSpc>
              <a:spcAft>
                <a:spcPts val="800"/>
              </a:spcAft>
              <a:defRPr sz="1600"/>
            </a:lvl1pPr>
            <a:lvl2pPr marL="15875" indent="0">
              <a:lnSpc>
                <a:spcPct val="110000"/>
              </a:lnSpc>
              <a:buNone/>
              <a:tabLst/>
              <a:defRPr sz="1400" b="0">
                <a:solidFill>
                  <a:schemeClr val="tx1"/>
                </a:solidFill>
              </a:defRPr>
            </a:lvl2pPr>
            <a:lvl3pPr marL="287338" indent="-169863">
              <a:lnSpc>
                <a:spcPct val="110000"/>
              </a:lnSpc>
              <a:tabLst/>
              <a:defRPr sz="1200"/>
            </a:lvl3pPr>
            <a:lvl4pPr marL="693738" indent="-169863">
              <a:lnSpc>
                <a:spcPct val="110000"/>
              </a:lnSpc>
              <a:tabLst/>
              <a:defRPr sz="11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latin typeface="Trebuchet MS" panose="020B0703020202090204" pitchFamily="34" charset="0"/>
              </a:rPr>
              <a:t>Confidential – Internal Use Only</a:t>
            </a:r>
          </a:p>
        </p:txBody>
      </p:sp>
      <p:sp>
        <p:nvSpPr>
          <p:cNvPr id="13" name="Footer Placeholder 8">
            <a:extLst>
              <a:ext uri="{FF2B5EF4-FFF2-40B4-BE49-F238E27FC236}">
                <a16:creationId xmlns:a16="http://schemas.microsoft.com/office/drawing/2014/main" id="{F18001FD-6EAC-4895-BFFE-7C0FCDD83A5B}"/>
              </a:ext>
            </a:extLst>
          </p:cNvPr>
          <p:cNvSpPr>
            <a:spLocks noGrp="1"/>
          </p:cNvSpPr>
          <p:nvPr>
            <p:ph type="ftr" sz="quarter" idx="3"/>
          </p:nvPr>
        </p:nvSpPr>
        <p:spPr>
          <a:xfrm>
            <a:off x="609600" y="6189173"/>
            <a:ext cx="10972800" cy="303702"/>
          </a:xfrm>
          <a:prstGeom prst="rect">
            <a:avLst/>
          </a:prstGeom>
        </p:spPr>
        <p:txBody>
          <a:bodyPr vert="horz" lIns="91440" tIns="45720" rIns="91440" bIns="45720" rtlCol="0" anchor="b" anchorCtr="0"/>
          <a:lstStyle>
            <a:lvl1pPr algn="l">
              <a:defRPr sz="800">
                <a:solidFill>
                  <a:schemeClr val="tx1">
                    <a:tint val="75000"/>
                  </a:schemeClr>
                </a:solidFill>
              </a:defRPr>
            </a:lvl1pPr>
          </a:lstStyle>
          <a:p>
            <a:r>
              <a:rPr lang="en-US"/>
              <a:t>Confidential – For Internal Use Only. Not for Promotion.</a:t>
            </a:r>
          </a:p>
        </p:txBody>
      </p:sp>
    </p:spTree>
    <p:extLst>
      <p:ext uri="{BB962C8B-B14F-4D97-AF65-F5344CB8AC3E}">
        <p14:creationId xmlns:p14="http://schemas.microsoft.com/office/powerpoint/2010/main" val="2227772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Point - Red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F6E3AC-24E2-2934-60D0-EABA8C97248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Slide Number Placeholder 5">
            <a:extLst>
              <a:ext uri="{FF2B5EF4-FFF2-40B4-BE49-F238E27FC236}">
                <a16:creationId xmlns:a16="http://schemas.microsoft.com/office/drawing/2014/main" id="{03FD7A8B-F3ED-1814-1A9B-C47D84F8DFBC}"/>
              </a:ext>
            </a:extLst>
          </p:cNvPr>
          <p:cNvSpPr txBox="1">
            <a:spLocks/>
          </p:cNvSpPr>
          <p:nvPr userDrawn="1"/>
        </p:nvSpPr>
        <p:spPr>
          <a:xfrm>
            <a:off x="4700588"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a:latin typeface="Trebuchet MS" panose="020B0703020202090204" pitchFamily="34" charset="0"/>
              </a:rPr>
              <a:t>Confidential – Internal Use Only</a:t>
            </a:r>
          </a:p>
        </p:txBody>
      </p:sp>
      <p:sp>
        <p:nvSpPr>
          <p:cNvPr id="2" name="Title 1"/>
          <p:cNvSpPr>
            <a:spLocks noGrp="1"/>
          </p:cNvSpPr>
          <p:nvPr>
            <p:ph type="title"/>
          </p:nvPr>
        </p:nvSpPr>
        <p:spPr>
          <a:xfrm>
            <a:off x="831850" y="1302299"/>
            <a:ext cx="10515600" cy="4207548"/>
          </a:xfrm>
          <a:ln w="3175">
            <a:noFill/>
          </a:ln>
        </p:spPr>
        <p:txBody>
          <a:bodyPr anchor="ctr"/>
          <a:lstStyle>
            <a:lvl1pPr algn="l">
              <a:lnSpc>
                <a:spcPct val="100000"/>
              </a:lnSpc>
              <a:defRPr sz="4500" b="1" i="0">
                <a:solidFill>
                  <a:schemeClr val="bg1"/>
                </a:solidFill>
                <a:latin typeface="Trebuchet MS" panose="020B0703020202090204" pitchFamily="34" charset="0"/>
              </a:defRPr>
            </a:lvl1pPr>
          </a:lstStyle>
          <a:p>
            <a:r>
              <a:rPr lang="en-US"/>
              <a:t>Click to edit Master title style</a:t>
            </a:r>
          </a:p>
        </p:txBody>
      </p:sp>
    </p:spTree>
    <p:extLst>
      <p:ext uri="{BB962C8B-B14F-4D97-AF65-F5344CB8AC3E}">
        <p14:creationId xmlns:p14="http://schemas.microsoft.com/office/powerpoint/2010/main" val="361504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in Content">
    <p:spTree>
      <p:nvGrpSpPr>
        <p:cNvPr id="1" name=""/>
        <p:cNvGrpSpPr/>
        <p:nvPr/>
      </p:nvGrpSpPr>
      <p:grpSpPr>
        <a:xfrm>
          <a:off x="0" y="0"/>
          <a:ext cx="0" cy="0"/>
          <a:chOff x="0" y="0"/>
          <a:chExt cx="0" cy="0"/>
        </a:xfrm>
      </p:grpSpPr>
      <p:pic>
        <p:nvPicPr>
          <p:cNvPr id="3" name="Picture 3" descr="A picture containing text&#10;&#10;Description automatically generated">
            <a:extLst>
              <a:ext uri="{FF2B5EF4-FFF2-40B4-BE49-F238E27FC236}">
                <a16:creationId xmlns:a16="http://schemas.microsoft.com/office/drawing/2014/main" id="{C7F256E6-F033-DFEB-BD38-70518A8210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39325" y="6049963"/>
            <a:ext cx="22717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77516" y="365125"/>
            <a:ext cx="10972800" cy="987019"/>
          </a:xfrm>
        </p:spPr>
        <p:txBody>
          <a:bodyPr/>
          <a:lstStyle>
            <a:lvl1pPr algn="l">
              <a:lnSpc>
                <a:spcPct val="80000"/>
              </a:lnSpc>
              <a:defRPr b="1" i="0">
                <a:solidFill>
                  <a:schemeClr val="tx2"/>
                </a:solidFill>
                <a:latin typeface="Trebuchet MS" panose="020B0703020202090204" pitchFamily="34" charset="0"/>
              </a:defRPr>
            </a:lvl1pPr>
          </a:lstStyle>
          <a:p>
            <a:r>
              <a:rPr lang="en-US"/>
              <a:t>Click to edit Master title style</a:t>
            </a:r>
            <a:endParaRPr lang="en-US" dirty="0"/>
          </a:p>
        </p:txBody>
      </p:sp>
      <p:sp>
        <p:nvSpPr>
          <p:cNvPr id="4" name="Text Placeholder 3"/>
          <p:cNvSpPr>
            <a:spLocks noGrp="1"/>
          </p:cNvSpPr>
          <p:nvPr>
            <p:ph type="body" sz="quarter" idx="10"/>
          </p:nvPr>
        </p:nvSpPr>
        <p:spPr>
          <a:xfrm>
            <a:off x="577850" y="1417638"/>
            <a:ext cx="10972800" cy="4422775"/>
          </a:xfrm>
          <a:prstGeom prst="rect">
            <a:avLst/>
          </a:prstGeom>
        </p:spPr>
        <p:txBody>
          <a:bodyPr/>
          <a:lstStyle>
            <a:lvl1pPr>
              <a:defRPr sz="2000"/>
            </a:lvl1pPr>
            <a:lvl2pPr>
              <a:defRPr sz="1400"/>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8EA898C5-FB05-318F-C1F0-C80455EB3954}"/>
              </a:ext>
            </a:extLst>
          </p:cNvPr>
          <p:cNvSpPr>
            <a:spLocks noGrp="1"/>
          </p:cNvSpPr>
          <p:nvPr>
            <p:ph type="sldNum" sz="quarter" idx="11"/>
          </p:nvPr>
        </p:nvSpPr>
        <p:spPr/>
        <p:txBody>
          <a:bodyPr/>
          <a:lstStyle>
            <a:lvl1pPr algn="l">
              <a:defRPr sz="800">
                <a:solidFill>
                  <a:schemeClr val="bg2"/>
                </a:solidFill>
              </a:defRPr>
            </a:lvl1pPr>
          </a:lstStyle>
          <a:p>
            <a:pPr>
              <a:defRPr/>
            </a:pPr>
            <a:fld id="{D29E0CE6-10F2-4F65-938B-B2414B748C00}" type="slidenum">
              <a:rPr lang="en-US"/>
              <a:pPr>
                <a:defRPr/>
              </a:pPr>
              <a:t>‹#›</a:t>
            </a:fld>
            <a:endParaRPr lang="en-US" dirty="0"/>
          </a:p>
        </p:txBody>
      </p:sp>
    </p:spTree>
    <p:extLst>
      <p:ext uri="{BB962C8B-B14F-4D97-AF65-F5344CB8AC3E}">
        <p14:creationId xmlns:p14="http://schemas.microsoft.com/office/powerpoint/2010/main" val="329231340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2 Pics">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1A6083E-1E55-49B7-B93A-FB9F74F0F454}"/>
              </a:ext>
            </a:extLst>
          </p:cNvPr>
          <p:cNvSpPr>
            <a:spLocks noGrp="1"/>
          </p:cNvSpPr>
          <p:nvPr>
            <p:ph type="pic" sz="quarter" idx="16"/>
          </p:nvPr>
        </p:nvSpPr>
        <p:spPr>
          <a:xfrm>
            <a:off x="577850" y="1943100"/>
            <a:ext cx="5464175" cy="4229100"/>
          </a:xfrm>
          <a:solidFill>
            <a:schemeClr val="bg2">
              <a:lumMod val="60000"/>
              <a:lumOff val="40000"/>
            </a:schemeClr>
          </a:solidFill>
        </p:spPr>
        <p:txBody>
          <a:bodyPr/>
          <a:lstStyle/>
          <a:p>
            <a:endParaRPr lang="en-US"/>
          </a:p>
        </p:txBody>
      </p:sp>
      <p:sp>
        <p:nvSpPr>
          <p:cNvPr id="4" name="Picture Placeholder 3">
            <a:extLst>
              <a:ext uri="{FF2B5EF4-FFF2-40B4-BE49-F238E27FC236}">
                <a16:creationId xmlns:a16="http://schemas.microsoft.com/office/drawing/2014/main" id="{A400DA5F-B843-4C5C-8E83-EF8F7EA1D4D9}"/>
              </a:ext>
            </a:extLst>
          </p:cNvPr>
          <p:cNvSpPr>
            <a:spLocks noGrp="1"/>
          </p:cNvSpPr>
          <p:nvPr>
            <p:ph type="pic" sz="quarter" idx="15"/>
          </p:nvPr>
        </p:nvSpPr>
        <p:spPr>
          <a:xfrm>
            <a:off x="6149975" y="1943100"/>
            <a:ext cx="5464175" cy="4246563"/>
          </a:xfrm>
          <a:solidFill>
            <a:schemeClr val="bg2">
              <a:lumMod val="60000"/>
              <a:lumOff val="40000"/>
            </a:schemeClr>
          </a:solidFill>
        </p:spPr>
        <p:txBody>
          <a:bodyPr/>
          <a:lstStyle/>
          <a:p>
            <a:endParaRPr lang="en-US"/>
          </a:p>
        </p:txBody>
      </p:sp>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80000"/>
              </a:lnSpc>
              <a:defRPr b="1" i="0">
                <a:solidFill>
                  <a:schemeClr val="accent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latin typeface="Trebuchet MS" panose="020B0703020202090204" pitchFamily="34" charset="0"/>
              </a:rPr>
              <a:t>Confidential – Internal Use Only</a:t>
            </a:r>
          </a:p>
        </p:txBody>
      </p:sp>
      <p:sp>
        <p:nvSpPr>
          <p:cNvPr id="13" name="Footer Placeholder 8">
            <a:extLst>
              <a:ext uri="{FF2B5EF4-FFF2-40B4-BE49-F238E27FC236}">
                <a16:creationId xmlns:a16="http://schemas.microsoft.com/office/drawing/2014/main" id="{C6F406F0-F57C-49F8-9D01-94C301E039A0}"/>
              </a:ext>
            </a:extLst>
          </p:cNvPr>
          <p:cNvSpPr>
            <a:spLocks noGrp="1"/>
          </p:cNvSpPr>
          <p:nvPr>
            <p:ph type="ftr" sz="quarter" idx="3"/>
          </p:nvPr>
        </p:nvSpPr>
        <p:spPr>
          <a:xfrm>
            <a:off x="609600" y="6189173"/>
            <a:ext cx="10972800" cy="303702"/>
          </a:xfrm>
          <a:prstGeom prst="rect">
            <a:avLst/>
          </a:prstGeom>
        </p:spPr>
        <p:txBody>
          <a:bodyPr vert="horz" lIns="91440" tIns="45720" rIns="91440" bIns="45720" rtlCol="0" anchor="b" anchorCtr="0"/>
          <a:lstStyle>
            <a:lvl1pPr algn="l">
              <a:defRPr sz="800">
                <a:solidFill>
                  <a:schemeClr val="tx1">
                    <a:tint val="75000"/>
                  </a:schemeClr>
                </a:solidFill>
              </a:defRPr>
            </a:lvl1pPr>
          </a:lstStyle>
          <a:p>
            <a:r>
              <a:rPr lang="en-US"/>
              <a:t>Confidential – For Internal Use Only. Not for Promotion.</a:t>
            </a:r>
          </a:p>
        </p:txBody>
      </p:sp>
    </p:spTree>
    <p:extLst>
      <p:ext uri="{BB962C8B-B14F-4D97-AF65-F5344CB8AC3E}">
        <p14:creationId xmlns:p14="http://schemas.microsoft.com/office/powerpoint/2010/main" val="32626514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_Content - 2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BF970B-3FB2-E84A-B70E-2F82C3C4236F}"/>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80000"/>
              </a:lnSpc>
              <a:defRPr b="1" i="0">
                <a:solidFill>
                  <a:schemeClr val="accent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577516" y="1942677"/>
            <a:ext cx="5399951"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latin typeface="Trebuchet MS" panose="020B0703020202090204" pitchFamily="34" charset="0"/>
              </a:rPr>
              <a:t>Confidential – Internal Use Only</a:t>
            </a:r>
          </a:p>
        </p:txBody>
      </p:sp>
      <p:sp>
        <p:nvSpPr>
          <p:cNvPr id="11" name="Content Placeholder 7">
            <a:extLst>
              <a:ext uri="{FF2B5EF4-FFF2-40B4-BE49-F238E27FC236}">
                <a16:creationId xmlns:a16="http://schemas.microsoft.com/office/drawing/2014/main" id="{A0CAA9C4-E772-E443-A2A4-0F2D14E98910}"/>
              </a:ext>
            </a:extLst>
          </p:cNvPr>
          <p:cNvSpPr>
            <a:spLocks noGrp="1"/>
          </p:cNvSpPr>
          <p:nvPr>
            <p:ph sz="quarter" idx="14"/>
          </p:nvPr>
        </p:nvSpPr>
        <p:spPr>
          <a:xfrm>
            <a:off x="6150365" y="1942677"/>
            <a:ext cx="5399951"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Footer Placeholder 8">
            <a:extLst>
              <a:ext uri="{FF2B5EF4-FFF2-40B4-BE49-F238E27FC236}">
                <a16:creationId xmlns:a16="http://schemas.microsoft.com/office/drawing/2014/main" id="{C6F406F0-F57C-49F8-9D01-94C301E039A0}"/>
              </a:ext>
            </a:extLst>
          </p:cNvPr>
          <p:cNvSpPr>
            <a:spLocks noGrp="1"/>
          </p:cNvSpPr>
          <p:nvPr>
            <p:ph type="ftr" sz="quarter" idx="3"/>
          </p:nvPr>
        </p:nvSpPr>
        <p:spPr>
          <a:xfrm>
            <a:off x="609600" y="6189173"/>
            <a:ext cx="10972800" cy="303702"/>
          </a:xfrm>
          <a:prstGeom prst="rect">
            <a:avLst/>
          </a:prstGeom>
        </p:spPr>
        <p:txBody>
          <a:bodyPr vert="horz" lIns="91440" tIns="45720" rIns="91440" bIns="45720" rtlCol="0" anchor="b" anchorCtr="0"/>
          <a:lstStyle>
            <a:lvl1pPr algn="l">
              <a:defRPr sz="800">
                <a:solidFill>
                  <a:schemeClr val="tx1">
                    <a:tint val="75000"/>
                  </a:schemeClr>
                </a:solidFill>
              </a:defRPr>
            </a:lvl1pPr>
          </a:lstStyle>
          <a:p>
            <a:r>
              <a:rPr lang="en-US"/>
              <a:t>Confidential – For Internal Use Only. Not for Promotion.</a:t>
            </a:r>
          </a:p>
        </p:txBody>
      </p:sp>
    </p:spTree>
    <p:extLst>
      <p:ext uri="{BB962C8B-B14F-4D97-AF65-F5344CB8AC3E}">
        <p14:creationId xmlns:p14="http://schemas.microsoft.com/office/powerpoint/2010/main" val="207199184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72"/>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331F141-2ADA-4AE9-92AB-9CC968639F83}"/>
              </a:ext>
            </a:extLst>
          </p:cNvPr>
          <p:cNvGraphicFramePr>
            <a:graphicFrameLocks noChangeAspect="1"/>
          </p:cNvGraphicFramePr>
          <p:nvPr userDrawn="1">
            <p:custDataLst>
              <p:tags r:id="rId1"/>
            </p:custDataLst>
            <p:extLst>
              <p:ext uri="{D42A27DB-BD31-4B8C-83A1-F6EECF244321}">
                <p14:modId xmlns:p14="http://schemas.microsoft.com/office/powerpoint/2010/main" val="35632014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a:extLst>
                          <a:ext uri="{FF2B5EF4-FFF2-40B4-BE49-F238E27FC236}">
                            <a16:creationId xmlns:a16="http://schemas.microsoft.com/office/drawing/2014/main" id="{D331F141-2ADA-4AE9-92AB-9CC968639F8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3" name="Google Shape;73;p60"/>
          <p:cNvSpPr txBox="1">
            <a:spLocks noGrp="1"/>
          </p:cNvSpPr>
          <p:nvPr>
            <p:ph type="title"/>
          </p:nvPr>
        </p:nvSpPr>
        <p:spPr>
          <a:xfrm>
            <a:off x="626533" y="327780"/>
            <a:ext cx="10972800" cy="786672"/>
          </a:xfrm>
          <a:prstGeom prst="rect">
            <a:avLst/>
          </a:prstGeom>
          <a:noFill/>
          <a:ln>
            <a:noFill/>
          </a:ln>
        </p:spPr>
        <p:txBody>
          <a:bodyPr spcFirstLastPara="1" wrap="square" lIns="0" tIns="45700" rIns="0" bIns="45700" anchor="b" anchorCtr="0">
            <a:noAutofit/>
          </a:bodyPr>
          <a:lstStyle>
            <a:lvl1pPr lvl="0" algn="l" rtl="0">
              <a:lnSpc>
                <a:spcPct val="90000"/>
              </a:lnSpc>
              <a:spcBef>
                <a:spcPts val="0"/>
              </a:spcBef>
              <a:spcAft>
                <a:spcPts val="0"/>
              </a:spcAft>
              <a:buSzPts val="1400"/>
              <a:buNone/>
              <a:defRPr sz="1800">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lang="en-US"/>
          </a:p>
        </p:txBody>
      </p:sp>
      <p:sp>
        <p:nvSpPr>
          <p:cNvPr id="74" name="Google Shape;74;p60"/>
          <p:cNvSpPr txBox="1">
            <a:spLocks noGrp="1"/>
          </p:cNvSpPr>
          <p:nvPr>
            <p:ph type="body" idx="1"/>
          </p:nvPr>
        </p:nvSpPr>
        <p:spPr>
          <a:xfrm>
            <a:off x="626533" y="1341967"/>
            <a:ext cx="10972800" cy="4846320"/>
          </a:xfrm>
          <a:prstGeom prst="rect">
            <a:avLst/>
          </a:prstGeom>
          <a:noFill/>
          <a:ln>
            <a:noFill/>
          </a:ln>
        </p:spPr>
        <p:txBody>
          <a:bodyPr spcFirstLastPara="1" wrap="square" lIns="0" tIns="0" rIns="0" bIns="0" anchor="t" anchorCtr="0">
            <a:noAutofit/>
          </a:bodyPr>
          <a:lstStyle>
            <a:lvl1pPr marL="457189" lvl="0" indent="-355591" algn="l" rtl="0">
              <a:lnSpc>
                <a:spcPct val="100000"/>
              </a:lnSpc>
              <a:spcBef>
                <a:spcPts val="300"/>
              </a:spcBef>
              <a:spcAft>
                <a:spcPts val="0"/>
              </a:spcAft>
              <a:buClr>
                <a:schemeClr val="dk1"/>
              </a:buClr>
              <a:buSzPts val="2000"/>
              <a:buChar char="•"/>
              <a:defRPr sz="2000"/>
            </a:lvl1pPr>
            <a:lvl2pPr marL="914377" lvl="1" indent="-342891" algn="l">
              <a:lnSpc>
                <a:spcPct val="100000"/>
              </a:lnSpc>
              <a:spcBef>
                <a:spcPts val="600"/>
              </a:spcBef>
              <a:spcAft>
                <a:spcPts val="0"/>
              </a:spcAft>
              <a:buClr>
                <a:schemeClr val="dk1"/>
              </a:buClr>
              <a:buSzPts val="1800"/>
              <a:buChar char="–"/>
              <a:defRPr sz="1800"/>
            </a:lvl2pPr>
            <a:lvl3pPr marL="1371566" lvl="2" indent="-330192" algn="l">
              <a:lnSpc>
                <a:spcPct val="100000"/>
              </a:lnSpc>
              <a:spcBef>
                <a:spcPts val="600"/>
              </a:spcBef>
              <a:spcAft>
                <a:spcPts val="0"/>
              </a:spcAft>
              <a:buClr>
                <a:schemeClr val="dk1"/>
              </a:buClr>
              <a:buSzPts val="1600"/>
              <a:buChar char="▪"/>
              <a:defRPr sz="1600"/>
            </a:lvl3pPr>
            <a:lvl4pPr marL="1828754" lvl="3" indent="-317492" algn="l">
              <a:lnSpc>
                <a:spcPct val="100000"/>
              </a:lnSpc>
              <a:spcBef>
                <a:spcPts val="600"/>
              </a:spcBef>
              <a:spcAft>
                <a:spcPts val="0"/>
              </a:spcAft>
              <a:buClr>
                <a:schemeClr val="dk1"/>
              </a:buClr>
              <a:buSzPts val="1400"/>
              <a:buChar char="•"/>
              <a:defRPr sz="1400"/>
            </a:lvl4pPr>
            <a:lvl5pPr marL="2285943" lvl="4" indent="-317492" algn="l">
              <a:lnSpc>
                <a:spcPct val="100000"/>
              </a:lnSpc>
              <a:spcBef>
                <a:spcPts val="600"/>
              </a:spcBef>
              <a:spcAft>
                <a:spcPts val="0"/>
              </a:spcAft>
              <a:buClr>
                <a:schemeClr val="dk1"/>
              </a:buClr>
              <a:buSzPts val="1400"/>
              <a:buChar char="•"/>
              <a:defRPr sz="1400"/>
            </a:lvl5pPr>
            <a:lvl6pPr marL="2743131" lvl="5" indent="-342891" algn="l">
              <a:lnSpc>
                <a:spcPct val="90000"/>
              </a:lnSpc>
              <a:spcBef>
                <a:spcPts val="6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lang="en-US"/>
          </a:p>
        </p:txBody>
      </p:sp>
      <p:sp>
        <p:nvSpPr>
          <p:cNvPr id="11" name="Google Shape;76;p60">
            <a:extLst>
              <a:ext uri="{FF2B5EF4-FFF2-40B4-BE49-F238E27FC236}">
                <a16:creationId xmlns:a16="http://schemas.microsoft.com/office/drawing/2014/main" id="{140B072C-8139-49D0-B7E4-F3E2D324979A}"/>
              </a:ext>
            </a:extLst>
          </p:cNvPr>
          <p:cNvSpPr txBox="1">
            <a:spLocks noGrp="1"/>
          </p:cNvSpPr>
          <p:nvPr>
            <p:ph type="body" idx="2" hasCustomPrompt="1"/>
          </p:nvPr>
        </p:nvSpPr>
        <p:spPr>
          <a:xfrm>
            <a:off x="986824" y="6337300"/>
            <a:ext cx="9692640" cy="274320"/>
          </a:xfrm>
          <a:prstGeom prst="rect">
            <a:avLst/>
          </a:prstGeom>
          <a:noFill/>
          <a:ln>
            <a:noFill/>
          </a:ln>
        </p:spPr>
        <p:txBody>
          <a:bodyPr spcFirstLastPara="1" wrap="square" lIns="0" tIns="0" rIns="0" bIns="0" anchor="t" anchorCtr="0">
            <a:noAutofit/>
          </a:bodyPr>
          <a:lstStyle>
            <a:lvl1pPr marL="0" lvl="0" indent="0" algn="l" rtl="0">
              <a:lnSpc>
                <a:spcPct val="100000"/>
              </a:lnSpc>
              <a:spcBef>
                <a:spcPts val="0"/>
              </a:spcBef>
              <a:spcAft>
                <a:spcPts val="0"/>
              </a:spcAft>
              <a:buClr>
                <a:schemeClr val="dk1"/>
              </a:buClr>
              <a:buSzPts val="1200"/>
              <a:buNone/>
              <a:defRPr sz="1000"/>
            </a:lvl1pPr>
            <a:lvl2pPr marL="914377" lvl="1" indent="-228594" algn="l">
              <a:lnSpc>
                <a:spcPct val="100000"/>
              </a:lnSpc>
              <a:spcBef>
                <a:spcPts val="0"/>
              </a:spcBef>
              <a:spcAft>
                <a:spcPts val="0"/>
              </a:spcAft>
              <a:buClr>
                <a:schemeClr val="dk1"/>
              </a:buClr>
              <a:buSzPts val="1100"/>
              <a:buNone/>
              <a:defRPr sz="1100"/>
            </a:lvl2pPr>
            <a:lvl3pPr marL="1371566" lvl="2" indent="-228594" algn="l">
              <a:lnSpc>
                <a:spcPct val="100000"/>
              </a:lnSpc>
              <a:spcBef>
                <a:spcPts val="0"/>
              </a:spcBef>
              <a:spcAft>
                <a:spcPts val="0"/>
              </a:spcAft>
              <a:buClr>
                <a:schemeClr val="dk1"/>
              </a:buClr>
              <a:buSzPts val="1100"/>
              <a:buNone/>
              <a:defRPr sz="1100"/>
            </a:lvl3pPr>
            <a:lvl4pPr marL="1828754" lvl="3" indent="-228594" algn="l">
              <a:lnSpc>
                <a:spcPct val="100000"/>
              </a:lnSpc>
              <a:spcBef>
                <a:spcPts val="0"/>
              </a:spcBef>
              <a:spcAft>
                <a:spcPts val="0"/>
              </a:spcAft>
              <a:buClr>
                <a:schemeClr val="dk1"/>
              </a:buClr>
              <a:buSzPts val="1100"/>
              <a:buNone/>
              <a:defRPr sz="1100"/>
            </a:lvl4pPr>
            <a:lvl5pPr marL="2285943" lvl="4" indent="-228594" algn="l">
              <a:lnSpc>
                <a:spcPct val="100000"/>
              </a:lnSpc>
              <a:spcBef>
                <a:spcPts val="0"/>
              </a:spcBef>
              <a:spcAft>
                <a:spcPts val="0"/>
              </a:spcAft>
              <a:buClr>
                <a:schemeClr val="dk1"/>
              </a:buClr>
              <a:buSzPts val="1100"/>
              <a:buNone/>
              <a:defRPr sz="1100"/>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r>
              <a:rPr lang="en-US"/>
              <a:t>Footer</a:t>
            </a:r>
          </a:p>
        </p:txBody>
      </p:sp>
      <p:sp>
        <p:nvSpPr>
          <p:cNvPr id="4" name="Slide Number Placeholder 3">
            <a:extLst>
              <a:ext uri="{FF2B5EF4-FFF2-40B4-BE49-F238E27FC236}">
                <a16:creationId xmlns:a16="http://schemas.microsoft.com/office/drawing/2014/main" id="{D7E59992-5C70-424E-ACDD-B733A85EB069}"/>
              </a:ext>
            </a:extLst>
          </p:cNvPr>
          <p:cNvSpPr>
            <a:spLocks noGrp="1"/>
          </p:cNvSpPr>
          <p:nvPr>
            <p:ph type="sldNum" sz="quarter" idx="10"/>
          </p:nvPr>
        </p:nvSpPr>
        <p:spPr/>
        <p:txBody>
          <a:bodyPr/>
          <a:lstStyle/>
          <a:p>
            <a:pPr>
              <a:defRPr/>
            </a:pPr>
            <a:fld id="{FFF3FCF6-9BEF-4CD2-B889-A2BCC408DBD0}" type="slidenum">
              <a:rPr lang="en-US" smtClean="0"/>
              <a:pPr>
                <a:defRPr/>
              </a:pPr>
              <a:t>‹#›</a:t>
            </a:fld>
            <a:endParaRPr lang="en-US"/>
          </a:p>
        </p:txBody>
      </p:sp>
    </p:spTree>
    <p:extLst>
      <p:ext uri="{BB962C8B-B14F-4D97-AF65-F5344CB8AC3E}">
        <p14:creationId xmlns:p14="http://schemas.microsoft.com/office/powerpoint/2010/main" val="156588610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userDrawn="1">
  <p:cSld name="Subdivider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1726665"/>
            <a:ext cx="12192000" cy="340467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oxima Nova Regular" panose="02000506030000020004" pitchFamily="2" charset="0"/>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647700" y="1726666"/>
            <a:ext cx="11026005" cy="3404670"/>
          </a:xfrm>
          <a:prstGeom prst="rect">
            <a:avLst/>
          </a:prstGeom>
          <a:ln>
            <a:noFill/>
          </a:ln>
        </p:spPr>
        <p:txBody>
          <a:bodyPr lIns="91440" tIns="91440" rIns="91440" bIns="91440" anchor="ctr">
            <a:noAutofit/>
          </a:bodyPr>
          <a:lstStyle>
            <a:lvl1pPr marL="0" indent="0" algn="l">
              <a:lnSpc>
                <a:spcPct val="80000"/>
              </a:lnSpc>
              <a:buNone/>
              <a:defRPr sz="2400" b="1" i="0">
                <a:ln>
                  <a:noFill/>
                </a:ln>
                <a:solidFill>
                  <a:schemeClr val="bg1"/>
                </a:solidFill>
                <a:latin typeface="Trebuchet MS" panose="020B0703020202090204" pitchFamily="34" charset="0"/>
                <a:cs typeface="Trebuchet MS" panose="020B0703020202090204" pitchFamily="34" charset="0"/>
              </a:defRPr>
            </a:lvl1pPr>
          </a:lstStyle>
          <a:p>
            <a:pPr lvl="0"/>
            <a:r>
              <a:rPr lang="en-US"/>
              <a:t>Edit master text styles</a:t>
            </a:r>
          </a:p>
        </p:txBody>
      </p:sp>
      <p:pic>
        <p:nvPicPr>
          <p:cNvPr id="11" name="Picture 10">
            <a:extLst>
              <a:ext uri="{FF2B5EF4-FFF2-40B4-BE49-F238E27FC236}">
                <a16:creationId xmlns:a16="http://schemas.microsoft.com/office/drawing/2014/main" id="{F1F86E1D-B041-3D46-9EA6-1DD6635C6137}"/>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6" name="Slide Number Placeholder 5">
            <a:extLst>
              <a:ext uri="{FF2B5EF4-FFF2-40B4-BE49-F238E27FC236}">
                <a16:creationId xmlns:a16="http://schemas.microsoft.com/office/drawing/2014/main" id="{E0603ADB-4D5D-4544-A559-72B1C132866B}"/>
              </a:ext>
            </a:extLst>
          </p:cNvPr>
          <p:cNvSpPr>
            <a:spLocks noGrp="1"/>
          </p:cNvSpPr>
          <p:nvPr>
            <p:ph type="sldNum" sz="quarter" idx="11"/>
          </p:nvPr>
        </p:nvSpPr>
        <p:spPr/>
        <p:txBody>
          <a:bodyPr/>
          <a:lstStyle/>
          <a:p>
            <a:fld id="{4BEAA09E-D67E-864E-8466-C38E88600C4F}" type="slidenum">
              <a:rPr lang="en-US" smtClean="0"/>
              <a:pPr/>
              <a:t>‹#›</a:t>
            </a:fld>
            <a:endParaRPr lang="en-US"/>
          </a:p>
        </p:txBody>
      </p:sp>
      <p:sp>
        <p:nvSpPr>
          <p:cNvPr id="7" name="Rectangle 6">
            <a:extLst>
              <a:ext uri="{FF2B5EF4-FFF2-40B4-BE49-F238E27FC236}">
                <a16:creationId xmlns:a16="http://schemas.microsoft.com/office/drawing/2014/main" id="{FDBE6796-A0B8-BA7E-3156-80C03FC3946D}"/>
              </a:ext>
            </a:extLst>
          </p:cNvPr>
          <p:cNvSpPr/>
          <p:nvPr userDrawn="1"/>
        </p:nvSpPr>
        <p:spPr>
          <a:xfrm>
            <a:off x="5906082" y="6493374"/>
            <a:ext cx="5835764" cy="215444"/>
          </a:xfrm>
          <a:prstGeom prst="rect">
            <a:avLst/>
          </a:prstGeom>
        </p:spPr>
        <p:txBody>
          <a:bodyPr wrap="square">
            <a:spAutoFit/>
          </a:body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141779917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lIns="0" anchor="t"/>
          <a:lstStyle>
            <a:lvl1pPr algn="l">
              <a:lnSpc>
                <a:spcPct val="80000"/>
              </a:lnSpc>
              <a:defRPr sz="3200" b="1" i="0">
                <a:solidFill>
                  <a:schemeClr val="accent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latin typeface="Trebuchet MS" panose="020B0703020202090204" pitchFamily="34" charset="0"/>
              </a:rPr>
              <a:t>Confidential – Internal Use Only</a:t>
            </a:r>
          </a:p>
        </p:txBody>
      </p:sp>
    </p:spTree>
    <p:extLst>
      <p:ext uri="{BB962C8B-B14F-4D97-AF65-F5344CB8AC3E}">
        <p14:creationId xmlns:p14="http://schemas.microsoft.com/office/powerpoint/2010/main" val="280246898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1_Content-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91440"/>
            <a:ext cx="10972800" cy="987019"/>
          </a:xfrm>
        </p:spPr>
        <p:txBody>
          <a:bodyPr anchor="t" anchorCtr="0"/>
          <a:lstStyle>
            <a:lvl1pPr>
              <a:lnSpc>
                <a:spcPct val="80000"/>
              </a:lnSpc>
              <a:defRPr>
                <a:solidFill>
                  <a:srgbClr val="C50F3C"/>
                </a:solidFill>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Tree>
    <p:extLst>
      <p:ext uri="{BB962C8B-B14F-4D97-AF65-F5344CB8AC3E}">
        <p14:creationId xmlns:p14="http://schemas.microsoft.com/office/powerpoint/2010/main" val="269188919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Just Header + Footer">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F3949077-E0E8-B647-A11F-24C62D2D4087}"/>
              </a:ext>
            </a:extLst>
          </p:cNvPr>
          <p:cNvSpPr txBox="1">
            <a:spLocks/>
          </p:cNvSpPr>
          <p:nvPr userDrawn="1"/>
        </p:nvSpPr>
        <p:spPr>
          <a:xfrm>
            <a:off x="211015"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AA09E-D67E-864E-8466-C38E88600C4F}" type="slidenum">
              <a:rPr lang="en-US" smtClean="0"/>
              <a:pPr/>
              <a:t>‹#›</a:t>
            </a:fld>
            <a:endParaRPr lang="en-US"/>
          </a:p>
        </p:txBody>
      </p:sp>
      <p:sp>
        <p:nvSpPr>
          <p:cNvPr id="6" name="Title 1">
            <a:extLst>
              <a:ext uri="{FF2B5EF4-FFF2-40B4-BE49-F238E27FC236}">
                <a16:creationId xmlns:a16="http://schemas.microsoft.com/office/drawing/2014/main" id="{F90A82CE-0D18-B941-A735-67EC495377B7}"/>
              </a:ext>
            </a:extLst>
          </p:cNvPr>
          <p:cNvSpPr>
            <a:spLocks noGrp="1"/>
          </p:cNvSpPr>
          <p:nvPr>
            <p:ph type="title" hasCustomPrompt="1"/>
          </p:nvPr>
        </p:nvSpPr>
        <p:spPr>
          <a:xfrm>
            <a:off x="577516" y="365125"/>
            <a:ext cx="10972800" cy="987019"/>
          </a:xfrm>
        </p:spPr>
        <p:txBody>
          <a:bodyPr/>
          <a:lstStyle>
            <a:lvl1pPr algn="l">
              <a:lnSpc>
                <a:spcPct val="80000"/>
              </a:lnSpc>
              <a:defRPr b="1" i="0">
                <a:solidFill>
                  <a:schemeClr val="accent1"/>
                </a:solidFill>
                <a:latin typeface="Trebuchet MS" panose="020B070302020209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82F7D519-5727-A342-FBF1-A6E550A76D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5651" y="6408817"/>
            <a:ext cx="206592" cy="275456"/>
          </a:xfrm>
          <a:prstGeom prst="rect">
            <a:avLst/>
          </a:prstGeom>
        </p:spPr>
      </p:pic>
    </p:spTree>
    <p:extLst>
      <p:ext uri="{BB962C8B-B14F-4D97-AF65-F5344CB8AC3E}">
        <p14:creationId xmlns:p14="http://schemas.microsoft.com/office/powerpoint/2010/main" val="388375171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userDrawn="1">
  <p:cSld name="Title Slide-Add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1CDD-03B6-5447-B8EF-BC2DD2AB7DD2}"/>
              </a:ext>
            </a:extLst>
          </p:cNvPr>
          <p:cNvSpPr>
            <a:spLocks noGrp="1"/>
          </p:cNvSpPr>
          <p:nvPr>
            <p:ph type="ctrTitle" hasCustomPrompt="1"/>
          </p:nvPr>
        </p:nvSpPr>
        <p:spPr>
          <a:xfrm>
            <a:off x="1066800" y="4589904"/>
            <a:ext cx="10058400" cy="1001872"/>
          </a:xfrm>
        </p:spPr>
        <p:txBody>
          <a:bodyPr anchor="b"/>
          <a:lstStyle>
            <a:lvl1pPr algn="l">
              <a:lnSpc>
                <a:spcPct val="80000"/>
              </a:lnSpc>
              <a:defRPr sz="4000" b="1" i="0" spc="0" baseline="0">
                <a:solidFill>
                  <a:schemeClr val="tx2"/>
                </a:solidFill>
                <a:latin typeface="Trebuchet MS" panose="020B070302020209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3572D1E-ECF6-C04B-874C-31D977FFD310}"/>
              </a:ext>
            </a:extLst>
          </p:cNvPr>
          <p:cNvSpPr>
            <a:spLocks noGrp="1"/>
          </p:cNvSpPr>
          <p:nvPr>
            <p:ph type="subTitle" idx="1" hasCustomPrompt="1"/>
          </p:nvPr>
        </p:nvSpPr>
        <p:spPr>
          <a:xfrm>
            <a:off x="1066800" y="5724557"/>
            <a:ext cx="10058400" cy="463513"/>
          </a:xfrm>
          <a:prstGeom prst="rect">
            <a:avLst/>
          </a:prstGeom>
        </p:spPr>
        <p:txBody>
          <a:bodyPr anchor="t">
            <a:noAutofit/>
          </a:bodyPr>
          <a:lstStyle>
            <a:lvl1pPr marL="0" indent="0" algn="l">
              <a:lnSpc>
                <a:spcPct val="110000"/>
              </a:lnSpc>
              <a:buNone/>
              <a:defRPr sz="1500" b="0" i="0" kern="800" spc="300" baseline="0">
                <a:solidFill>
                  <a:schemeClr val="tx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Picture Placeholder 4">
            <a:extLst>
              <a:ext uri="{FF2B5EF4-FFF2-40B4-BE49-F238E27FC236}">
                <a16:creationId xmlns:a16="http://schemas.microsoft.com/office/drawing/2014/main" id="{99589CF8-D81C-414B-8E64-B34223E87508}"/>
              </a:ext>
            </a:extLst>
          </p:cNvPr>
          <p:cNvSpPr>
            <a:spLocks noGrp="1"/>
          </p:cNvSpPr>
          <p:nvPr>
            <p:ph type="pic" sz="quarter" idx="10" hasCustomPrompt="1"/>
          </p:nvPr>
        </p:nvSpPr>
        <p:spPr>
          <a:xfrm>
            <a:off x="-12189" y="-32658"/>
            <a:ext cx="12225688" cy="3222347"/>
          </a:xfrm>
          <a:custGeom>
            <a:avLst/>
            <a:gdLst>
              <a:gd name="connsiteX0" fmla="*/ 0 w 12191998"/>
              <a:gd name="connsiteY0" fmla="*/ 0 h 6858000"/>
              <a:gd name="connsiteX1" fmla="*/ 11048975 w 12191998"/>
              <a:gd name="connsiteY1" fmla="*/ 0 h 6858000"/>
              <a:gd name="connsiteX2" fmla="*/ 12191998 w 12191998"/>
              <a:gd name="connsiteY2" fmla="*/ 1143023 h 6858000"/>
              <a:gd name="connsiteX3" fmla="*/ 12191998 w 12191998"/>
              <a:gd name="connsiteY3" fmla="*/ 6858000 h 6858000"/>
              <a:gd name="connsiteX4" fmla="*/ 0 w 12191998"/>
              <a:gd name="connsiteY4" fmla="*/ 6858000 h 6858000"/>
              <a:gd name="connsiteX5" fmla="*/ 0 w 12191998"/>
              <a:gd name="connsiteY5" fmla="*/ 0 h 6858000"/>
              <a:gd name="connsiteX0" fmla="*/ 0 w 12195023"/>
              <a:gd name="connsiteY0" fmla="*/ 12192 h 6870192"/>
              <a:gd name="connsiteX1" fmla="*/ 12195023 w 12195023"/>
              <a:gd name="connsiteY1" fmla="*/ 0 h 6870192"/>
              <a:gd name="connsiteX2" fmla="*/ 12191998 w 12195023"/>
              <a:gd name="connsiteY2" fmla="*/ 1155215 h 6870192"/>
              <a:gd name="connsiteX3" fmla="*/ 12191998 w 12195023"/>
              <a:gd name="connsiteY3" fmla="*/ 6870192 h 6870192"/>
              <a:gd name="connsiteX4" fmla="*/ 0 w 12195023"/>
              <a:gd name="connsiteY4" fmla="*/ 6870192 h 6870192"/>
              <a:gd name="connsiteX5" fmla="*/ 0 w 12195023"/>
              <a:gd name="connsiteY5" fmla="*/ 12192 h 6870192"/>
              <a:gd name="connsiteX0" fmla="*/ 0 w 12195023"/>
              <a:gd name="connsiteY0" fmla="*/ 12192 h 6870192"/>
              <a:gd name="connsiteX1" fmla="*/ 12195023 w 12195023"/>
              <a:gd name="connsiteY1" fmla="*/ 0 h 6870192"/>
              <a:gd name="connsiteX2" fmla="*/ 12191998 w 12195023"/>
              <a:gd name="connsiteY2" fmla="*/ 1155215 h 6870192"/>
              <a:gd name="connsiteX3" fmla="*/ 5974078 w 12195023"/>
              <a:gd name="connsiteY3" fmla="*/ 6870192 h 6870192"/>
              <a:gd name="connsiteX4" fmla="*/ 0 w 12195023"/>
              <a:gd name="connsiteY4" fmla="*/ 6870192 h 6870192"/>
              <a:gd name="connsiteX5" fmla="*/ 0 w 12195023"/>
              <a:gd name="connsiteY5" fmla="*/ 12192 h 6870192"/>
              <a:gd name="connsiteX0" fmla="*/ 0 w 12204254"/>
              <a:gd name="connsiteY0" fmla="*/ 12192 h 6870192"/>
              <a:gd name="connsiteX1" fmla="*/ 12195023 w 12204254"/>
              <a:gd name="connsiteY1" fmla="*/ 0 h 6870192"/>
              <a:gd name="connsiteX2" fmla="*/ 12204190 w 12204254"/>
              <a:gd name="connsiteY2" fmla="*/ 5702831 h 6870192"/>
              <a:gd name="connsiteX3" fmla="*/ 5974078 w 12204254"/>
              <a:gd name="connsiteY3" fmla="*/ 6870192 h 6870192"/>
              <a:gd name="connsiteX4" fmla="*/ 0 w 12204254"/>
              <a:gd name="connsiteY4" fmla="*/ 6870192 h 6870192"/>
              <a:gd name="connsiteX5" fmla="*/ 0 w 12204254"/>
              <a:gd name="connsiteY5" fmla="*/ 12192 h 6870192"/>
              <a:gd name="connsiteX0" fmla="*/ 0 w 12204254"/>
              <a:gd name="connsiteY0" fmla="*/ 12192 h 6894576"/>
              <a:gd name="connsiteX1" fmla="*/ 12195023 w 12204254"/>
              <a:gd name="connsiteY1" fmla="*/ 0 h 6894576"/>
              <a:gd name="connsiteX2" fmla="*/ 12204190 w 12204254"/>
              <a:gd name="connsiteY2" fmla="*/ 5702831 h 6894576"/>
              <a:gd name="connsiteX3" fmla="*/ 3572254 w 12204254"/>
              <a:gd name="connsiteY3" fmla="*/ 6894576 h 6894576"/>
              <a:gd name="connsiteX4" fmla="*/ 0 w 12204254"/>
              <a:gd name="connsiteY4" fmla="*/ 6870192 h 6894576"/>
              <a:gd name="connsiteX5" fmla="*/ 0 w 12204254"/>
              <a:gd name="connsiteY5" fmla="*/ 12192 h 6894576"/>
              <a:gd name="connsiteX0" fmla="*/ 12192 w 12216446"/>
              <a:gd name="connsiteY0" fmla="*/ 12192 h 6894576"/>
              <a:gd name="connsiteX1" fmla="*/ 12207215 w 12216446"/>
              <a:gd name="connsiteY1" fmla="*/ 0 h 6894576"/>
              <a:gd name="connsiteX2" fmla="*/ 12216382 w 12216446"/>
              <a:gd name="connsiteY2" fmla="*/ 5702831 h 6894576"/>
              <a:gd name="connsiteX3" fmla="*/ 3584446 w 12216446"/>
              <a:gd name="connsiteY3" fmla="*/ 6894576 h 6894576"/>
              <a:gd name="connsiteX4" fmla="*/ 0 w 12216446"/>
              <a:gd name="connsiteY4" fmla="*/ 5724144 h 6894576"/>
              <a:gd name="connsiteX5" fmla="*/ 12192 w 12216446"/>
              <a:gd name="connsiteY5" fmla="*/ 12192 h 6894576"/>
              <a:gd name="connsiteX0" fmla="*/ 2956 w 12216446"/>
              <a:gd name="connsiteY0" fmla="*/ 1647028 h 6894576"/>
              <a:gd name="connsiteX1" fmla="*/ 12207215 w 12216446"/>
              <a:gd name="connsiteY1" fmla="*/ 0 h 6894576"/>
              <a:gd name="connsiteX2" fmla="*/ 12216382 w 12216446"/>
              <a:gd name="connsiteY2" fmla="*/ 5702831 h 6894576"/>
              <a:gd name="connsiteX3" fmla="*/ 3584446 w 12216446"/>
              <a:gd name="connsiteY3" fmla="*/ 6894576 h 6894576"/>
              <a:gd name="connsiteX4" fmla="*/ 0 w 12216446"/>
              <a:gd name="connsiteY4" fmla="*/ 5724144 h 6894576"/>
              <a:gd name="connsiteX5" fmla="*/ 2956 w 12216446"/>
              <a:gd name="connsiteY5" fmla="*/ 1647028 h 6894576"/>
              <a:gd name="connsiteX0" fmla="*/ 2956 w 12216681"/>
              <a:gd name="connsiteY0" fmla="*/ 0 h 5247548"/>
              <a:gd name="connsiteX1" fmla="*/ 12216452 w 12216681"/>
              <a:gd name="connsiteY1" fmla="*/ 52463 h 5247548"/>
              <a:gd name="connsiteX2" fmla="*/ 12216382 w 12216681"/>
              <a:gd name="connsiteY2" fmla="*/ 4055803 h 5247548"/>
              <a:gd name="connsiteX3" fmla="*/ 3584446 w 12216681"/>
              <a:gd name="connsiteY3" fmla="*/ 5247548 h 5247548"/>
              <a:gd name="connsiteX4" fmla="*/ 0 w 12216681"/>
              <a:gd name="connsiteY4" fmla="*/ 4077116 h 5247548"/>
              <a:gd name="connsiteX5" fmla="*/ 2956 w 12216681"/>
              <a:gd name="connsiteY5" fmla="*/ 0 h 5247548"/>
              <a:gd name="connsiteX0" fmla="*/ 2956 w 12216681"/>
              <a:gd name="connsiteY0" fmla="*/ 0 h 5201367"/>
              <a:gd name="connsiteX1" fmla="*/ 12216452 w 12216681"/>
              <a:gd name="connsiteY1" fmla="*/ 6282 h 5201367"/>
              <a:gd name="connsiteX2" fmla="*/ 12216382 w 12216681"/>
              <a:gd name="connsiteY2" fmla="*/ 4009622 h 5201367"/>
              <a:gd name="connsiteX3" fmla="*/ 3584446 w 12216681"/>
              <a:gd name="connsiteY3" fmla="*/ 5201367 h 5201367"/>
              <a:gd name="connsiteX4" fmla="*/ 0 w 12216681"/>
              <a:gd name="connsiteY4" fmla="*/ 4030935 h 5201367"/>
              <a:gd name="connsiteX5" fmla="*/ 2956 w 12216681"/>
              <a:gd name="connsiteY5" fmla="*/ 0 h 5201367"/>
              <a:gd name="connsiteX0" fmla="*/ 2956 w 12216681"/>
              <a:gd name="connsiteY0" fmla="*/ 1379172 h 5195085"/>
              <a:gd name="connsiteX1" fmla="*/ 12216452 w 12216681"/>
              <a:gd name="connsiteY1" fmla="*/ 0 h 5195085"/>
              <a:gd name="connsiteX2" fmla="*/ 12216382 w 12216681"/>
              <a:gd name="connsiteY2" fmla="*/ 4003340 h 5195085"/>
              <a:gd name="connsiteX3" fmla="*/ 3584446 w 12216681"/>
              <a:gd name="connsiteY3" fmla="*/ 5195085 h 5195085"/>
              <a:gd name="connsiteX4" fmla="*/ 0 w 12216681"/>
              <a:gd name="connsiteY4" fmla="*/ 4024653 h 5195085"/>
              <a:gd name="connsiteX5" fmla="*/ 2956 w 12216681"/>
              <a:gd name="connsiteY5" fmla="*/ 1379172 h 5195085"/>
              <a:gd name="connsiteX0" fmla="*/ 2956 w 12225688"/>
              <a:gd name="connsiteY0" fmla="*/ 67609 h 3883522"/>
              <a:gd name="connsiteX1" fmla="*/ 12225688 w 12225688"/>
              <a:gd name="connsiteY1" fmla="*/ 0 h 3883522"/>
              <a:gd name="connsiteX2" fmla="*/ 12216382 w 12225688"/>
              <a:gd name="connsiteY2" fmla="*/ 2691777 h 3883522"/>
              <a:gd name="connsiteX3" fmla="*/ 3584446 w 12225688"/>
              <a:gd name="connsiteY3" fmla="*/ 3883522 h 3883522"/>
              <a:gd name="connsiteX4" fmla="*/ 0 w 12225688"/>
              <a:gd name="connsiteY4" fmla="*/ 2713090 h 3883522"/>
              <a:gd name="connsiteX5" fmla="*/ 2956 w 12225688"/>
              <a:gd name="connsiteY5" fmla="*/ 67609 h 3883522"/>
              <a:gd name="connsiteX0" fmla="*/ 2956 w 12225688"/>
              <a:gd name="connsiteY0" fmla="*/ 0 h 3899040"/>
              <a:gd name="connsiteX1" fmla="*/ 12225688 w 12225688"/>
              <a:gd name="connsiteY1" fmla="*/ 15518 h 3899040"/>
              <a:gd name="connsiteX2" fmla="*/ 12216382 w 12225688"/>
              <a:gd name="connsiteY2" fmla="*/ 2707295 h 3899040"/>
              <a:gd name="connsiteX3" fmla="*/ 3584446 w 12225688"/>
              <a:gd name="connsiteY3" fmla="*/ 3899040 h 3899040"/>
              <a:gd name="connsiteX4" fmla="*/ 0 w 12225688"/>
              <a:gd name="connsiteY4" fmla="*/ 2728608 h 3899040"/>
              <a:gd name="connsiteX5" fmla="*/ 2956 w 12225688"/>
              <a:gd name="connsiteY5" fmla="*/ 0 h 389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5688" h="3899040">
                <a:moveTo>
                  <a:pt x="2956" y="0"/>
                </a:moveTo>
                <a:lnTo>
                  <a:pt x="12225688" y="15518"/>
                </a:lnTo>
                <a:cubicBezTo>
                  <a:pt x="12224680" y="400590"/>
                  <a:pt x="12217390" y="2322223"/>
                  <a:pt x="12216382" y="2707295"/>
                </a:cubicBezTo>
                <a:lnTo>
                  <a:pt x="3584446" y="3899040"/>
                </a:lnTo>
                <a:lnTo>
                  <a:pt x="0" y="2728608"/>
                </a:lnTo>
                <a:cubicBezTo>
                  <a:pt x="985" y="1369569"/>
                  <a:pt x="1971" y="1359039"/>
                  <a:pt x="2956" y="0"/>
                </a:cubicBezTo>
                <a:close/>
              </a:path>
            </a:pathLst>
          </a:custGeom>
        </p:spPr>
        <p:txBody>
          <a:bodyPr anchor="ctr"/>
          <a:lstStyle>
            <a:lvl1pPr marL="0" indent="0" algn="ctr">
              <a:buNone/>
              <a:defRPr/>
            </a:lvl1pPr>
          </a:lstStyle>
          <a:p>
            <a:r>
              <a:rPr lang="en-US"/>
              <a:t>Insert photo by clicking on the image icon</a:t>
            </a:r>
          </a:p>
        </p:txBody>
      </p:sp>
      <p:pic>
        <p:nvPicPr>
          <p:cNvPr id="8" name="Picture 7" descr="A picture containing text&#10;&#10;Description automatically generated">
            <a:extLst>
              <a:ext uri="{FF2B5EF4-FFF2-40B4-BE49-F238E27FC236}">
                <a16:creationId xmlns:a16="http://schemas.microsoft.com/office/drawing/2014/main" id="{EFF33FB4-592B-EA42-8817-C852A19F15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 y="2962179"/>
            <a:ext cx="5334001" cy="1995893"/>
          </a:xfrm>
          <a:prstGeom prst="rect">
            <a:avLst/>
          </a:prstGeom>
        </p:spPr>
      </p:pic>
      <p:sp>
        <p:nvSpPr>
          <p:cNvPr id="10" name="Slide Number Placeholder 5">
            <a:extLst>
              <a:ext uri="{FF2B5EF4-FFF2-40B4-BE49-F238E27FC236}">
                <a16:creationId xmlns:a16="http://schemas.microsoft.com/office/drawing/2014/main" id="{521552D7-E3DD-DF40-BA70-38D5F26ECD94}"/>
              </a:ext>
            </a:extLst>
          </p:cNvPr>
          <p:cNvSpPr txBox="1">
            <a:spLocks/>
          </p:cNvSpPr>
          <p:nvPr userDrawn="1"/>
        </p:nvSpPr>
        <p:spPr>
          <a:xfrm>
            <a:off x="1015062" y="6400799"/>
            <a:ext cx="11227904"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i="0" kern="1200">
                <a:solidFill>
                  <a:schemeClr val="bg2"/>
                </a:solidFill>
                <a:effectLst/>
                <a:latin typeface="+mn-lt"/>
                <a:ea typeface="+mn-ea"/>
                <a:cs typeface="+mn-cs"/>
              </a:rPr>
              <a:t>GILEAD and the GILEAD logo are trademarks of Gilead Sciences, Inc. </a:t>
            </a:r>
            <a:endParaRPr lang="en-US" b="0" i="0">
              <a:latin typeface="Trebuchet MS" panose="020B0703020202090204" pitchFamily="34" charset="0"/>
            </a:endParaRPr>
          </a:p>
        </p:txBody>
      </p:sp>
    </p:spTree>
    <p:extLst>
      <p:ext uri="{BB962C8B-B14F-4D97-AF65-F5344CB8AC3E}">
        <p14:creationId xmlns:p14="http://schemas.microsoft.com/office/powerpoint/2010/main" val="1048492146"/>
      </p:ext>
    </p:extLst>
  </p:cSld>
  <p:clrMapOvr>
    <a:overrideClrMapping bg1="lt1" tx1="dk1" bg2="lt2" tx2="dk2" accent1="accent1" accent2="accent2" accent3="accent3" accent4="accent4" accent5="accent5" accent6="accent6" hlink="hlink" folHlink="folHlink"/>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userDrawn="1">
  <p:cSld name="Title Slide-Red">
    <p:bg>
      <p:bgRef idx="1001">
        <a:schemeClr val="bg1"/>
      </p:bgRef>
    </p:bg>
    <p:spTree>
      <p:nvGrpSpPr>
        <p:cNvPr id="1" name=""/>
        <p:cNvGrpSpPr/>
        <p:nvPr/>
      </p:nvGrpSpPr>
      <p:grpSpPr>
        <a:xfrm>
          <a:off x="0" y="0"/>
          <a:ext cx="0" cy="0"/>
          <a:chOff x="0" y="0"/>
          <a:chExt cx="0" cy="0"/>
        </a:xfrm>
      </p:grpSpPr>
      <p:sp>
        <p:nvSpPr>
          <p:cNvPr id="10" name="Snip Same Side Corner Rectangle 9">
            <a:extLst>
              <a:ext uri="{FF2B5EF4-FFF2-40B4-BE49-F238E27FC236}">
                <a16:creationId xmlns:a16="http://schemas.microsoft.com/office/drawing/2014/main" id="{543CA030-B9BB-F44B-87E8-9D88D615959F}"/>
              </a:ext>
            </a:extLst>
          </p:cNvPr>
          <p:cNvSpPr/>
          <p:nvPr userDrawn="1"/>
        </p:nvSpPr>
        <p:spPr>
          <a:xfrm rot="10800000">
            <a:off x="-3534" y="-7712"/>
            <a:ext cx="12242966" cy="3225964"/>
          </a:xfrm>
          <a:custGeom>
            <a:avLst/>
            <a:gdLst>
              <a:gd name="connsiteX0" fmla="*/ 1143023 w 12219709"/>
              <a:gd name="connsiteY0" fmla="*/ 0 h 6858000"/>
              <a:gd name="connsiteX1" fmla="*/ 11076686 w 12219709"/>
              <a:gd name="connsiteY1" fmla="*/ 0 h 6858000"/>
              <a:gd name="connsiteX2" fmla="*/ 12219709 w 12219709"/>
              <a:gd name="connsiteY2" fmla="*/ 1143023 h 6858000"/>
              <a:gd name="connsiteX3" fmla="*/ 12219709 w 12219709"/>
              <a:gd name="connsiteY3" fmla="*/ 6858000 h 6858000"/>
              <a:gd name="connsiteX4" fmla="*/ 12219709 w 12219709"/>
              <a:gd name="connsiteY4" fmla="*/ 6858000 h 6858000"/>
              <a:gd name="connsiteX5" fmla="*/ 0 w 12219709"/>
              <a:gd name="connsiteY5" fmla="*/ 6858000 h 6858000"/>
              <a:gd name="connsiteX6" fmla="*/ 0 w 12219709"/>
              <a:gd name="connsiteY6" fmla="*/ 6858000 h 6858000"/>
              <a:gd name="connsiteX7" fmla="*/ 0 w 12219709"/>
              <a:gd name="connsiteY7" fmla="*/ 1143023 h 6858000"/>
              <a:gd name="connsiteX8" fmla="*/ 1143023 w 12219709"/>
              <a:gd name="connsiteY8" fmla="*/ 0 h 6858000"/>
              <a:gd name="connsiteX0" fmla="*/ 1143023 w 12219709"/>
              <a:gd name="connsiteY0" fmla="*/ 9236 h 6867236"/>
              <a:gd name="connsiteX1" fmla="*/ 9589632 w 12219709"/>
              <a:gd name="connsiteY1" fmla="*/ 0 h 6867236"/>
              <a:gd name="connsiteX2" fmla="*/ 12219709 w 12219709"/>
              <a:gd name="connsiteY2" fmla="*/ 1152259 h 6867236"/>
              <a:gd name="connsiteX3" fmla="*/ 12219709 w 12219709"/>
              <a:gd name="connsiteY3" fmla="*/ 6867236 h 6867236"/>
              <a:gd name="connsiteX4" fmla="*/ 12219709 w 12219709"/>
              <a:gd name="connsiteY4" fmla="*/ 6867236 h 6867236"/>
              <a:gd name="connsiteX5" fmla="*/ 0 w 12219709"/>
              <a:gd name="connsiteY5" fmla="*/ 6867236 h 6867236"/>
              <a:gd name="connsiteX6" fmla="*/ 0 w 12219709"/>
              <a:gd name="connsiteY6" fmla="*/ 6867236 h 6867236"/>
              <a:gd name="connsiteX7" fmla="*/ 0 w 12219709"/>
              <a:gd name="connsiteY7" fmla="*/ 1152259 h 6867236"/>
              <a:gd name="connsiteX8" fmla="*/ 1143023 w 12219709"/>
              <a:gd name="connsiteY8" fmla="*/ 9236 h 6867236"/>
              <a:gd name="connsiteX0" fmla="*/ 9594296 w 12219709"/>
              <a:gd name="connsiteY0" fmla="*/ 0 h 6885709"/>
              <a:gd name="connsiteX1" fmla="*/ 9589632 w 12219709"/>
              <a:gd name="connsiteY1" fmla="*/ 18473 h 6885709"/>
              <a:gd name="connsiteX2" fmla="*/ 12219709 w 12219709"/>
              <a:gd name="connsiteY2" fmla="*/ 1170732 h 6885709"/>
              <a:gd name="connsiteX3" fmla="*/ 12219709 w 12219709"/>
              <a:gd name="connsiteY3" fmla="*/ 6885709 h 6885709"/>
              <a:gd name="connsiteX4" fmla="*/ 12219709 w 12219709"/>
              <a:gd name="connsiteY4" fmla="*/ 6885709 h 6885709"/>
              <a:gd name="connsiteX5" fmla="*/ 0 w 12219709"/>
              <a:gd name="connsiteY5" fmla="*/ 6885709 h 6885709"/>
              <a:gd name="connsiteX6" fmla="*/ 0 w 12219709"/>
              <a:gd name="connsiteY6" fmla="*/ 6885709 h 6885709"/>
              <a:gd name="connsiteX7" fmla="*/ 0 w 12219709"/>
              <a:gd name="connsiteY7" fmla="*/ 1170732 h 6885709"/>
              <a:gd name="connsiteX8" fmla="*/ 9594296 w 12219709"/>
              <a:gd name="connsiteY8" fmla="*/ 0 h 6885709"/>
              <a:gd name="connsiteX0" fmla="*/ 8624478 w 12219709"/>
              <a:gd name="connsiteY0" fmla="*/ 0 h 6876473"/>
              <a:gd name="connsiteX1" fmla="*/ 9589632 w 12219709"/>
              <a:gd name="connsiteY1" fmla="*/ 9237 h 6876473"/>
              <a:gd name="connsiteX2" fmla="*/ 12219709 w 12219709"/>
              <a:gd name="connsiteY2" fmla="*/ 1161496 h 6876473"/>
              <a:gd name="connsiteX3" fmla="*/ 12219709 w 12219709"/>
              <a:gd name="connsiteY3" fmla="*/ 6876473 h 6876473"/>
              <a:gd name="connsiteX4" fmla="*/ 12219709 w 12219709"/>
              <a:gd name="connsiteY4" fmla="*/ 6876473 h 6876473"/>
              <a:gd name="connsiteX5" fmla="*/ 0 w 12219709"/>
              <a:gd name="connsiteY5" fmla="*/ 6876473 h 6876473"/>
              <a:gd name="connsiteX6" fmla="*/ 0 w 12219709"/>
              <a:gd name="connsiteY6" fmla="*/ 6876473 h 6876473"/>
              <a:gd name="connsiteX7" fmla="*/ 0 w 12219709"/>
              <a:gd name="connsiteY7" fmla="*/ 1161496 h 6876473"/>
              <a:gd name="connsiteX8" fmla="*/ 8624478 w 12219709"/>
              <a:gd name="connsiteY8" fmla="*/ 0 h 6876473"/>
              <a:gd name="connsiteX0" fmla="*/ 8624478 w 12219709"/>
              <a:gd name="connsiteY0" fmla="*/ 18472 h 6894945"/>
              <a:gd name="connsiteX1" fmla="*/ 8610578 w 12219709"/>
              <a:gd name="connsiteY1" fmla="*/ 0 h 6894945"/>
              <a:gd name="connsiteX2" fmla="*/ 12219709 w 12219709"/>
              <a:gd name="connsiteY2" fmla="*/ 1179968 h 6894945"/>
              <a:gd name="connsiteX3" fmla="*/ 12219709 w 12219709"/>
              <a:gd name="connsiteY3" fmla="*/ 6894945 h 6894945"/>
              <a:gd name="connsiteX4" fmla="*/ 12219709 w 12219709"/>
              <a:gd name="connsiteY4" fmla="*/ 6894945 h 6894945"/>
              <a:gd name="connsiteX5" fmla="*/ 0 w 12219709"/>
              <a:gd name="connsiteY5" fmla="*/ 6894945 h 6894945"/>
              <a:gd name="connsiteX6" fmla="*/ 0 w 12219709"/>
              <a:gd name="connsiteY6" fmla="*/ 6894945 h 6894945"/>
              <a:gd name="connsiteX7" fmla="*/ 0 w 12219709"/>
              <a:gd name="connsiteY7" fmla="*/ 1179968 h 6894945"/>
              <a:gd name="connsiteX8" fmla="*/ 8624478 w 12219709"/>
              <a:gd name="connsiteY8" fmla="*/ 18472 h 6894945"/>
              <a:gd name="connsiteX0" fmla="*/ 8603213 w 12219709"/>
              <a:gd name="connsiteY0" fmla="*/ 0 h 6897738"/>
              <a:gd name="connsiteX1" fmla="*/ 8610578 w 12219709"/>
              <a:gd name="connsiteY1" fmla="*/ 2793 h 6897738"/>
              <a:gd name="connsiteX2" fmla="*/ 12219709 w 12219709"/>
              <a:gd name="connsiteY2" fmla="*/ 1182761 h 6897738"/>
              <a:gd name="connsiteX3" fmla="*/ 12219709 w 12219709"/>
              <a:gd name="connsiteY3" fmla="*/ 6897738 h 6897738"/>
              <a:gd name="connsiteX4" fmla="*/ 12219709 w 12219709"/>
              <a:gd name="connsiteY4" fmla="*/ 6897738 h 6897738"/>
              <a:gd name="connsiteX5" fmla="*/ 0 w 12219709"/>
              <a:gd name="connsiteY5" fmla="*/ 6897738 h 6897738"/>
              <a:gd name="connsiteX6" fmla="*/ 0 w 12219709"/>
              <a:gd name="connsiteY6" fmla="*/ 6897738 h 6897738"/>
              <a:gd name="connsiteX7" fmla="*/ 0 w 12219709"/>
              <a:gd name="connsiteY7" fmla="*/ 1182761 h 6897738"/>
              <a:gd name="connsiteX8" fmla="*/ 8603213 w 12219709"/>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0 w 12246603"/>
              <a:gd name="connsiteY5" fmla="*/ 6897738 h 6897738"/>
              <a:gd name="connsiteX6" fmla="*/ 0 w 12246603"/>
              <a:gd name="connsiteY6" fmla="*/ 6897738 h 6897738"/>
              <a:gd name="connsiteX7" fmla="*/ 0 w 12246603"/>
              <a:gd name="connsiteY7" fmla="*/ 1182761 h 6897738"/>
              <a:gd name="connsiteX8" fmla="*/ 8603213 w 12246603"/>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0 w 12246603"/>
              <a:gd name="connsiteY5" fmla="*/ 6897738 h 6897738"/>
              <a:gd name="connsiteX6" fmla="*/ 40341 w 12246603"/>
              <a:gd name="connsiteY6" fmla="*/ 4463820 h 6897738"/>
              <a:gd name="connsiteX7" fmla="*/ 0 w 12246603"/>
              <a:gd name="connsiteY7" fmla="*/ 1182761 h 6897738"/>
              <a:gd name="connsiteX8" fmla="*/ 8603213 w 12246603"/>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40341 w 12246603"/>
              <a:gd name="connsiteY5" fmla="*/ 5001703 h 6897738"/>
              <a:gd name="connsiteX6" fmla="*/ 40341 w 12246603"/>
              <a:gd name="connsiteY6" fmla="*/ 4463820 h 6897738"/>
              <a:gd name="connsiteX7" fmla="*/ 0 w 12246603"/>
              <a:gd name="connsiteY7" fmla="*/ 1182761 h 6897738"/>
              <a:gd name="connsiteX8" fmla="*/ 8603213 w 12246603"/>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26894 w 12246603"/>
              <a:gd name="connsiteY5" fmla="*/ 3293926 h 6897738"/>
              <a:gd name="connsiteX6" fmla="*/ 40341 w 12246603"/>
              <a:gd name="connsiteY6" fmla="*/ 4463820 h 6897738"/>
              <a:gd name="connsiteX7" fmla="*/ 0 w 12246603"/>
              <a:gd name="connsiteY7" fmla="*/ 1182761 h 6897738"/>
              <a:gd name="connsiteX8" fmla="*/ 8603213 w 12246603"/>
              <a:gd name="connsiteY8" fmla="*/ 0 h 6897738"/>
              <a:gd name="connsiteX0" fmla="*/ 8616660 w 12260050"/>
              <a:gd name="connsiteY0" fmla="*/ 0 h 6897738"/>
              <a:gd name="connsiteX1" fmla="*/ 8624025 w 12260050"/>
              <a:gd name="connsiteY1" fmla="*/ 2793 h 6897738"/>
              <a:gd name="connsiteX2" fmla="*/ 12233156 w 12260050"/>
              <a:gd name="connsiteY2" fmla="*/ 1182761 h 6897738"/>
              <a:gd name="connsiteX3" fmla="*/ 12233156 w 12260050"/>
              <a:gd name="connsiteY3" fmla="*/ 6897738 h 6897738"/>
              <a:gd name="connsiteX4" fmla="*/ 12260050 w 12260050"/>
              <a:gd name="connsiteY4" fmla="*/ 4557950 h 6897738"/>
              <a:gd name="connsiteX5" fmla="*/ 40341 w 12260050"/>
              <a:gd name="connsiteY5" fmla="*/ 3293926 h 6897738"/>
              <a:gd name="connsiteX6" fmla="*/ 0 w 12260050"/>
              <a:gd name="connsiteY6" fmla="*/ 3132562 h 6897738"/>
              <a:gd name="connsiteX7" fmla="*/ 13447 w 12260050"/>
              <a:gd name="connsiteY7" fmla="*/ 1182761 h 6897738"/>
              <a:gd name="connsiteX8" fmla="*/ 8616660 w 12260050"/>
              <a:gd name="connsiteY8" fmla="*/ 0 h 6897738"/>
              <a:gd name="connsiteX0" fmla="*/ 8616660 w 12260050"/>
              <a:gd name="connsiteY0" fmla="*/ 0 h 4557950"/>
              <a:gd name="connsiteX1" fmla="*/ 8624025 w 12260050"/>
              <a:gd name="connsiteY1" fmla="*/ 2793 h 4557950"/>
              <a:gd name="connsiteX2" fmla="*/ 12233156 w 12260050"/>
              <a:gd name="connsiteY2" fmla="*/ 1182761 h 4557950"/>
              <a:gd name="connsiteX3" fmla="*/ 12233156 w 12260050"/>
              <a:gd name="connsiteY3" fmla="*/ 3334268 h 4557950"/>
              <a:gd name="connsiteX4" fmla="*/ 12260050 w 12260050"/>
              <a:gd name="connsiteY4" fmla="*/ 4557950 h 4557950"/>
              <a:gd name="connsiteX5" fmla="*/ 40341 w 12260050"/>
              <a:gd name="connsiteY5" fmla="*/ 3293926 h 4557950"/>
              <a:gd name="connsiteX6" fmla="*/ 0 w 12260050"/>
              <a:gd name="connsiteY6" fmla="*/ 3132562 h 4557950"/>
              <a:gd name="connsiteX7" fmla="*/ 13447 w 12260050"/>
              <a:gd name="connsiteY7" fmla="*/ 1182761 h 4557950"/>
              <a:gd name="connsiteX8" fmla="*/ 8616660 w 12260050"/>
              <a:gd name="connsiteY8" fmla="*/ 0 h 4557950"/>
              <a:gd name="connsiteX0" fmla="*/ 8616660 w 12260050"/>
              <a:gd name="connsiteY0" fmla="*/ 0 h 3441844"/>
              <a:gd name="connsiteX1" fmla="*/ 8624025 w 12260050"/>
              <a:gd name="connsiteY1" fmla="*/ 2793 h 3441844"/>
              <a:gd name="connsiteX2" fmla="*/ 12233156 w 12260050"/>
              <a:gd name="connsiteY2" fmla="*/ 1182761 h 3441844"/>
              <a:gd name="connsiteX3" fmla="*/ 12233156 w 12260050"/>
              <a:gd name="connsiteY3" fmla="*/ 3334268 h 3441844"/>
              <a:gd name="connsiteX4" fmla="*/ 12260050 w 12260050"/>
              <a:gd name="connsiteY4" fmla="*/ 3441844 h 3441844"/>
              <a:gd name="connsiteX5" fmla="*/ 40341 w 12260050"/>
              <a:gd name="connsiteY5" fmla="*/ 3293926 h 3441844"/>
              <a:gd name="connsiteX6" fmla="*/ 0 w 12260050"/>
              <a:gd name="connsiteY6" fmla="*/ 3132562 h 3441844"/>
              <a:gd name="connsiteX7" fmla="*/ 13447 w 12260050"/>
              <a:gd name="connsiteY7" fmla="*/ 1182761 h 3441844"/>
              <a:gd name="connsiteX8" fmla="*/ 8616660 w 12260050"/>
              <a:gd name="connsiteY8" fmla="*/ 0 h 3441844"/>
              <a:gd name="connsiteX0" fmla="*/ 8616660 w 12260050"/>
              <a:gd name="connsiteY0" fmla="*/ 0 h 3441844"/>
              <a:gd name="connsiteX1" fmla="*/ 8624025 w 12260050"/>
              <a:gd name="connsiteY1" fmla="*/ 2793 h 3441844"/>
              <a:gd name="connsiteX2" fmla="*/ 12260050 w 12260050"/>
              <a:gd name="connsiteY2" fmla="*/ 994503 h 3441844"/>
              <a:gd name="connsiteX3" fmla="*/ 12233156 w 12260050"/>
              <a:gd name="connsiteY3" fmla="*/ 3334268 h 3441844"/>
              <a:gd name="connsiteX4" fmla="*/ 12260050 w 12260050"/>
              <a:gd name="connsiteY4" fmla="*/ 3441844 h 3441844"/>
              <a:gd name="connsiteX5" fmla="*/ 40341 w 12260050"/>
              <a:gd name="connsiteY5" fmla="*/ 3293926 h 3441844"/>
              <a:gd name="connsiteX6" fmla="*/ 0 w 12260050"/>
              <a:gd name="connsiteY6" fmla="*/ 3132562 h 3441844"/>
              <a:gd name="connsiteX7" fmla="*/ 13447 w 12260050"/>
              <a:gd name="connsiteY7" fmla="*/ 1182761 h 3441844"/>
              <a:gd name="connsiteX8" fmla="*/ 8616660 w 12260050"/>
              <a:gd name="connsiteY8" fmla="*/ 0 h 3441844"/>
              <a:gd name="connsiteX0" fmla="*/ 8616660 w 12260050"/>
              <a:gd name="connsiteY0" fmla="*/ 0 h 3441844"/>
              <a:gd name="connsiteX1" fmla="*/ 8624025 w 12260050"/>
              <a:gd name="connsiteY1" fmla="*/ 2793 h 3441844"/>
              <a:gd name="connsiteX2" fmla="*/ 12260050 w 12260050"/>
              <a:gd name="connsiteY2" fmla="*/ 994503 h 3441844"/>
              <a:gd name="connsiteX3" fmla="*/ 12233156 w 12260050"/>
              <a:gd name="connsiteY3" fmla="*/ 3334268 h 3441844"/>
              <a:gd name="connsiteX4" fmla="*/ 12260050 w 12260050"/>
              <a:gd name="connsiteY4" fmla="*/ 3441844 h 3441844"/>
              <a:gd name="connsiteX5" fmla="*/ 40341 w 12260050"/>
              <a:gd name="connsiteY5" fmla="*/ 3293926 h 3441844"/>
              <a:gd name="connsiteX6" fmla="*/ 0 w 12260050"/>
              <a:gd name="connsiteY6" fmla="*/ 3132562 h 3441844"/>
              <a:gd name="connsiteX7" fmla="*/ 13447 w 12260050"/>
              <a:gd name="connsiteY7" fmla="*/ 1007950 h 3441844"/>
              <a:gd name="connsiteX8" fmla="*/ 8616660 w 12260050"/>
              <a:gd name="connsiteY8" fmla="*/ 0 h 3441844"/>
              <a:gd name="connsiteX0" fmla="*/ 8616660 w 12313838"/>
              <a:gd name="connsiteY0" fmla="*/ 0 h 3441844"/>
              <a:gd name="connsiteX1" fmla="*/ 8624025 w 12313838"/>
              <a:gd name="connsiteY1" fmla="*/ 2793 h 3441844"/>
              <a:gd name="connsiteX2" fmla="*/ 12260050 w 12313838"/>
              <a:gd name="connsiteY2" fmla="*/ 994503 h 3441844"/>
              <a:gd name="connsiteX3" fmla="*/ 12313838 w 12313838"/>
              <a:gd name="connsiteY3" fmla="*/ 3320821 h 3441844"/>
              <a:gd name="connsiteX4" fmla="*/ 12260050 w 12313838"/>
              <a:gd name="connsiteY4" fmla="*/ 3441844 h 3441844"/>
              <a:gd name="connsiteX5" fmla="*/ 40341 w 12313838"/>
              <a:gd name="connsiteY5" fmla="*/ 3293926 h 3441844"/>
              <a:gd name="connsiteX6" fmla="*/ 0 w 12313838"/>
              <a:gd name="connsiteY6" fmla="*/ 3132562 h 3441844"/>
              <a:gd name="connsiteX7" fmla="*/ 13447 w 12313838"/>
              <a:gd name="connsiteY7" fmla="*/ 1007950 h 3441844"/>
              <a:gd name="connsiteX8" fmla="*/ 8616660 w 12313838"/>
              <a:gd name="connsiteY8" fmla="*/ 0 h 3441844"/>
              <a:gd name="connsiteX0" fmla="*/ 8616660 w 12313838"/>
              <a:gd name="connsiteY0" fmla="*/ 0 h 3441844"/>
              <a:gd name="connsiteX1" fmla="*/ 8624025 w 12313838"/>
              <a:gd name="connsiteY1" fmla="*/ 2793 h 3441844"/>
              <a:gd name="connsiteX2" fmla="*/ 12260050 w 12313838"/>
              <a:gd name="connsiteY2" fmla="*/ 994503 h 3441844"/>
              <a:gd name="connsiteX3" fmla="*/ 12313838 w 12313838"/>
              <a:gd name="connsiteY3" fmla="*/ 3320821 h 3441844"/>
              <a:gd name="connsiteX4" fmla="*/ 12260050 w 12313838"/>
              <a:gd name="connsiteY4" fmla="*/ 3441844 h 3441844"/>
              <a:gd name="connsiteX5" fmla="*/ 0 w 12313838"/>
              <a:gd name="connsiteY5" fmla="*/ 3132562 h 3441844"/>
              <a:gd name="connsiteX6" fmla="*/ 13447 w 12313838"/>
              <a:gd name="connsiteY6" fmla="*/ 1007950 h 3441844"/>
              <a:gd name="connsiteX7" fmla="*/ 8616660 w 12313838"/>
              <a:gd name="connsiteY7" fmla="*/ 0 h 3441844"/>
              <a:gd name="connsiteX0" fmla="*/ 8616660 w 12313838"/>
              <a:gd name="connsiteY0" fmla="*/ 0 h 3441844"/>
              <a:gd name="connsiteX1" fmla="*/ 8624025 w 12313838"/>
              <a:gd name="connsiteY1" fmla="*/ 2793 h 3441844"/>
              <a:gd name="connsiteX2" fmla="*/ 12260050 w 12313838"/>
              <a:gd name="connsiteY2" fmla="*/ 994503 h 3441844"/>
              <a:gd name="connsiteX3" fmla="*/ 12313838 w 12313838"/>
              <a:gd name="connsiteY3" fmla="*/ 3320821 h 3441844"/>
              <a:gd name="connsiteX4" fmla="*/ 12260050 w 12313838"/>
              <a:gd name="connsiteY4" fmla="*/ 3441844 h 3441844"/>
              <a:gd name="connsiteX5" fmla="*/ 0 w 12313838"/>
              <a:gd name="connsiteY5" fmla="*/ 3217086 h 3441844"/>
              <a:gd name="connsiteX6" fmla="*/ 13447 w 12313838"/>
              <a:gd name="connsiteY6" fmla="*/ 1007950 h 3441844"/>
              <a:gd name="connsiteX7" fmla="*/ 8616660 w 12313838"/>
              <a:gd name="connsiteY7" fmla="*/ 0 h 3441844"/>
              <a:gd name="connsiteX0" fmla="*/ 8616660 w 12313838"/>
              <a:gd name="connsiteY0" fmla="*/ 0 h 3320821"/>
              <a:gd name="connsiteX1" fmla="*/ 8624025 w 12313838"/>
              <a:gd name="connsiteY1" fmla="*/ 2793 h 3320821"/>
              <a:gd name="connsiteX2" fmla="*/ 12260050 w 12313838"/>
              <a:gd name="connsiteY2" fmla="*/ 994503 h 3320821"/>
              <a:gd name="connsiteX3" fmla="*/ 12313838 w 12313838"/>
              <a:gd name="connsiteY3" fmla="*/ 3320821 h 3320821"/>
              <a:gd name="connsiteX4" fmla="*/ 0 w 12313838"/>
              <a:gd name="connsiteY4" fmla="*/ 3217086 h 3320821"/>
              <a:gd name="connsiteX5" fmla="*/ 13447 w 12313838"/>
              <a:gd name="connsiteY5" fmla="*/ 1007950 h 3320821"/>
              <a:gd name="connsiteX6" fmla="*/ 8616660 w 12313838"/>
              <a:gd name="connsiteY6" fmla="*/ 0 h 3320821"/>
              <a:gd name="connsiteX0" fmla="*/ 8616660 w 12260050"/>
              <a:gd name="connsiteY0" fmla="*/ 0 h 3236297"/>
              <a:gd name="connsiteX1" fmla="*/ 8624025 w 12260050"/>
              <a:gd name="connsiteY1" fmla="*/ 2793 h 3236297"/>
              <a:gd name="connsiteX2" fmla="*/ 12260050 w 12260050"/>
              <a:gd name="connsiteY2" fmla="*/ 994503 h 3236297"/>
              <a:gd name="connsiteX3" fmla="*/ 12190893 w 12260050"/>
              <a:gd name="connsiteY3" fmla="*/ 3236297 h 3236297"/>
              <a:gd name="connsiteX4" fmla="*/ 0 w 12260050"/>
              <a:gd name="connsiteY4" fmla="*/ 3217086 h 3236297"/>
              <a:gd name="connsiteX5" fmla="*/ 13447 w 12260050"/>
              <a:gd name="connsiteY5" fmla="*/ 1007950 h 3236297"/>
              <a:gd name="connsiteX6" fmla="*/ 8616660 w 12260050"/>
              <a:gd name="connsiteY6" fmla="*/ 0 h 3236297"/>
              <a:gd name="connsiteX0" fmla="*/ 8616660 w 12260050"/>
              <a:gd name="connsiteY0" fmla="*/ 0 h 3217086"/>
              <a:gd name="connsiteX1" fmla="*/ 8624025 w 12260050"/>
              <a:gd name="connsiteY1" fmla="*/ 2793 h 3217086"/>
              <a:gd name="connsiteX2" fmla="*/ 12260050 w 12260050"/>
              <a:gd name="connsiteY2" fmla="*/ 994503 h 3217086"/>
              <a:gd name="connsiteX3" fmla="*/ 11745219 w 12260050"/>
              <a:gd name="connsiteY3" fmla="*/ 2951988 h 3217086"/>
              <a:gd name="connsiteX4" fmla="*/ 0 w 12260050"/>
              <a:gd name="connsiteY4" fmla="*/ 3217086 h 3217086"/>
              <a:gd name="connsiteX5" fmla="*/ 13447 w 12260050"/>
              <a:gd name="connsiteY5" fmla="*/ 1007950 h 3217086"/>
              <a:gd name="connsiteX6" fmla="*/ 8616660 w 12260050"/>
              <a:gd name="connsiteY6" fmla="*/ 0 h 3217086"/>
              <a:gd name="connsiteX0" fmla="*/ 8616660 w 12260050"/>
              <a:gd name="connsiteY0" fmla="*/ 0 h 3217086"/>
              <a:gd name="connsiteX1" fmla="*/ 8624025 w 12260050"/>
              <a:gd name="connsiteY1" fmla="*/ 2793 h 3217086"/>
              <a:gd name="connsiteX2" fmla="*/ 12260050 w 12260050"/>
              <a:gd name="connsiteY2" fmla="*/ 994503 h 3217086"/>
              <a:gd name="connsiteX3" fmla="*/ 12183209 w 12260050"/>
              <a:gd name="connsiteY3" fmla="*/ 3213245 h 3217086"/>
              <a:gd name="connsiteX4" fmla="*/ 0 w 12260050"/>
              <a:gd name="connsiteY4" fmla="*/ 3217086 h 3217086"/>
              <a:gd name="connsiteX5" fmla="*/ 13447 w 12260050"/>
              <a:gd name="connsiteY5" fmla="*/ 1007950 h 3217086"/>
              <a:gd name="connsiteX6" fmla="*/ 8616660 w 12260050"/>
              <a:gd name="connsiteY6" fmla="*/ 0 h 3217086"/>
              <a:gd name="connsiteX0" fmla="*/ 8616660 w 12198578"/>
              <a:gd name="connsiteY0" fmla="*/ 0 h 3217086"/>
              <a:gd name="connsiteX1" fmla="*/ 8624025 w 12198578"/>
              <a:gd name="connsiteY1" fmla="*/ 2793 h 3217086"/>
              <a:gd name="connsiteX2" fmla="*/ 12198578 w 12198578"/>
              <a:gd name="connsiteY2" fmla="*/ 986819 h 3217086"/>
              <a:gd name="connsiteX3" fmla="*/ 12183209 w 12198578"/>
              <a:gd name="connsiteY3" fmla="*/ 3213245 h 3217086"/>
              <a:gd name="connsiteX4" fmla="*/ 0 w 12198578"/>
              <a:gd name="connsiteY4" fmla="*/ 3217086 h 3217086"/>
              <a:gd name="connsiteX5" fmla="*/ 13447 w 12198578"/>
              <a:gd name="connsiteY5" fmla="*/ 1007950 h 3217086"/>
              <a:gd name="connsiteX6" fmla="*/ 8616660 w 12198578"/>
              <a:gd name="connsiteY6" fmla="*/ 0 h 3217086"/>
              <a:gd name="connsiteX0" fmla="*/ 8616660 w 12198578"/>
              <a:gd name="connsiteY0" fmla="*/ 0 h 3223755"/>
              <a:gd name="connsiteX1" fmla="*/ 8624025 w 12198578"/>
              <a:gd name="connsiteY1" fmla="*/ 2793 h 3223755"/>
              <a:gd name="connsiteX2" fmla="*/ 12198578 w 12198578"/>
              <a:gd name="connsiteY2" fmla="*/ 986819 h 3223755"/>
              <a:gd name="connsiteX3" fmla="*/ 12193720 w 12198578"/>
              <a:gd name="connsiteY3" fmla="*/ 3223755 h 3223755"/>
              <a:gd name="connsiteX4" fmla="*/ 0 w 12198578"/>
              <a:gd name="connsiteY4" fmla="*/ 3217086 h 3223755"/>
              <a:gd name="connsiteX5" fmla="*/ 13447 w 12198578"/>
              <a:gd name="connsiteY5" fmla="*/ 1007950 h 3223755"/>
              <a:gd name="connsiteX6" fmla="*/ 8616660 w 12198578"/>
              <a:gd name="connsiteY6" fmla="*/ 0 h 3223755"/>
              <a:gd name="connsiteX0" fmla="*/ 8661048 w 12242966"/>
              <a:gd name="connsiteY0" fmla="*/ 0 h 3225964"/>
              <a:gd name="connsiteX1" fmla="*/ 8668413 w 12242966"/>
              <a:gd name="connsiteY1" fmla="*/ 2793 h 3225964"/>
              <a:gd name="connsiteX2" fmla="*/ 12242966 w 12242966"/>
              <a:gd name="connsiteY2" fmla="*/ 986819 h 3225964"/>
              <a:gd name="connsiteX3" fmla="*/ 12238108 w 12242966"/>
              <a:gd name="connsiteY3" fmla="*/ 3223755 h 3225964"/>
              <a:gd name="connsiteX4" fmla="*/ 0 w 12242966"/>
              <a:gd name="connsiteY4" fmla="*/ 3225964 h 3225964"/>
              <a:gd name="connsiteX5" fmla="*/ 57835 w 12242966"/>
              <a:gd name="connsiteY5" fmla="*/ 1007950 h 3225964"/>
              <a:gd name="connsiteX6" fmla="*/ 8661048 w 12242966"/>
              <a:gd name="connsiteY6" fmla="*/ 0 h 3225964"/>
              <a:gd name="connsiteX0" fmla="*/ 8661048 w 12242966"/>
              <a:gd name="connsiteY0" fmla="*/ 0 h 3225964"/>
              <a:gd name="connsiteX1" fmla="*/ 8668413 w 12242966"/>
              <a:gd name="connsiteY1" fmla="*/ 2793 h 3225964"/>
              <a:gd name="connsiteX2" fmla="*/ 12242966 w 12242966"/>
              <a:gd name="connsiteY2" fmla="*/ 986819 h 3225964"/>
              <a:gd name="connsiteX3" fmla="*/ 12238108 w 12242966"/>
              <a:gd name="connsiteY3" fmla="*/ 3223755 h 3225964"/>
              <a:gd name="connsiteX4" fmla="*/ 0 w 12242966"/>
              <a:gd name="connsiteY4" fmla="*/ 3225964 h 3225964"/>
              <a:gd name="connsiteX5" fmla="*/ 31202 w 12242966"/>
              <a:gd name="connsiteY5" fmla="*/ 999072 h 3225964"/>
              <a:gd name="connsiteX6" fmla="*/ 8661048 w 12242966"/>
              <a:gd name="connsiteY6" fmla="*/ 0 h 32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2966" h="3225964">
                <a:moveTo>
                  <a:pt x="8661048" y="0"/>
                </a:moveTo>
                <a:lnTo>
                  <a:pt x="8668413" y="2793"/>
                </a:lnTo>
                <a:lnTo>
                  <a:pt x="12242966" y="986819"/>
                </a:lnTo>
                <a:cubicBezTo>
                  <a:pt x="12241347" y="1732464"/>
                  <a:pt x="12239727" y="2478110"/>
                  <a:pt x="12238108" y="3223755"/>
                </a:cubicBezTo>
                <a:lnTo>
                  <a:pt x="0" y="3225964"/>
                </a:lnTo>
                <a:cubicBezTo>
                  <a:pt x="4482" y="2576030"/>
                  <a:pt x="26720" y="1649006"/>
                  <a:pt x="31202" y="999072"/>
                </a:cubicBezTo>
                <a:lnTo>
                  <a:pt x="8661048"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10;&#10;Description automatically generated">
            <a:extLst>
              <a:ext uri="{FF2B5EF4-FFF2-40B4-BE49-F238E27FC236}">
                <a16:creationId xmlns:a16="http://schemas.microsoft.com/office/drawing/2014/main" id="{F79DFC0D-C14A-0C4D-84A1-CA377E7B386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 y="2962179"/>
            <a:ext cx="5334001" cy="1995893"/>
          </a:xfrm>
          <a:prstGeom prst="rect">
            <a:avLst/>
          </a:prstGeom>
        </p:spPr>
      </p:pic>
      <p:sp>
        <p:nvSpPr>
          <p:cNvPr id="7" name="Title 1">
            <a:extLst>
              <a:ext uri="{FF2B5EF4-FFF2-40B4-BE49-F238E27FC236}">
                <a16:creationId xmlns:a16="http://schemas.microsoft.com/office/drawing/2014/main" id="{6D208309-0462-8541-810A-1B44629BDA2B}"/>
              </a:ext>
            </a:extLst>
          </p:cNvPr>
          <p:cNvSpPr>
            <a:spLocks noGrp="1"/>
          </p:cNvSpPr>
          <p:nvPr>
            <p:ph type="ctrTitle" hasCustomPrompt="1"/>
          </p:nvPr>
        </p:nvSpPr>
        <p:spPr>
          <a:xfrm>
            <a:off x="1066800" y="4589904"/>
            <a:ext cx="10058400" cy="1001872"/>
          </a:xfrm>
        </p:spPr>
        <p:txBody>
          <a:bodyPr anchor="b"/>
          <a:lstStyle>
            <a:lvl1pPr algn="l">
              <a:lnSpc>
                <a:spcPct val="80000"/>
              </a:lnSpc>
              <a:defRPr sz="4000" b="1" i="0" spc="0" baseline="0">
                <a:solidFill>
                  <a:schemeClr val="tx2"/>
                </a:solidFill>
                <a:latin typeface="Trebuchet MS" panose="020B070302020209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0028168B-6ACE-9E48-A8FC-7DAB851DA5C4}"/>
              </a:ext>
            </a:extLst>
          </p:cNvPr>
          <p:cNvSpPr>
            <a:spLocks noGrp="1"/>
          </p:cNvSpPr>
          <p:nvPr>
            <p:ph type="subTitle" idx="1" hasCustomPrompt="1"/>
          </p:nvPr>
        </p:nvSpPr>
        <p:spPr>
          <a:xfrm>
            <a:off x="1066800" y="5724557"/>
            <a:ext cx="10058400" cy="463513"/>
          </a:xfrm>
          <a:prstGeom prst="rect">
            <a:avLst/>
          </a:prstGeom>
        </p:spPr>
        <p:txBody>
          <a:bodyPr anchor="t">
            <a:noAutofit/>
          </a:bodyPr>
          <a:lstStyle>
            <a:lvl1pPr marL="0" indent="0" algn="l">
              <a:lnSpc>
                <a:spcPct val="110000"/>
              </a:lnSpc>
              <a:buNone/>
              <a:defRPr sz="1500" b="0" i="0" kern="800" spc="300" baseline="0">
                <a:solidFill>
                  <a:schemeClr val="tx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Slide Number Placeholder 5">
            <a:extLst>
              <a:ext uri="{FF2B5EF4-FFF2-40B4-BE49-F238E27FC236}">
                <a16:creationId xmlns:a16="http://schemas.microsoft.com/office/drawing/2014/main" id="{575D77BE-4FAC-F444-91E1-78A48998D11B}"/>
              </a:ext>
            </a:extLst>
          </p:cNvPr>
          <p:cNvSpPr txBox="1">
            <a:spLocks/>
          </p:cNvSpPr>
          <p:nvPr userDrawn="1"/>
        </p:nvSpPr>
        <p:spPr>
          <a:xfrm>
            <a:off x="1015062" y="6400799"/>
            <a:ext cx="11227904"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i="0" kern="1200">
                <a:solidFill>
                  <a:schemeClr val="bg2"/>
                </a:solidFill>
                <a:effectLst/>
                <a:latin typeface="+mn-lt"/>
                <a:ea typeface="+mn-ea"/>
                <a:cs typeface="+mn-cs"/>
              </a:rPr>
              <a:t>GILEAD and the GILEAD logo are trademarks of Gilead Sciences, Inc. </a:t>
            </a:r>
            <a:endParaRPr lang="en-US" b="0" i="0">
              <a:latin typeface="Trebuchet MS" panose="020B0703020202090204" pitchFamily="34" charset="0"/>
            </a:endParaRPr>
          </a:p>
        </p:txBody>
      </p:sp>
    </p:spTree>
    <p:extLst>
      <p:ext uri="{BB962C8B-B14F-4D97-AF65-F5344CB8AC3E}">
        <p14:creationId xmlns:p14="http://schemas.microsoft.com/office/powerpoint/2010/main" val="3264341812"/>
      </p:ext>
    </p:extLst>
  </p:cSld>
  <p:clrMapOvr>
    <a:overrideClrMapping bg1="lt1" tx1="dk1" bg2="lt2" tx2="dk2" accent1="accent1" accent2="accent2" accent3="accent3" accent4="accent4" accent5="accent5" accent6="accent6" hlink="hlink" folHlink="folHlink"/>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3_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11" name="Title 4">
            <a:extLst>
              <a:ext uri="{FF2B5EF4-FFF2-40B4-BE49-F238E27FC236}">
                <a16:creationId xmlns:a16="http://schemas.microsoft.com/office/drawing/2014/main" id="{B9878A25-57F3-DE45-9B5D-913EC7AD05F7}"/>
              </a:ext>
            </a:extLst>
          </p:cNvPr>
          <p:cNvSpPr>
            <a:spLocks noGrp="1"/>
          </p:cNvSpPr>
          <p:nvPr>
            <p:ph type="title"/>
          </p:nvPr>
        </p:nvSpPr>
        <p:spPr>
          <a:xfrm>
            <a:off x="577516" y="365125"/>
            <a:ext cx="10972800" cy="987019"/>
          </a:xfrm>
        </p:spPr>
        <p:txBody>
          <a:bodyPr/>
          <a:lstStyle/>
          <a:p>
            <a:r>
              <a:rPr lang="en-US"/>
              <a:t>Click to edit Master title style</a:t>
            </a:r>
          </a:p>
        </p:txBody>
      </p:sp>
      <p:sp>
        <p:nvSpPr>
          <p:cNvPr id="12" name="Text Placeholder 2">
            <a:extLst>
              <a:ext uri="{FF2B5EF4-FFF2-40B4-BE49-F238E27FC236}">
                <a16:creationId xmlns:a16="http://schemas.microsoft.com/office/drawing/2014/main" id="{37F7DFF8-155C-D14A-AE88-664D164A59E8}"/>
              </a:ext>
            </a:extLst>
          </p:cNvPr>
          <p:cNvSpPr>
            <a:spLocks noGrp="1"/>
          </p:cNvSpPr>
          <p:nvPr>
            <p:ph idx="1"/>
          </p:nvPr>
        </p:nvSpPr>
        <p:spPr>
          <a:xfrm>
            <a:off x="628650" y="1809750"/>
            <a:ext cx="10920222" cy="4351338"/>
          </a:xfrm>
          <a:prstGeom prst="rect">
            <a:avLst/>
          </a:prstGeom>
        </p:spPr>
        <p:txBody>
          <a:bodyPr vert="horz" lIns="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Slide Number Placeholder 5">
            <a:extLst>
              <a:ext uri="{FF2B5EF4-FFF2-40B4-BE49-F238E27FC236}">
                <a16:creationId xmlns:a16="http://schemas.microsoft.com/office/drawing/2014/main" id="{DD7CA6BE-5B6B-5E40-AA05-052DDB0DC309}"/>
              </a:ext>
            </a:extLst>
          </p:cNvPr>
          <p:cNvSpPr>
            <a:spLocks noGrp="1"/>
          </p:cNvSpPr>
          <p:nvPr>
            <p:ph type="sldNum" sz="quarter" idx="4"/>
          </p:nvPr>
        </p:nvSpPr>
        <p:spPr>
          <a:xfrm>
            <a:off x="628650" y="6255657"/>
            <a:ext cx="10579434" cy="504000"/>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Tree>
    <p:extLst>
      <p:ext uri="{BB962C8B-B14F-4D97-AF65-F5344CB8AC3E}">
        <p14:creationId xmlns:p14="http://schemas.microsoft.com/office/powerpoint/2010/main" val="1000271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9" name="Text Placeholder 11"/>
          <p:cNvSpPr>
            <a:spLocks noGrp="1"/>
          </p:cNvSpPr>
          <p:nvPr>
            <p:ph type="body" sz="quarter" idx="12"/>
          </p:nvPr>
        </p:nvSpPr>
        <p:spPr>
          <a:xfrm>
            <a:off x="393700" y="6085840"/>
            <a:ext cx="9475004"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2" name="Slide Number Placeholder 9">
            <a:extLst>
              <a:ext uri="{FF2B5EF4-FFF2-40B4-BE49-F238E27FC236}">
                <a16:creationId xmlns:a16="http://schemas.microsoft.com/office/drawing/2014/main" id="{6C7EBF1A-4EA1-F915-8B57-7E518A024A39}"/>
              </a:ext>
            </a:extLst>
          </p:cNvPr>
          <p:cNvSpPr>
            <a:spLocks noGrp="1"/>
          </p:cNvSpPr>
          <p:nvPr>
            <p:ph type="sldNum" sz="quarter" idx="13"/>
          </p:nvPr>
        </p:nvSpPr>
        <p:spPr>
          <a:xfrm>
            <a:off x="11430000" y="6557963"/>
            <a:ext cx="517525" cy="122237"/>
          </a:xfrm>
        </p:spPr>
        <p:txBody>
          <a:bodyPr/>
          <a:lstStyle>
            <a:lvl1pPr>
              <a:defRPr/>
            </a:lvl1pPr>
          </a:lstStyle>
          <a:p>
            <a:pPr>
              <a:defRPr/>
            </a:pPr>
            <a:fld id="{3C171B49-459E-4345-A97C-B65AF2334748}" type="slidenum">
              <a:rPr lang="en-US"/>
              <a:pPr>
                <a:defRPr/>
              </a:pPr>
              <a:t>‹#›</a:t>
            </a:fld>
            <a:endParaRPr lang="en-US"/>
          </a:p>
        </p:txBody>
      </p:sp>
    </p:spTree>
    <p:extLst>
      <p:ext uri="{BB962C8B-B14F-4D97-AF65-F5344CB8AC3E}">
        <p14:creationId xmlns:p14="http://schemas.microsoft.com/office/powerpoint/2010/main" val="427990212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2_Content-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82296"/>
            <a:ext cx="10972800" cy="987019"/>
          </a:xfrm>
        </p:spPr>
        <p:txBody>
          <a:bodyPr/>
          <a:lstStyle>
            <a:lvl1pPr>
              <a:lnSpc>
                <a:spcPct val="80000"/>
              </a:lnSpc>
              <a:defRPr sz="3600">
                <a:solidFill>
                  <a:schemeClr val="tx2"/>
                </a:solidFill>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577516" y="1572323"/>
            <a:ext cx="10972800" cy="4599878"/>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366501" cy="291492"/>
          </a:xfrm>
          <a:prstGeom prst="rect">
            <a:avLst/>
          </a:prstGeom>
        </p:spPr>
        <p:txBody>
          <a:bodyPr vert="horz" lIns="91440" tIns="45720" rIns="91440" bIns="45720" rtlCol="0" anchor="ctr"/>
          <a:lstStyle>
            <a:lvl1pPr algn="l">
              <a:defRPr sz="800">
                <a:solidFill>
                  <a:schemeClr val="tx1"/>
                </a:solidFill>
              </a:defRPr>
            </a:lvl1pPr>
          </a:lstStyle>
          <a:p>
            <a:fld id="{4BEAA09E-D67E-864E-8466-C38E88600C4F}" type="slidenum">
              <a:rPr lang="en-US" smtClean="0"/>
              <a:pPr/>
              <a:t>‹#›</a:t>
            </a:fld>
            <a:endParaRPr lang="en-US"/>
          </a:p>
        </p:txBody>
      </p:sp>
      <p:sp>
        <p:nvSpPr>
          <p:cNvPr id="5" name="Text Placeholder 4">
            <a:extLst>
              <a:ext uri="{FF2B5EF4-FFF2-40B4-BE49-F238E27FC236}">
                <a16:creationId xmlns:a16="http://schemas.microsoft.com/office/drawing/2014/main" id="{49E2D19A-DD4F-47D9-9687-B988110BE4BD}"/>
              </a:ext>
            </a:extLst>
          </p:cNvPr>
          <p:cNvSpPr>
            <a:spLocks noGrp="1"/>
          </p:cNvSpPr>
          <p:nvPr>
            <p:ph type="body" sz="quarter" idx="14"/>
          </p:nvPr>
        </p:nvSpPr>
        <p:spPr>
          <a:xfrm>
            <a:off x="577850" y="6219825"/>
            <a:ext cx="10972800" cy="290513"/>
          </a:xfrm>
        </p:spPr>
        <p:txBody>
          <a:bodyPr anchor="b"/>
          <a:lstStyle>
            <a:lvl1pPr>
              <a:lnSpc>
                <a:spcPct val="100000"/>
              </a:lnSpc>
              <a:spcAft>
                <a:spcPts val="0"/>
              </a:spcAft>
              <a:defRPr sz="1100"/>
            </a:lvl1pPr>
          </a:lstStyle>
          <a:p>
            <a:pPr lvl="0"/>
            <a:r>
              <a:rPr lang="en-US"/>
              <a:t>Click to edit Master text styles</a:t>
            </a:r>
          </a:p>
        </p:txBody>
      </p:sp>
    </p:spTree>
    <p:extLst>
      <p:ext uri="{BB962C8B-B14F-4D97-AF65-F5344CB8AC3E}">
        <p14:creationId xmlns:p14="http://schemas.microsoft.com/office/powerpoint/2010/main" val="414783451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E83E5-2EF2-6A43-863C-E6A58A5E3C21}"/>
              </a:ext>
            </a:extLst>
          </p:cNvPr>
          <p:cNvSpPr>
            <a:spLocks noGrp="1"/>
          </p:cNvSpPr>
          <p:nvPr>
            <p:ph idx="1"/>
          </p:nvPr>
        </p:nvSpPr>
        <p:spPr>
          <a:xfrm>
            <a:off x="447615" y="2062501"/>
            <a:ext cx="11269255" cy="4114461"/>
          </a:xfrm>
        </p:spPr>
        <p:txBody>
          <a:bodyPr lIns="0" tIns="0" rIns="0" bIns="0"/>
          <a:lstStyle>
            <a:lvl1pPr>
              <a:defRPr b="0" i="0">
                <a:solidFill>
                  <a:schemeClr val="tx1"/>
                </a:solidFill>
                <a:latin typeface="Trebuchet MS Regular" panose="020B0603020202020204" pitchFamily="34" charset="0"/>
                <a:ea typeface="Roboto Light" panose="02000000000000000000" pitchFamily="2" charset="0"/>
                <a:cs typeface="Arial" panose="020B0604020202020204" pitchFamily="34" charset="0"/>
              </a:defRPr>
            </a:lvl1pPr>
            <a:lvl2pPr>
              <a:defRPr b="0" i="0">
                <a:solidFill>
                  <a:schemeClr val="tx1"/>
                </a:solidFill>
                <a:latin typeface="Trebuchet MS Regular" panose="020B0603020202020204" pitchFamily="34" charset="0"/>
                <a:ea typeface="Roboto Light" panose="02000000000000000000" pitchFamily="2" charset="0"/>
                <a:cs typeface="Arial" panose="020B0604020202020204" pitchFamily="34" charset="0"/>
              </a:defRPr>
            </a:lvl2pPr>
            <a:lvl3pPr>
              <a:defRPr b="0" i="0">
                <a:solidFill>
                  <a:schemeClr val="tx1"/>
                </a:solidFill>
                <a:latin typeface="Trebuchet MS Regular" panose="020B0603020202020204" pitchFamily="34" charset="0"/>
                <a:ea typeface="Roboto Light" panose="02000000000000000000" pitchFamily="2" charset="0"/>
                <a:cs typeface="Arial" panose="020B0604020202020204" pitchFamily="34" charset="0"/>
              </a:defRPr>
            </a:lvl3pPr>
            <a:lvl4pPr>
              <a:defRPr b="0" i="0">
                <a:solidFill>
                  <a:schemeClr val="tx1"/>
                </a:solidFill>
                <a:latin typeface="Trebuchet MS Regular" panose="020B0603020202020204" pitchFamily="34" charset="0"/>
                <a:ea typeface="Roboto Light" panose="02000000000000000000" pitchFamily="2" charset="0"/>
                <a:cs typeface="Arial" panose="020B0604020202020204" pitchFamily="34" charset="0"/>
              </a:defRPr>
            </a:lvl4pPr>
            <a:lvl5pPr>
              <a:defRPr b="0" i="0">
                <a:solidFill>
                  <a:schemeClr val="tx1"/>
                </a:solidFill>
                <a:latin typeface="Trebuchet MS Regular" panose="020B0603020202020204" pitchFamily="34" charset="0"/>
                <a:ea typeface="Roboto Light"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632D094-B162-CC47-A614-660A97B755DD}"/>
              </a:ext>
            </a:extLst>
          </p:cNvPr>
          <p:cNvSpPr>
            <a:spLocks noGrp="1"/>
          </p:cNvSpPr>
          <p:nvPr>
            <p:ph type="sldNum" sz="quarter" idx="12"/>
          </p:nvPr>
        </p:nvSpPr>
        <p:spPr>
          <a:xfrm>
            <a:off x="11356848" y="6446519"/>
            <a:ext cx="457200" cy="411480"/>
          </a:xfrm>
        </p:spPr>
        <p:txBody>
          <a:bodyPr/>
          <a:lstStyle>
            <a:lvl1pPr>
              <a:defRPr sz="900" b="0" i="0">
                <a:solidFill>
                  <a:schemeClr val="tx2"/>
                </a:solidFill>
                <a:latin typeface="Trebuchet MS Regular" panose="020B0603020202020204" pitchFamily="34" charset="0"/>
              </a:defRPr>
            </a:lvl1pPr>
          </a:lstStyle>
          <a:p>
            <a:fld id="{A98D944F-E0E7-A24A-914C-DDFD515C1584}" type="slidenum">
              <a:rPr lang="en-US" smtClean="0"/>
              <a:pPr/>
              <a:t>‹#›</a:t>
            </a:fld>
            <a:endParaRPr lang="en-US"/>
          </a:p>
        </p:txBody>
      </p:sp>
      <p:sp>
        <p:nvSpPr>
          <p:cNvPr id="13" name="Title 1">
            <a:extLst>
              <a:ext uri="{FF2B5EF4-FFF2-40B4-BE49-F238E27FC236}">
                <a16:creationId xmlns:a16="http://schemas.microsoft.com/office/drawing/2014/main" id="{69A11B6D-85FD-BA46-B0C1-FEA93902B870}"/>
              </a:ext>
            </a:extLst>
          </p:cNvPr>
          <p:cNvSpPr>
            <a:spLocks noGrp="1"/>
          </p:cNvSpPr>
          <p:nvPr>
            <p:ph type="title"/>
          </p:nvPr>
        </p:nvSpPr>
        <p:spPr>
          <a:xfrm>
            <a:off x="447615" y="1018903"/>
            <a:ext cx="11269255" cy="671785"/>
          </a:xfrm>
        </p:spPr>
        <p:txBody>
          <a:bodyPr lIns="0" tIns="0" rIns="0" bIns="0" anchor="t" anchorCtr="0"/>
          <a:lstStyle>
            <a:lvl1pPr>
              <a:defRPr b="0" i="0">
                <a:solidFill>
                  <a:schemeClr val="accent1"/>
                </a:solidFill>
                <a:latin typeface="Trebuchet MS" panose="020B0603020202020204" pitchFamily="34" charset="0"/>
                <a:ea typeface="Trebuchet MS" panose="020B0603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5069262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609600" y="327780"/>
            <a:ext cx="10972800" cy="7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lstStyle>
            <a:lvl1pPr>
              <a:defRPr sz="3600"/>
            </a:lvl1pPr>
          </a:lstStyle>
          <a:p>
            <a:pPr lvl="0"/>
            <a:r>
              <a:rPr lang="en-US" altLang="en-US"/>
              <a:t>Click to edit Master title style</a:t>
            </a:r>
          </a:p>
        </p:txBody>
      </p:sp>
      <p:sp>
        <p:nvSpPr>
          <p:cNvPr id="3" name="Content Placeholder 2"/>
          <p:cNvSpPr>
            <a:spLocks noGrp="1"/>
          </p:cNvSpPr>
          <p:nvPr>
            <p:ph idx="1" hasCustomPrompt="1"/>
          </p:nvPr>
        </p:nvSpPr>
        <p:spPr>
          <a:xfrm>
            <a:off x="609600" y="1341121"/>
            <a:ext cx="10972800" cy="4351339"/>
          </a:xfrm>
        </p:spPr>
        <p:txBody>
          <a:bodyPr lIns="0" rIns="0"/>
          <a:lstStyle>
            <a:lvl1pPr>
              <a:lnSpc>
                <a:spcPct val="100000"/>
              </a:lnSpc>
              <a:spcBef>
                <a:spcPts val="300"/>
              </a:spcBef>
              <a:spcAft>
                <a:spcPts val="600"/>
              </a:spcAft>
              <a:defRPr sz="2000"/>
            </a:lvl1pPr>
            <a:lvl2pPr marL="615903" indent="-309011">
              <a:lnSpc>
                <a:spcPct val="100000"/>
              </a:lnSpc>
              <a:spcBef>
                <a:spcPts val="300"/>
              </a:spcBef>
              <a:spcAft>
                <a:spcPts val="600"/>
              </a:spcAft>
              <a:tabLst/>
              <a:defRPr sz="1800"/>
            </a:lvl2pPr>
            <a:lvl3pPr marL="912216" indent="-296311">
              <a:lnSpc>
                <a:spcPct val="100000"/>
              </a:lnSpc>
              <a:spcBef>
                <a:spcPts val="300"/>
              </a:spcBef>
              <a:spcAft>
                <a:spcPts val="600"/>
              </a:spcAft>
              <a:tabLst/>
              <a:defRPr sz="1600"/>
            </a:lvl3pPr>
            <a:lvl4pPr marL="1219110" indent="-306895">
              <a:lnSpc>
                <a:spcPct val="100000"/>
              </a:lnSpc>
              <a:spcBef>
                <a:spcPts val="300"/>
              </a:spcBef>
              <a:spcAft>
                <a:spcPts val="600"/>
              </a:spcAft>
              <a:tabLst/>
              <a:defRPr sz="1400"/>
            </a:lvl4pPr>
            <a:lvl5pPr marL="1526003" indent="-306895">
              <a:lnSpc>
                <a:spcPct val="100000"/>
              </a:lnSpc>
              <a:spcBef>
                <a:spcPts val="300"/>
              </a:spcBef>
              <a:spcAft>
                <a:spcPts val="600"/>
              </a:spcAft>
              <a:tabLs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F23E8AF-7EC7-46BD-8065-1C998188538B}"/>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pic>
        <p:nvPicPr>
          <p:cNvPr id="10" name="Picture 9">
            <a:extLst>
              <a:ext uri="{FF2B5EF4-FFF2-40B4-BE49-F238E27FC236}">
                <a16:creationId xmlns:a16="http://schemas.microsoft.com/office/drawing/2014/main" id="{2F581718-062C-4257-B9F6-7E5DD83EFFC9}"/>
              </a:ext>
            </a:extLst>
          </p:cNvPr>
          <p:cNvPicPr>
            <a:picLocks noChangeAspect="1"/>
          </p:cNvPicPr>
          <p:nvPr userDrawn="1"/>
        </p:nvPicPr>
        <p:blipFill>
          <a:blip r:embed="rId2"/>
          <a:stretch>
            <a:fillRect/>
          </a:stretch>
        </p:blipFill>
        <p:spPr>
          <a:xfrm>
            <a:off x="11765651" y="6408817"/>
            <a:ext cx="206592" cy="275456"/>
          </a:xfrm>
          <a:prstGeom prst="rect">
            <a:avLst/>
          </a:prstGeom>
        </p:spPr>
      </p:pic>
    </p:spTree>
    <p:extLst>
      <p:ext uri="{BB962C8B-B14F-4D97-AF65-F5344CB8AC3E}">
        <p14:creationId xmlns:p14="http://schemas.microsoft.com/office/powerpoint/2010/main" val="163979221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830" y="1146412"/>
            <a:ext cx="11481363" cy="2000548"/>
          </a:xfrm>
          <a:prstGeom prst="rect">
            <a:avLst/>
          </a:prstGeom>
        </p:spPr>
        <p:txBody>
          <a:bodyPr>
            <a:spAutoFit/>
          </a:bodyPr>
          <a:lstStyle>
            <a:lvl1pPr marL="173038" indent="-173038">
              <a:lnSpc>
                <a:spcPct val="100000"/>
              </a:lnSpc>
              <a:spcBef>
                <a:spcPts val="600"/>
              </a:spcBef>
              <a:buFont typeface="Arial" panose="020B0604020202020204" pitchFamily="34" charset="0"/>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1pPr>
            <a:lvl2pPr marL="630238" indent="-228600">
              <a:lnSpc>
                <a:spcPct val="100000"/>
              </a:lnSpc>
              <a:spcBef>
                <a:spcPts val="600"/>
              </a:spcBef>
              <a:buFont typeface="System Font Regular"/>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2pPr>
            <a:lvl3pPr marL="922338" indent="-174625">
              <a:lnSpc>
                <a:spcPct val="100000"/>
              </a:lnSpc>
              <a:spcBef>
                <a:spcPts val="600"/>
              </a:spcBef>
              <a:buFont typeface="Arial" panose="020B0604020202020204" pitchFamily="34" charset="0"/>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3pPr>
            <a:lvl4pPr marL="1379538" indent="-228600">
              <a:lnSpc>
                <a:spcPct val="100000"/>
              </a:lnSpc>
              <a:spcBef>
                <a:spcPts val="600"/>
              </a:spcBef>
              <a:buFont typeface="System Font Regular"/>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4pPr>
            <a:lvl5pPr marL="1662113" indent="-173038">
              <a:lnSpc>
                <a:spcPct val="100000"/>
              </a:lnSpc>
              <a:spcBef>
                <a:spcPts val="600"/>
              </a:spcBef>
              <a:buFont typeface="Arial" panose="020B0604020202020204" pitchFamily="34" charset="0"/>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342831" y="202337"/>
            <a:ext cx="11481362" cy="916687"/>
          </a:xfrm>
          <a:prstGeom prst="rect">
            <a:avLst/>
          </a:prstGeom>
        </p:spPr>
        <p:txBody>
          <a:bodyPr anchor="t"/>
          <a:lstStyle>
            <a:lvl1pPr>
              <a:defRPr sz="3200" b="1">
                <a:solidFill>
                  <a:srgbClr val="26245E"/>
                </a:solidFill>
                <a:latin typeface="Trebuchet MS" panose="020B0703020202090204" pitchFamily="34" charset="0"/>
                <a:ea typeface="Trebuchet MS" panose="020B0703020202090204" pitchFamily="34" charset="0"/>
                <a:cs typeface="Arial" panose="020B0604020202020204" pitchFamily="34"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40CC0D8B-04E1-834F-A50B-635F7EC9444F}"/>
              </a:ext>
            </a:extLst>
          </p:cNvPr>
          <p:cNvSpPr txBox="1">
            <a:spLocks/>
          </p:cNvSpPr>
          <p:nvPr userDrawn="1"/>
        </p:nvSpPr>
        <p:spPr>
          <a:xfrm>
            <a:off x="211015"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AA09E-D67E-864E-8466-C38E88600C4F}" type="slidenum">
              <a:rPr lang="en-US" smtClean="0">
                <a:latin typeface="+mn-lt"/>
              </a:rPr>
              <a:pPr/>
              <a:t>‹#›</a:t>
            </a:fld>
            <a:endParaRPr lang="en-US">
              <a:latin typeface="+mn-lt"/>
            </a:endParaRPr>
          </a:p>
        </p:txBody>
      </p:sp>
      <p:pic>
        <p:nvPicPr>
          <p:cNvPr id="9" name="Picture 8">
            <a:extLst>
              <a:ext uri="{FF2B5EF4-FFF2-40B4-BE49-F238E27FC236}">
                <a16:creationId xmlns:a16="http://schemas.microsoft.com/office/drawing/2014/main" id="{4367E9F8-1BF3-8C49-BB26-9B0F0C2FD7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5651" y="6408817"/>
            <a:ext cx="206592" cy="275456"/>
          </a:xfrm>
          <a:prstGeom prst="rect">
            <a:avLst/>
          </a:prstGeom>
        </p:spPr>
      </p:pic>
      <p:sp>
        <p:nvSpPr>
          <p:cNvPr id="13" name="Text Placeholder 3">
            <a:extLst>
              <a:ext uri="{FF2B5EF4-FFF2-40B4-BE49-F238E27FC236}">
                <a16:creationId xmlns:a16="http://schemas.microsoft.com/office/drawing/2014/main" id="{7EE233F2-FD38-114A-A5D2-B500B9F2047D}"/>
              </a:ext>
            </a:extLst>
          </p:cNvPr>
          <p:cNvSpPr>
            <a:spLocks noGrp="1"/>
          </p:cNvSpPr>
          <p:nvPr>
            <p:ph type="body" sz="quarter" idx="13"/>
          </p:nvPr>
        </p:nvSpPr>
        <p:spPr>
          <a:xfrm>
            <a:off x="568793" y="5964198"/>
            <a:ext cx="10789164" cy="704449"/>
          </a:xfrm>
          <a:prstGeom prst="rect">
            <a:avLst/>
          </a:prstGeom>
          <a:noFill/>
        </p:spPr>
        <p:txBody>
          <a:bodyPr anchor="b"/>
          <a:lstStyle>
            <a:lvl1pPr marL="0" indent="0">
              <a:lnSpc>
                <a:spcPct val="100000"/>
              </a:lnSpc>
              <a:spcBef>
                <a:spcPts val="0"/>
              </a:spcBef>
              <a:spcAft>
                <a:spcPts val="0"/>
              </a:spcAft>
              <a:buNone/>
              <a:defRPr sz="900" spc="0">
                <a:solidFill>
                  <a:schemeClr val="tx1"/>
                </a:solidFill>
                <a:latin typeface="Trebuchet MS" panose="020B0703020202090204" pitchFamily="34" charset="0"/>
              </a:defRPr>
            </a:lvl1pPr>
            <a:lvl2pPr marL="457200" indent="0">
              <a:buNone/>
              <a:defRPr sz="900"/>
            </a:lvl2pPr>
            <a:lvl3pPr marL="914400" indent="0">
              <a:buNone/>
              <a:defRPr sz="900"/>
            </a:lvl3pPr>
            <a:lvl4pPr marL="1371600" indent="0">
              <a:buNone/>
              <a:defRPr sz="900"/>
            </a:lvl4pPr>
            <a:lvl5pPr marL="1828800" indent="0">
              <a:buNone/>
              <a:defRPr sz="900"/>
            </a:lvl5pPr>
          </a:lstStyle>
          <a:p>
            <a:pPr lvl="0"/>
            <a:endParaRPr lang="en-US"/>
          </a:p>
        </p:txBody>
      </p:sp>
    </p:spTree>
    <p:extLst>
      <p:ext uri="{BB962C8B-B14F-4D97-AF65-F5344CB8AC3E}">
        <p14:creationId xmlns:p14="http://schemas.microsoft.com/office/powerpoint/2010/main" val="29420839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124527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text&#10;&#10;Description automatically generated">
            <a:extLst>
              <a:ext uri="{FF2B5EF4-FFF2-40B4-BE49-F238E27FC236}">
                <a16:creationId xmlns:a16="http://schemas.microsoft.com/office/drawing/2014/main" id="{5AE24EE1-3D12-4DE9-8201-38BEE51CA45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
        <p:nvSpPr>
          <p:cNvPr id="10" name="Slide Number Placeholder 5">
            <a:extLst>
              <a:ext uri="{FF2B5EF4-FFF2-40B4-BE49-F238E27FC236}">
                <a16:creationId xmlns:a16="http://schemas.microsoft.com/office/drawing/2014/main" id="{28CB2011-96E0-46E1-B00D-72D6F69FD281}"/>
              </a:ext>
            </a:extLst>
          </p:cNvPr>
          <p:cNvSpPr txBox="1">
            <a:spLocks/>
          </p:cNvSpPr>
          <p:nvPr userDrawn="1"/>
        </p:nvSpPr>
        <p:spPr>
          <a:xfrm>
            <a:off x="5357912" y="6416245"/>
            <a:ext cx="1476176"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i="0" dirty="0">
                <a:solidFill>
                  <a:schemeClr val="tx1"/>
                </a:solidFill>
                <a:latin typeface="Trebuchet MS" panose="020B0703020202090204" pitchFamily="34" charset="0"/>
              </a:rPr>
              <a:t>For external reactive use</a:t>
            </a:r>
          </a:p>
        </p:txBody>
      </p:sp>
    </p:spTree>
    <p:extLst>
      <p:ext uri="{BB962C8B-B14F-4D97-AF65-F5344CB8AC3E}">
        <p14:creationId xmlns:p14="http://schemas.microsoft.com/office/powerpoint/2010/main" val="260935407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text&#10;&#10;Description automatically generated">
            <a:extLst>
              <a:ext uri="{FF2B5EF4-FFF2-40B4-BE49-F238E27FC236}">
                <a16:creationId xmlns:a16="http://schemas.microsoft.com/office/drawing/2014/main" id="{FBB5A0C0-B8B9-4BD0-A2B7-8B3739D71D6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
        <p:nvSpPr>
          <p:cNvPr id="10" name="Slide Number Placeholder 5">
            <a:extLst>
              <a:ext uri="{FF2B5EF4-FFF2-40B4-BE49-F238E27FC236}">
                <a16:creationId xmlns:a16="http://schemas.microsoft.com/office/drawing/2014/main" id="{FE92CD8D-F45C-4258-9872-AFDFD309D408}"/>
              </a:ext>
            </a:extLst>
          </p:cNvPr>
          <p:cNvSpPr txBox="1">
            <a:spLocks/>
          </p:cNvSpPr>
          <p:nvPr userDrawn="1"/>
        </p:nvSpPr>
        <p:spPr>
          <a:xfrm>
            <a:off x="5357912" y="6416245"/>
            <a:ext cx="1476176"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i="0" dirty="0">
                <a:solidFill>
                  <a:schemeClr val="tx1"/>
                </a:solidFill>
                <a:latin typeface="Trebuchet MS" panose="020B0703020202090204" pitchFamily="34" charset="0"/>
              </a:rPr>
              <a:t>For external reactive use</a:t>
            </a:r>
          </a:p>
        </p:txBody>
      </p:sp>
    </p:spTree>
    <p:extLst>
      <p:ext uri="{BB962C8B-B14F-4D97-AF65-F5344CB8AC3E}">
        <p14:creationId xmlns:p14="http://schemas.microsoft.com/office/powerpoint/2010/main" val="1887683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C50F3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3CA030-B9BB-F44B-87E8-9D88D615959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B71CDD-03B6-5447-B8EF-BC2DD2AB7DD2}"/>
              </a:ext>
            </a:extLst>
          </p:cNvPr>
          <p:cNvSpPr>
            <a:spLocks noGrp="1"/>
          </p:cNvSpPr>
          <p:nvPr>
            <p:ph type="ctrTitle" hasCustomPrompt="1"/>
          </p:nvPr>
        </p:nvSpPr>
        <p:spPr>
          <a:xfrm>
            <a:off x="609600" y="1658249"/>
            <a:ext cx="10058400" cy="2387600"/>
          </a:xfrm>
        </p:spPr>
        <p:txBody>
          <a:bodyPr anchor="b"/>
          <a:lstStyle>
            <a:lvl1pPr algn="l">
              <a:lnSpc>
                <a:spcPct val="80000"/>
              </a:lnSpc>
              <a:defRPr sz="5000" b="1" i="0" spc="0" baseline="0">
                <a:solidFill>
                  <a:schemeClr val="bg1"/>
                </a:solidFill>
                <a:latin typeface="Trebuchet MS" panose="020B070302020209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3572D1E-ECF6-C04B-874C-31D977FFD310}"/>
              </a:ext>
            </a:extLst>
          </p:cNvPr>
          <p:cNvSpPr>
            <a:spLocks noGrp="1"/>
          </p:cNvSpPr>
          <p:nvPr>
            <p:ph type="subTitle" idx="1" hasCustomPrompt="1"/>
          </p:nvPr>
        </p:nvSpPr>
        <p:spPr>
          <a:xfrm>
            <a:off x="609600" y="4077886"/>
            <a:ext cx="10058400" cy="1655762"/>
          </a:xfrm>
        </p:spPr>
        <p:txBody>
          <a:bodyPr anchor="t">
            <a:noAutofit/>
          </a:bodyPr>
          <a:lstStyle>
            <a:lvl1pPr marL="0" indent="0" algn="l">
              <a:lnSpc>
                <a:spcPct val="110000"/>
              </a:lnSpc>
              <a:buNone/>
              <a:defRPr sz="1500" b="0" i="0" kern="800" spc="300" baseline="0">
                <a:solidFill>
                  <a:schemeClr val="bg2">
                    <a:lumMod val="20000"/>
                    <a:lumOff val="80000"/>
                  </a:schemeClr>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1776B36C-1ADE-4B47-A218-99AEE676BE57}"/>
              </a:ext>
            </a:extLst>
          </p:cNvPr>
          <p:cNvPicPr>
            <a:picLocks noChangeAspect="1"/>
          </p:cNvPicPr>
          <p:nvPr userDrawn="1"/>
        </p:nvPicPr>
        <p:blipFill>
          <a:blip r:embed="rId2"/>
          <a:stretch>
            <a:fillRect/>
          </a:stretch>
        </p:blipFill>
        <p:spPr>
          <a:xfrm>
            <a:off x="11784591" y="6415616"/>
            <a:ext cx="196394" cy="261858"/>
          </a:xfrm>
          <a:prstGeom prst="rect">
            <a:avLst/>
          </a:prstGeom>
        </p:spPr>
      </p:pic>
      <p:pic>
        <p:nvPicPr>
          <p:cNvPr id="6" name="Picture 5">
            <a:extLst>
              <a:ext uri="{FF2B5EF4-FFF2-40B4-BE49-F238E27FC236}">
                <a16:creationId xmlns:a16="http://schemas.microsoft.com/office/drawing/2014/main" id="{2B0F7620-0E7C-AB48-9117-2E580F93F8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3279" y="637899"/>
            <a:ext cx="1793826" cy="496752"/>
          </a:xfrm>
          <a:prstGeom prst="rect">
            <a:avLst/>
          </a:prstGeom>
        </p:spPr>
      </p:pic>
    </p:spTree>
    <p:extLst>
      <p:ext uri="{BB962C8B-B14F-4D97-AF65-F5344CB8AC3E}">
        <p14:creationId xmlns:p14="http://schemas.microsoft.com/office/powerpoint/2010/main" val="280486903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Key Comparison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0"/>
            <a:ext cx="6096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oxima Nova Regular" panose="02000506030000020004" pitchFamily="2" charset="0"/>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0" y="1189899"/>
            <a:ext cx="5081891" cy="4351338"/>
          </a:xfrm>
          <a:ln>
            <a:noFill/>
          </a:ln>
        </p:spPr>
        <p:txBody>
          <a:bodyPr anchor="ctr">
            <a:normAutofit/>
          </a:bodyPr>
          <a:lstStyle>
            <a:lvl1pPr algn="l">
              <a:lnSpc>
                <a:spcPct val="80000"/>
              </a:lnSpc>
              <a:defRPr sz="3200" b="1" i="0">
                <a:ln>
                  <a:noFill/>
                </a:ln>
                <a:solidFill>
                  <a:schemeClr val="bg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latin typeface="Trebuchet MS" panose="020B0703020202090204" pitchFamily="34" charset="0"/>
              </a:defRPr>
            </a:lvl1pPr>
          </a:lstStyle>
          <a:p>
            <a:fld id="{4BEAA09E-D67E-864E-8466-C38E88600C4F}" type="slidenum">
              <a:rPr lang="en-US" smtClean="0"/>
              <a:pPr/>
              <a:t>‹#›</a:t>
            </a:fld>
            <a:endParaRPr lang="en-US"/>
          </a:p>
        </p:txBody>
      </p:sp>
      <p:pic>
        <p:nvPicPr>
          <p:cNvPr id="11" name="Picture 10">
            <a:extLst>
              <a:ext uri="{FF2B5EF4-FFF2-40B4-BE49-F238E27FC236}">
                <a16:creationId xmlns:a16="http://schemas.microsoft.com/office/drawing/2014/main" id="{F1F86E1D-B041-3D46-9EA6-1DD6635C6137}"/>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12" name="Content Placeholder 2">
            <a:extLst>
              <a:ext uri="{FF2B5EF4-FFF2-40B4-BE49-F238E27FC236}">
                <a16:creationId xmlns:a16="http://schemas.microsoft.com/office/drawing/2014/main" id="{7B6A4804-8EDB-6D4D-B64B-E9206508601A}"/>
              </a:ext>
            </a:extLst>
          </p:cNvPr>
          <p:cNvSpPr>
            <a:spLocks noGrp="1"/>
          </p:cNvSpPr>
          <p:nvPr>
            <p:ph sz="half" idx="10" hasCustomPrompt="1"/>
          </p:nvPr>
        </p:nvSpPr>
        <p:spPr>
          <a:xfrm>
            <a:off x="6614809" y="1189899"/>
            <a:ext cx="5150842" cy="4351338"/>
          </a:xfrm>
        </p:spPr>
        <p:txBody>
          <a:bodyPr anchor="ctr">
            <a:normAutofit/>
          </a:bodyPr>
          <a:lstStyle>
            <a:lvl1pPr algn="l">
              <a:lnSpc>
                <a:spcPct val="80000"/>
              </a:lnSpc>
              <a:defRPr sz="3200" b="0" i="0">
                <a:solidFill>
                  <a:schemeClr val="tx1"/>
                </a:solidFill>
                <a:latin typeface="Trebuchet MS" panose="020B0703020202090204" pitchFamily="34" charset="0"/>
                <a:cs typeface="Rockwell Nova Light" panose="02060303020205020403" pitchFamily="18" charset="0"/>
              </a:defRPr>
            </a:lvl1pPr>
          </a:lstStyle>
          <a:p>
            <a:pPr lvl="0"/>
            <a:r>
              <a:rPr lang="en-US"/>
              <a:t>Edit master text styles</a:t>
            </a:r>
          </a:p>
        </p:txBody>
      </p:sp>
      <p:sp>
        <p:nvSpPr>
          <p:cNvPr id="8" name="Slide Number Placeholder 5">
            <a:extLst>
              <a:ext uri="{FF2B5EF4-FFF2-40B4-BE49-F238E27FC236}">
                <a16:creationId xmlns:a16="http://schemas.microsoft.com/office/drawing/2014/main" id="{47777C60-735A-6242-A92B-3C5B7BA7ED40}"/>
              </a:ext>
            </a:extLst>
          </p:cNvPr>
          <p:cNvSpPr txBox="1">
            <a:spLocks/>
          </p:cNvSpPr>
          <p:nvPr userDrawn="1"/>
        </p:nvSpPr>
        <p:spPr>
          <a:xfrm>
            <a:off x="6614809"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i="0">
                <a:latin typeface="Trebuchet MS" panose="020B0703020202090204" pitchFamily="34" charset="0"/>
              </a:rPr>
              <a:t>Confidential – Internal Use Only</a:t>
            </a:r>
          </a:p>
        </p:txBody>
      </p:sp>
    </p:spTree>
    <p:extLst>
      <p:ext uri="{BB962C8B-B14F-4D97-AF65-F5344CB8AC3E}">
        <p14:creationId xmlns:p14="http://schemas.microsoft.com/office/powerpoint/2010/main" val="128440429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E83E5-2EF2-6A43-863C-E6A58A5E3C21}"/>
              </a:ext>
            </a:extLst>
          </p:cNvPr>
          <p:cNvSpPr>
            <a:spLocks noGrp="1"/>
          </p:cNvSpPr>
          <p:nvPr>
            <p:ph idx="1"/>
          </p:nvPr>
        </p:nvSpPr>
        <p:spPr>
          <a:xfrm>
            <a:off x="338400" y="1101985"/>
            <a:ext cx="11642284" cy="4632387"/>
          </a:xfrm>
        </p:spPr>
        <p:txBody>
          <a:bodyPr lIns="0" tIns="0" rIns="0" bIns="0"/>
          <a:lstStyle>
            <a:lvl1pPr>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1pPr>
            <a:lvl2pPr marL="115888" indent="0">
              <a:buNone/>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2pPr>
            <a:lvl3pPr>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3pPr>
            <a:lvl4pPr>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4pPr>
            <a:lvl5pPr>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69A11B6D-85FD-BA46-B0C1-FEA93902B870}"/>
              </a:ext>
            </a:extLst>
          </p:cNvPr>
          <p:cNvSpPr>
            <a:spLocks noGrp="1"/>
          </p:cNvSpPr>
          <p:nvPr>
            <p:ph type="title"/>
          </p:nvPr>
        </p:nvSpPr>
        <p:spPr>
          <a:xfrm>
            <a:off x="342000" y="360000"/>
            <a:ext cx="11269255" cy="671785"/>
          </a:xfrm>
        </p:spPr>
        <p:txBody>
          <a:bodyPr lIns="0" tIns="0" rIns="0" bIns="0" anchor="t" anchorCtr="0"/>
          <a:lstStyle>
            <a:lvl1pPr>
              <a:defRPr b="1" i="0">
                <a:solidFill>
                  <a:schemeClr val="accent1"/>
                </a:solidFill>
                <a:latin typeface="Trebuchet MS" panose="020B0703020202090204" pitchFamily="34" charset="0"/>
                <a:ea typeface="Roboto Lt" panose="02000000000000000000" pitchFamily="2" charset="0"/>
                <a:cs typeface="Arial" panose="020B0604020202020204" pitchFamily="34" charset="0"/>
              </a:defRPr>
            </a:lvl1pPr>
          </a:lstStyle>
          <a:p>
            <a:r>
              <a:rPr lang="en-US"/>
              <a:t>Click to edit Master title style</a:t>
            </a:r>
          </a:p>
        </p:txBody>
      </p:sp>
      <p:pic>
        <p:nvPicPr>
          <p:cNvPr id="9" name="Picture 8">
            <a:extLst>
              <a:ext uri="{FF2B5EF4-FFF2-40B4-BE49-F238E27FC236}">
                <a16:creationId xmlns:a16="http://schemas.microsoft.com/office/drawing/2014/main" id="{49B283B9-5D9B-F94B-BF86-B66DD0953C0C}"/>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7" name="Content Placeholder 3">
            <a:extLst>
              <a:ext uri="{FF2B5EF4-FFF2-40B4-BE49-F238E27FC236}">
                <a16:creationId xmlns:a16="http://schemas.microsoft.com/office/drawing/2014/main" id="{452079F0-209B-CB4F-A040-42AA1A858956}"/>
              </a:ext>
            </a:extLst>
          </p:cNvPr>
          <p:cNvSpPr>
            <a:spLocks noGrp="1"/>
          </p:cNvSpPr>
          <p:nvPr>
            <p:ph sz="quarter" idx="14" hasCustomPrompt="1"/>
          </p:nvPr>
        </p:nvSpPr>
        <p:spPr>
          <a:xfrm>
            <a:off x="212400" y="5918400"/>
            <a:ext cx="11768284" cy="437827"/>
          </a:xfrm>
        </p:spPr>
        <p:txBody>
          <a:bodyPr anchor="b"/>
          <a:lstStyle>
            <a:lvl1pPr>
              <a:lnSpc>
                <a:spcPct val="100000"/>
              </a:lnSpc>
              <a:spcAft>
                <a:spcPts val="300"/>
              </a:spcAft>
              <a:defRPr sz="900"/>
            </a:lvl1pPr>
          </a:lstStyle>
          <a:p>
            <a:pPr lvl="0"/>
            <a:r>
              <a:rPr lang="en-US"/>
              <a:t>Footnotes</a:t>
            </a:r>
          </a:p>
        </p:txBody>
      </p:sp>
      <p:sp>
        <p:nvSpPr>
          <p:cNvPr id="10" name="Slide Number Placeholder 5">
            <a:extLst>
              <a:ext uri="{FF2B5EF4-FFF2-40B4-BE49-F238E27FC236}">
                <a16:creationId xmlns:a16="http://schemas.microsoft.com/office/drawing/2014/main" id="{10B4FE97-3181-6D4D-89BD-B1151E48CB89}"/>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latin typeface="Trebuchet MS" panose="020B0703020202090204" pitchFamily="34" charset="0"/>
              </a:defRPr>
            </a:lvl1pPr>
          </a:lstStyle>
          <a:p>
            <a:fld id="{4BEAA09E-D67E-864E-8466-C38E88600C4F}" type="slidenum">
              <a:rPr lang="en-US" smtClean="0"/>
              <a:pPr/>
              <a:t>‹#›</a:t>
            </a:fld>
            <a:endParaRPr lang="en-US"/>
          </a:p>
        </p:txBody>
      </p:sp>
    </p:spTree>
    <p:extLst>
      <p:ext uri="{BB962C8B-B14F-4D97-AF65-F5344CB8AC3E}">
        <p14:creationId xmlns:p14="http://schemas.microsoft.com/office/powerpoint/2010/main" val="1717405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111252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6" name="Text Placeholder 11"/>
          <p:cNvSpPr>
            <a:spLocks noGrp="1"/>
          </p:cNvSpPr>
          <p:nvPr>
            <p:ph type="body" sz="quarter" idx="12"/>
          </p:nvPr>
        </p:nvSpPr>
        <p:spPr>
          <a:xfrm>
            <a:off x="401320" y="6085904"/>
            <a:ext cx="96139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121ADFF3-83F8-98D6-F29B-DF931C01A71B}"/>
              </a:ext>
            </a:extLst>
          </p:cNvPr>
          <p:cNvSpPr>
            <a:spLocks noGrp="1"/>
          </p:cNvSpPr>
          <p:nvPr>
            <p:ph type="sldNum" sz="quarter" idx="13"/>
          </p:nvPr>
        </p:nvSpPr>
        <p:spPr/>
        <p:txBody>
          <a:bodyPr/>
          <a:lstStyle>
            <a:lvl1pPr>
              <a:defRPr/>
            </a:lvl1pPr>
          </a:lstStyle>
          <a:p>
            <a:pPr>
              <a:defRPr/>
            </a:pPr>
            <a:fld id="{AE37E12E-8B0C-449B-A708-575A7FB8B5EE}" type="slidenum">
              <a:rPr lang="en-US"/>
              <a:pPr>
                <a:defRPr/>
              </a:pPr>
              <a:t>‹#›</a:t>
            </a:fld>
            <a:endParaRPr lang="en-US" dirty="0"/>
          </a:p>
        </p:txBody>
      </p:sp>
    </p:spTree>
    <p:extLst>
      <p:ext uri="{BB962C8B-B14F-4D97-AF65-F5344CB8AC3E}">
        <p14:creationId xmlns:p14="http://schemas.microsoft.com/office/powerpoint/2010/main" val="61104535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latin typeface="Trebuchet MS" panose="020B0703020202090204" pitchFamily="34" charset="0"/>
              </a:defRPr>
            </a:lvl1pPr>
          </a:lstStyle>
          <a:p>
            <a:fld id="{4BEAA09E-D67E-864E-8466-C38E88600C4F}" type="slidenum">
              <a:rPr lang="en-US" smtClean="0"/>
              <a:pPr/>
              <a:t>‹#›</a:t>
            </a:fld>
            <a:endParaRPr lang="en-US"/>
          </a:p>
        </p:txBody>
      </p:sp>
      <p:sp>
        <p:nvSpPr>
          <p:cNvPr id="11" name="Content Placeholder 3">
            <a:extLst>
              <a:ext uri="{FF2B5EF4-FFF2-40B4-BE49-F238E27FC236}">
                <a16:creationId xmlns:a16="http://schemas.microsoft.com/office/drawing/2014/main" id="{215E696D-29B1-2A47-91A1-59BEA76DD1B9}"/>
              </a:ext>
            </a:extLst>
          </p:cNvPr>
          <p:cNvSpPr>
            <a:spLocks noGrp="1"/>
          </p:cNvSpPr>
          <p:nvPr>
            <p:ph sz="quarter" idx="14" hasCustomPrompt="1"/>
          </p:nvPr>
        </p:nvSpPr>
        <p:spPr>
          <a:xfrm>
            <a:off x="212400" y="5918400"/>
            <a:ext cx="11843655" cy="437827"/>
          </a:xfrm>
        </p:spPr>
        <p:txBody>
          <a:bodyPr anchor="b"/>
          <a:lstStyle>
            <a:lvl1pPr>
              <a:lnSpc>
                <a:spcPct val="100000"/>
              </a:lnSpc>
              <a:spcAft>
                <a:spcPts val="300"/>
              </a:spcAft>
              <a:defRPr sz="900"/>
            </a:lvl1pPr>
          </a:lstStyle>
          <a:p>
            <a:pPr lvl="0"/>
            <a:r>
              <a:rPr lang="en-US"/>
              <a:t>Footnotes</a:t>
            </a:r>
          </a:p>
        </p:txBody>
      </p:sp>
      <p:sp>
        <p:nvSpPr>
          <p:cNvPr id="12" name="Title 1">
            <a:extLst>
              <a:ext uri="{FF2B5EF4-FFF2-40B4-BE49-F238E27FC236}">
                <a16:creationId xmlns:a16="http://schemas.microsoft.com/office/drawing/2014/main" id="{B98E1069-81EE-4F4B-ADA5-709D85A13D53}"/>
              </a:ext>
            </a:extLst>
          </p:cNvPr>
          <p:cNvSpPr>
            <a:spLocks noGrp="1"/>
          </p:cNvSpPr>
          <p:nvPr>
            <p:ph type="title" hasCustomPrompt="1"/>
          </p:nvPr>
        </p:nvSpPr>
        <p:spPr>
          <a:xfrm>
            <a:off x="342000" y="360000"/>
            <a:ext cx="11458800" cy="676800"/>
          </a:xfrm>
        </p:spPr>
        <p:txBody>
          <a:bodyPr lIns="0" tIns="0" anchor="t"/>
          <a:lstStyle/>
          <a:p>
            <a:r>
              <a:rPr lang="en-US"/>
              <a:t>Click to edit Master title style</a:t>
            </a:r>
            <a:br>
              <a:rPr lang="en-US"/>
            </a:br>
            <a:r>
              <a:rPr lang="en-US"/>
              <a:t>two line</a:t>
            </a:r>
            <a:endParaRPr lang="en-CA"/>
          </a:p>
        </p:txBody>
      </p:sp>
      <p:sp>
        <p:nvSpPr>
          <p:cNvPr id="13" name="Content Placeholder 2">
            <a:extLst>
              <a:ext uri="{FF2B5EF4-FFF2-40B4-BE49-F238E27FC236}">
                <a16:creationId xmlns:a16="http://schemas.microsoft.com/office/drawing/2014/main" id="{8A214F0F-9B73-A448-A523-9C186ED89E3D}"/>
              </a:ext>
            </a:extLst>
          </p:cNvPr>
          <p:cNvSpPr>
            <a:spLocks noGrp="1"/>
          </p:cNvSpPr>
          <p:nvPr>
            <p:ph idx="1"/>
          </p:nvPr>
        </p:nvSpPr>
        <p:spPr>
          <a:xfrm>
            <a:off x="338400" y="1595901"/>
            <a:ext cx="11642284" cy="4269909"/>
          </a:xfrm>
        </p:spPr>
        <p:txBody>
          <a:bodyPr lIns="0" tIns="0" rIns="0" bIns="0"/>
          <a:lstStyle>
            <a:lvl1pPr>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1pPr>
            <a:lvl2pPr marL="115888" indent="0">
              <a:buNone/>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2pPr>
            <a:lvl3pPr>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3pPr>
            <a:lvl4pPr>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4pPr>
            <a:lvl5pPr>
              <a:defRPr sz="1800" b="0" i="0">
                <a:solidFill>
                  <a:schemeClr val="tx1"/>
                </a:solidFill>
                <a:latin typeface="Trebuchet MS" panose="020B0703020202090204" pitchFamily="34" charset="0"/>
                <a:ea typeface="Roboto Lt"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92806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6C6CE33-203A-D04C-9C2B-5CF4DE687109}"/>
              </a:ext>
            </a:extLst>
          </p:cNvPr>
          <p:cNvSpPr>
            <a:spLocks noGrp="1"/>
          </p:cNvSpPr>
          <p:nvPr>
            <p:ph sz="quarter" idx="14" hasCustomPrompt="1"/>
          </p:nvPr>
        </p:nvSpPr>
        <p:spPr>
          <a:xfrm>
            <a:off x="436562" y="5918400"/>
            <a:ext cx="11575737" cy="437827"/>
          </a:xfrm>
        </p:spPr>
        <p:txBody>
          <a:bodyPr anchor="b"/>
          <a:lstStyle>
            <a:lvl1pPr>
              <a:lnSpc>
                <a:spcPct val="100000"/>
              </a:lnSpc>
              <a:spcAft>
                <a:spcPts val="300"/>
              </a:spcAft>
              <a:defRPr sz="900"/>
            </a:lvl1pPr>
          </a:lstStyle>
          <a:p>
            <a:pPr lvl="0"/>
            <a:r>
              <a:rPr lang="en-US"/>
              <a:t>Footnotes</a:t>
            </a:r>
          </a:p>
        </p:txBody>
      </p:sp>
      <p:sp>
        <p:nvSpPr>
          <p:cNvPr id="7" name="Title 1">
            <a:extLst>
              <a:ext uri="{FF2B5EF4-FFF2-40B4-BE49-F238E27FC236}">
                <a16:creationId xmlns:a16="http://schemas.microsoft.com/office/drawing/2014/main" id="{D0F05C5F-D63F-864F-B72B-4ABA4966F522}"/>
              </a:ext>
            </a:extLst>
          </p:cNvPr>
          <p:cNvSpPr>
            <a:spLocks noGrp="1"/>
          </p:cNvSpPr>
          <p:nvPr>
            <p:ph type="title"/>
          </p:nvPr>
        </p:nvSpPr>
        <p:spPr>
          <a:xfrm>
            <a:off x="342000" y="360000"/>
            <a:ext cx="11458800" cy="676800"/>
          </a:xfrm>
        </p:spPr>
        <p:txBody>
          <a:bodyPr lIns="0" tIns="0" anchor="t"/>
          <a:lstStyle/>
          <a:p>
            <a:r>
              <a:rPr lang="en-US"/>
              <a:t>Click to edit Master title style</a:t>
            </a:r>
            <a:endParaRPr lang="en-CA"/>
          </a:p>
        </p:txBody>
      </p:sp>
      <p:sp>
        <p:nvSpPr>
          <p:cNvPr id="5" name="Slide Number Placeholder 5">
            <a:extLst>
              <a:ext uri="{FF2B5EF4-FFF2-40B4-BE49-F238E27FC236}">
                <a16:creationId xmlns:a16="http://schemas.microsoft.com/office/drawing/2014/main" id="{C4726F1D-BA6C-8C4F-901E-A6B8085F7B1F}"/>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latin typeface="Trebuchet MS" panose="020B0703020202090204" pitchFamily="34" charset="0"/>
              </a:defRPr>
            </a:lvl1pPr>
          </a:lstStyle>
          <a:p>
            <a:fld id="{4BEAA09E-D67E-864E-8466-C38E88600C4F}" type="slidenum">
              <a:rPr lang="en-US" smtClean="0"/>
              <a:pPr/>
              <a:t>‹#›</a:t>
            </a:fld>
            <a:endParaRPr lang="en-US"/>
          </a:p>
        </p:txBody>
      </p:sp>
    </p:spTree>
    <p:extLst>
      <p:ext uri="{BB962C8B-B14F-4D97-AF65-F5344CB8AC3E}">
        <p14:creationId xmlns:p14="http://schemas.microsoft.com/office/powerpoint/2010/main" val="3644983861"/>
      </p:ext>
    </p:extLst>
  </p:cSld>
  <p:clrMapOvr>
    <a:masterClrMapping/>
  </p:clrMapOvr>
  <p:extLst>
    <p:ext uri="{DCECCB84-F9BA-43D5-87BE-67443E8EF086}">
      <p15:sldGuideLst xmlns:p15="http://schemas.microsoft.com/office/powerpoint/2012/main">
        <p15:guide id="1" orient="horz" pos="727">
          <p15:clr>
            <a:srgbClr val="FBAE40"/>
          </p15:clr>
        </p15:guide>
        <p15:guide id="3" pos="275">
          <p15:clr>
            <a:srgbClr val="FBAE40"/>
          </p15:clr>
        </p15:guide>
        <p15:guide id="4" pos="7270">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9A11B6D-85FD-BA46-B0C1-FEA93902B870}"/>
              </a:ext>
            </a:extLst>
          </p:cNvPr>
          <p:cNvSpPr>
            <a:spLocks noGrp="1"/>
          </p:cNvSpPr>
          <p:nvPr>
            <p:ph type="title"/>
          </p:nvPr>
        </p:nvSpPr>
        <p:spPr>
          <a:xfrm>
            <a:off x="342000" y="360000"/>
            <a:ext cx="11269255" cy="671785"/>
          </a:xfrm>
        </p:spPr>
        <p:txBody>
          <a:bodyPr lIns="0" tIns="0" rIns="0" bIns="0" anchor="t" anchorCtr="0"/>
          <a:lstStyle>
            <a:lvl1pPr>
              <a:defRPr sz="2000" b="1" i="0">
                <a:solidFill>
                  <a:schemeClr val="accent1"/>
                </a:solidFill>
                <a:latin typeface="Trebuchet MS" panose="020B0703020202090204" pitchFamily="34" charset="0"/>
                <a:ea typeface="Roboto Lt" panose="02000000000000000000" pitchFamily="2" charset="0"/>
                <a:cs typeface="Arial" panose="020B0604020202020204" pitchFamily="34" charset="0"/>
              </a:defRPr>
            </a:lvl1pPr>
          </a:lstStyle>
          <a:p>
            <a:r>
              <a:rPr lang="en-US"/>
              <a:t>Click to edit Master title style</a:t>
            </a:r>
          </a:p>
        </p:txBody>
      </p:sp>
      <p:pic>
        <p:nvPicPr>
          <p:cNvPr id="9" name="Picture 8">
            <a:extLst>
              <a:ext uri="{FF2B5EF4-FFF2-40B4-BE49-F238E27FC236}">
                <a16:creationId xmlns:a16="http://schemas.microsoft.com/office/drawing/2014/main" id="{49B283B9-5D9B-F94B-BF86-B66DD0953C0C}"/>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7" name="Content Placeholder 3">
            <a:extLst>
              <a:ext uri="{FF2B5EF4-FFF2-40B4-BE49-F238E27FC236}">
                <a16:creationId xmlns:a16="http://schemas.microsoft.com/office/drawing/2014/main" id="{452079F0-209B-CB4F-A040-42AA1A858956}"/>
              </a:ext>
            </a:extLst>
          </p:cNvPr>
          <p:cNvSpPr>
            <a:spLocks noGrp="1"/>
          </p:cNvSpPr>
          <p:nvPr>
            <p:ph sz="quarter" idx="14" hasCustomPrompt="1"/>
          </p:nvPr>
        </p:nvSpPr>
        <p:spPr>
          <a:xfrm>
            <a:off x="212400" y="5918400"/>
            <a:ext cx="11768284" cy="437827"/>
          </a:xfrm>
        </p:spPr>
        <p:txBody>
          <a:bodyPr anchor="b"/>
          <a:lstStyle>
            <a:lvl1pPr>
              <a:lnSpc>
                <a:spcPct val="100000"/>
              </a:lnSpc>
              <a:spcAft>
                <a:spcPts val="300"/>
              </a:spcAft>
              <a:defRPr sz="900"/>
            </a:lvl1pPr>
          </a:lstStyle>
          <a:p>
            <a:pPr lvl="0"/>
            <a:r>
              <a:rPr lang="en-US"/>
              <a:t>Footnotes</a:t>
            </a:r>
          </a:p>
        </p:txBody>
      </p:sp>
    </p:spTree>
    <p:extLst>
      <p:ext uri="{BB962C8B-B14F-4D97-AF65-F5344CB8AC3E}">
        <p14:creationId xmlns:p14="http://schemas.microsoft.com/office/powerpoint/2010/main" val="180001888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94364C-CEFB-A941-A17C-BE998B65A92B}"/>
              </a:ext>
            </a:extLst>
          </p:cNvPr>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0" y="0"/>
            <a:ext cx="12192000" cy="6868766"/>
          </a:xfrm>
          <a:prstGeom prst="rect">
            <a:avLst/>
          </a:prstGeom>
        </p:spPr>
      </p:pic>
      <p:sp>
        <p:nvSpPr>
          <p:cNvPr id="2" name="Rectangle 1">
            <a:extLst>
              <a:ext uri="{FF2B5EF4-FFF2-40B4-BE49-F238E27FC236}">
                <a16:creationId xmlns:a16="http://schemas.microsoft.com/office/drawing/2014/main" id="{FD6B9E81-3707-BE45-8CD1-403E43E528BE}"/>
              </a:ext>
            </a:extLst>
          </p:cNvPr>
          <p:cNvSpPr/>
          <p:nvPr userDrawn="1"/>
        </p:nvSpPr>
        <p:spPr>
          <a:xfrm>
            <a:off x="0" y="0"/>
            <a:ext cx="12192000" cy="6858000"/>
          </a:xfrm>
          <a:prstGeom prst="rect">
            <a:avLst/>
          </a:prstGeom>
          <a:gradFill>
            <a:gsLst>
              <a:gs pos="0">
                <a:schemeClr val="accent6">
                  <a:alpha val="0"/>
                </a:schemeClr>
              </a:gs>
              <a:gs pos="100000">
                <a:schemeClr val="accent6">
                  <a:alpha val="4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EACDDBE3-1CC4-1149-9D4E-1F482108A495}"/>
              </a:ext>
            </a:extLst>
          </p:cNvPr>
          <p:cNvSpPr>
            <a:spLocks noGrp="1"/>
          </p:cNvSpPr>
          <p:nvPr>
            <p:ph type="body" sz="quarter" idx="10" hasCustomPrompt="1"/>
          </p:nvPr>
        </p:nvSpPr>
        <p:spPr>
          <a:xfrm>
            <a:off x="908805" y="2877679"/>
            <a:ext cx="10192869" cy="946150"/>
          </a:xfrm>
        </p:spPr>
        <p:txBody>
          <a:bodyPr/>
          <a:lstStyle>
            <a:lvl1pPr>
              <a:defRPr sz="6000" b="1" spc="300">
                <a:solidFill>
                  <a:schemeClr val="bg1"/>
                </a:solidFill>
              </a:defRPr>
            </a:lvl1pPr>
            <a:lvl2pPr>
              <a:defRPr sz="6000">
                <a:solidFill>
                  <a:schemeClr val="bg1"/>
                </a:solidFill>
              </a:defRPr>
            </a:lvl2pPr>
            <a:lvl3pPr>
              <a:defRPr sz="6000">
                <a:solidFill>
                  <a:schemeClr val="bg1"/>
                </a:solidFill>
              </a:defRPr>
            </a:lvl3pPr>
            <a:lvl4pPr>
              <a:defRPr sz="6000">
                <a:solidFill>
                  <a:schemeClr val="bg1"/>
                </a:solidFill>
              </a:defRPr>
            </a:lvl4pPr>
            <a:lvl5pPr>
              <a:defRPr sz="6000">
                <a:solidFill>
                  <a:schemeClr val="bg1"/>
                </a:solidFill>
              </a:defRPr>
            </a:lvl5pPr>
          </a:lstStyle>
          <a:p>
            <a:pPr lvl="0"/>
            <a:r>
              <a:rPr lang="en-US"/>
              <a:t>THANK YOU</a:t>
            </a:r>
          </a:p>
        </p:txBody>
      </p:sp>
    </p:spTree>
    <p:extLst>
      <p:ext uri="{BB962C8B-B14F-4D97-AF65-F5344CB8AC3E}">
        <p14:creationId xmlns:p14="http://schemas.microsoft.com/office/powerpoint/2010/main" val="1156255846"/>
      </p:ext>
    </p:extLst>
  </p:cSld>
  <p:clrMapOvr>
    <a:masterClrMapping/>
  </p:clrMapOvr>
  <p:extLst>
    <p:ext uri="{DCECCB84-F9BA-43D5-87BE-67443E8EF086}">
      <p15:sldGuideLst xmlns:p15="http://schemas.microsoft.com/office/powerpoint/2012/main">
        <p15:guide id="1" orient="horz" pos="727">
          <p15:clr>
            <a:srgbClr val="FBAE40"/>
          </p15:clr>
        </p15:guide>
        <p15:guide id="3" pos="275">
          <p15:clr>
            <a:srgbClr val="FBAE40"/>
          </p15:clr>
        </p15:guide>
        <p15:guide id="4" pos="7270">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632D094-B162-CC47-A614-660A97B755DD}"/>
              </a:ext>
            </a:extLst>
          </p:cNvPr>
          <p:cNvSpPr>
            <a:spLocks noGrp="1"/>
          </p:cNvSpPr>
          <p:nvPr>
            <p:ph type="sldNum" sz="quarter" idx="12"/>
          </p:nvPr>
        </p:nvSpPr>
        <p:spPr>
          <a:xfrm>
            <a:off x="11356848" y="6446519"/>
            <a:ext cx="457200" cy="411480"/>
          </a:xfrm>
        </p:spPr>
        <p:txBody>
          <a:bodyPr/>
          <a:lstStyle>
            <a:lvl1pPr>
              <a:defRPr sz="900" b="0" i="0">
                <a:solidFill>
                  <a:schemeClr val="tx2"/>
                </a:solidFill>
                <a:latin typeface="Trebuchet MS Regular" panose="020B0603020202020204" pitchFamily="34" charset="0"/>
              </a:defRPr>
            </a:lvl1pPr>
          </a:lstStyle>
          <a:p>
            <a:fld id="{A98D944F-E0E7-A24A-914C-DDFD515C1584}" type="slidenum">
              <a:rPr lang="en-US" smtClean="0"/>
              <a:pPr/>
              <a:t>‹#›</a:t>
            </a:fld>
            <a:endParaRPr lang="en-US"/>
          </a:p>
        </p:txBody>
      </p:sp>
      <p:sp>
        <p:nvSpPr>
          <p:cNvPr id="5" name="Title 1">
            <a:extLst>
              <a:ext uri="{FF2B5EF4-FFF2-40B4-BE49-F238E27FC236}">
                <a16:creationId xmlns:a16="http://schemas.microsoft.com/office/drawing/2014/main" id="{A901AEFD-987F-DC45-8FC4-08D83F1B6C1A}"/>
              </a:ext>
            </a:extLst>
          </p:cNvPr>
          <p:cNvSpPr>
            <a:spLocks noGrp="1"/>
          </p:cNvSpPr>
          <p:nvPr>
            <p:ph type="title" hasCustomPrompt="1"/>
          </p:nvPr>
        </p:nvSpPr>
        <p:spPr>
          <a:xfrm>
            <a:off x="577516" y="1"/>
            <a:ext cx="10972800" cy="1352144"/>
          </a:xfrm>
        </p:spPr>
        <p:txBody>
          <a:bodyPr/>
          <a:lstStyle>
            <a:lvl1pPr algn="l">
              <a:lnSpc>
                <a:spcPct val="80000"/>
              </a:lnSpc>
              <a:defRPr b="0" i="0">
                <a:solidFill>
                  <a:schemeClr val="accent1"/>
                </a:solidFill>
                <a:latin typeface="Trebuchet MS" panose="020B0703020202090204" pitchFamily="34" charset="0"/>
              </a:defRPr>
            </a:lvl1pPr>
          </a:lstStyle>
          <a:p>
            <a:r>
              <a:rPr lang="en-US"/>
              <a:t>Click to edit master title style</a:t>
            </a:r>
          </a:p>
        </p:txBody>
      </p:sp>
      <p:sp>
        <p:nvSpPr>
          <p:cNvPr id="7" name="Content Placeholder 7">
            <a:extLst>
              <a:ext uri="{FF2B5EF4-FFF2-40B4-BE49-F238E27FC236}">
                <a16:creationId xmlns:a16="http://schemas.microsoft.com/office/drawing/2014/main" id="{6301A4B4-5CEA-4446-96C7-F06B16ABD345}"/>
              </a:ext>
            </a:extLst>
          </p:cNvPr>
          <p:cNvSpPr>
            <a:spLocks noGrp="1"/>
          </p:cNvSpPr>
          <p:nvPr>
            <p:ph sz="quarter" idx="13"/>
          </p:nvPr>
        </p:nvSpPr>
        <p:spPr>
          <a:xfrm>
            <a:off x="577516" y="1509486"/>
            <a:ext cx="10972800" cy="4662715"/>
          </a:xfrm>
        </p:spPr>
        <p:txBody>
          <a:bodyPr/>
          <a:lstStyle>
            <a:lvl1pPr>
              <a:lnSpc>
                <a:spcPct val="100000"/>
              </a:lnSpc>
              <a:spcAft>
                <a:spcPts val="600"/>
              </a:spcAft>
              <a:defRPr>
                <a:solidFill>
                  <a:schemeClr val="tx1">
                    <a:lumMod val="50000"/>
                  </a:schemeClr>
                </a:solidFill>
              </a:defRPr>
            </a:lvl1pPr>
            <a:lvl2pPr marL="15875" indent="0">
              <a:lnSpc>
                <a:spcPct val="100000"/>
              </a:lnSpc>
              <a:spcAft>
                <a:spcPts val="600"/>
              </a:spcAft>
              <a:buNone/>
              <a:tabLst/>
              <a:defRPr sz="1800" b="0">
                <a:solidFill>
                  <a:schemeClr val="tx1">
                    <a:lumMod val="50000"/>
                  </a:schemeClr>
                </a:solidFill>
              </a:defRPr>
            </a:lvl2pPr>
            <a:lvl3pPr marL="287338" indent="-169863">
              <a:lnSpc>
                <a:spcPct val="100000"/>
              </a:lnSpc>
              <a:spcAft>
                <a:spcPts val="600"/>
              </a:spcAft>
              <a:tabLst/>
              <a:defRPr sz="1600">
                <a:solidFill>
                  <a:schemeClr val="tx1">
                    <a:lumMod val="50000"/>
                  </a:schemeClr>
                </a:solidFill>
              </a:defRPr>
            </a:lvl3pPr>
            <a:lvl4pPr marL="693738" indent="-169863">
              <a:lnSpc>
                <a:spcPct val="100000"/>
              </a:lnSpc>
              <a:spcAft>
                <a:spcPts val="600"/>
              </a:spcAft>
              <a:tabLst/>
              <a:defRPr sz="1400">
                <a:solidFill>
                  <a:schemeClr val="tx1">
                    <a:lumMod val="50000"/>
                  </a:schemeClr>
                </a:solidFill>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6">
            <a:extLst>
              <a:ext uri="{FF2B5EF4-FFF2-40B4-BE49-F238E27FC236}">
                <a16:creationId xmlns:a16="http://schemas.microsoft.com/office/drawing/2014/main" id="{021ECD22-BBCD-7F40-BFEF-E5B45D4D79CC}"/>
              </a:ext>
            </a:extLst>
          </p:cNvPr>
          <p:cNvSpPr txBox="1">
            <a:spLocks/>
          </p:cNvSpPr>
          <p:nvPr userDrawn="1"/>
        </p:nvSpPr>
        <p:spPr>
          <a:xfrm>
            <a:off x="211015"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AA09E-D67E-864E-8466-C38E88600C4F}" type="slidenum">
              <a:rPr lang="en-US" smtClean="0">
                <a:latin typeface="+mn-lt"/>
              </a:rPr>
              <a:pPr/>
              <a:t>‹#›</a:t>
            </a:fld>
            <a:endParaRPr lang="en-US">
              <a:latin typeface="+mn-lt"/>
            </a:endParaRPr>
          </a:p>
        </p:txBody>
      </p:sp>
    </p:spTree>
    <p:extLst>
      <p:ext uri="{BB962C8B-B14F-4D97-AF65-F5344CB8AC3E}">
        <p14:creationId xmlns:p14="http://schemas.microsoft.com/office/powerpoint/2010/main" val="122334149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830" y="1146412"/>
            <a:ext cx="11481363" cy="2000548"/>
          </a:xfrm>
          <a:prstGeom prst="rect">
            <a:avLst/>
          </a:prstGeom>
        </p:spPr>
        <p:txBody>
          <a:bodyPr>
            <a:spAutoFit/>
          </a:bodyPr>
          <a:lstStyle>
            <a:lvl1pPr marL="173038" indent="-173038">
              <a:lnSpc>
                <a:spcPct val="100000"/>
              </a:lnSpc>
              <a:spcBef>
                <a:spcPts val="600"/>
              </a:spcBef>
              <a:buFont typeface="Arial" panose="020B0604020202020204" pitchFamily="34" charset="0"/>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1pPr>
            <a:lvl2pPr marL="630238" indent="-228600">
              <a:lnSpc>
                <a:spcPct val="100000"/>
              </a:lnSpc>
              <a:spcBef>
                <a:spcPts val="600"/>
              </a:spcBef>
              <a:buFont typeface="System Font Regular"/>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2pPr>
            <a:lvl3pPr marL="922338" indent="-174625">
              <a:lnSpc>
                <a:spcPct val="100000"/>
              </a:lnSpc>
              <a:spcBef>
                <a:spcPts val="600"/>
              </a:spcBef>
              <a:buFont typeface="Arial" panose="020B0604020202020204" pitchFamily="34" charset="0"/>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3pPr>
            <a:lvl4pPr marL="1379538" indent="-228600">
              <a:lnSpc>
                <a:spcPct val="100000"/>
              </a:lnSpc>
              <a:spcBef>
                <a:spcPts val="600"/>
              </a:spcBef>
              <a:buFont typeface="System Font Regular"/>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4pPr>
            <a:lvl5pPr marL="1662113" indent="-173038">
              <a:lnSpc>
                <a:spcPct val="100000"/>
              </a:lnSpc>
              <a:spcBef>
                <a:spcPts val="600"/>
              </a:spcBef>
              <a:buFont typeface="Arial" panose="020B0604020202020204" pitchFamily="34" charset="0"/>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342831" y="202337"/>
            <a:ext cx="11481362" cy="916687"/>
          </a:xfrm>
          <a:prstGeom prst="rect">
            <a:avLst/>
          </a:prstGeom>
        </p:spPr>
        <p:txBody>
          <a:bodyPr anchor="t"/>
          <a:lstStyle>
            <a:lvl1pPr>
              <a:defRPr sz="3200" b="1">
                <a:solidFill>
                  <a:srgbClr val="26245E"/>
                </a:solidFill>
                <a:latin typeface="Trebuchet MS" panose="020B0703020202090204" pitchFamily="34" charset="0"/>
                <a:ea typeface="Trebuchet MS" panose="020B0703020202090204" pitchFamily="34" charset="0"/>
                <a:cs typeface="Arial" panose="020B0604020202020204" pitchFamily="34"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40CC0D8B-04E1-834F-A50B-635F7EC9444F}"/>
              </a:ext>
            </a:extLst>
          </p:cNvPr>
          <p:cNvSpPr txBox="1">
            <a:spLocks/>
          </p:cNvSpPr>
          <p:nvPr userDrawn="1"/>
        </p:nvSpPr>
        <p:spPr>
          <a:xfrm>
            <a:off x="211015"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AA09E-D67E-864E-8466-C38E88600C4F}" type="slidenum">
              <a:rPr lang="en-US" smtClean="0">
                <a:latin typeface="+mn-lt"/>
              </a:rPr>
              <a:pPr/>
              <a:t>‹#›</a:t>
            </a:fld>
            <a:endParaRPr lang="en-US">
              <a:latin typeface="+mn-lt"/>
            </a:endParaRPr>
          </a:p>
        </p:txBody>
      </p:sp>
      <p:pic>
        <p:nvPicPr>
          <p:cNvPr id="9" name="Picture 8">
            <a:extLst>
              <a:ext uri="{FF2B5EF4-FFF2-40B4-BE49-F238E27FC236}">
                <a16:creationId xmlns:a16="http://schemas.microsoft.com/office/drawing/2014/main" id="{4367E9F8-1BF3-8C49-BB26-9B0F0C2FD7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5651" y="6408817"/>
            <a:ext cx="206592" cy="275456"/>
          </a:xfrm>
          <a:prstGeom prst="rect">
            <a:avLst/>
          </a:prstGeom>
        </p:spPr>
      </p:pic>
      <p:sp>
        <p:nvSpPr>
          <p:cNvPr id="13" name="Text Placeholder 3">
            <a:extLst>
              <a:ext uri="{FF2B5EF4-FFF2-40B4-BE49-F238E27FC236}">
                <a16:creationId xmlns:a16="http://schemas.microsoft.com/office/drawing/2014/main" id="{7EE233F2-FD38-114A-A5D2-B500B9F2047D}"/>
              </a:ext>
            </a:extLst>
          </p:cNvPr>
          <p:cNvSpPr>
            <a:spLocks noGrp="1"/>
          </p:cNvSpPr>
          <p:nvPr>
            <p:ph type="body" sz="quarter" idx="13"/>
          </p:nvPr>
        </p:nvSpPr>
        <p:spPr>
          <a:xfrm>
            <a:off x="568793" y="5964198"/>
            <a:ext cx="10789164" cy="704449"/>
          </a:xfrm>
          <a:prstGeom prst="rect">
            <a:avLst/>
          </a:prstGeom>
          <a:noFill/>
        </p:spPr>
        <p:txBody>
          <a:bodyPr anchor="b"/>
          <a:lstStyle>
            <a:lvl1pPr marL="0" indent="0">
              <a:lnSpc>
                <a:spcPct val="100000"/>
              </a:lnSpc>
              <a:spcBef>
                <a:spcPts val="0"/>
              </a:spcBef>
              <a:spcAft>
                <a:spcPts val="0"/>
              </a:spcAft>
              <a:buNone/>
              <a:defRPr sz="900" spc="0">
                <a:solidFill>
                  <a:schemeClr val="tx1"/>
                </a:solidFill>
                <a:latin typeface="Trebuchet MS" panose="020B0703020202090204" pitchFamily="34" charset="0"/>
              </a:defRPr>
            </a:lvl1pPr>
            <a:lvl2pPr marL="457200" indent="0">
              <a:buNone/>
              <a:defRPr sz="900"/>
            </a:lvl2pPr>
            <a:lvl3pPr marL="914400" indent="0">
              <a:buNone/>
              <a:defRPr sz="900"/>
            </a:lvl3pPr>
            <a:lvl4pPr marL="1371600" indent="0">
              <a:buNone/>
              <a:defRPr sz="900"/>
            </a:lvl4pPr>
            <a:lvl5pPr marL="1828800" indent="0">
              <a:buNone/>
              <a:defRPr sz="900"/>
            </a:lvl5pPr>
          </a:lstStyle>
          <a:p>
            <a:pPr lvl="0"/>
            <a:endParaRPr lang="en-US"/>
          </a:p>
        </p:txBody>
      </p:sp>
    </p:spTree>
    <p:extLst>
      <p:ext uri="{BB962C8B-B14F-4D97-AF65-F5344CB8AC3E}">
        <p14:creationId xmlns:p14="http://schemas.microsoft.com/office/powerpoint/2010/main" val="30387809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Mai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80000"/>
              </a:lnSpc>
              <a:defRPr b="1" i="0">
                <a:solidFill>
                  <a:schemeClr val="tx2"/>
                </a:solidFill>
                <a:latin typeface="Trebuchet MS" panose="020B0703020202090204" pitchFamily="34" charset="0"/>
              </a:defRPr>
            </a:lvl1pPr>
          </a:lstStyle>
          <a:p>
            <a:r>
              <a:rPr lang="en-US"/>
              <a:t>Click to edit master title style</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
        <p:nvSpPr>
          <p:cNvPr id="4" name="Text Placeholder 3">
            <a:extLst>
              <a:ext uri="{FF2B5EF4-FFF2-40B4-BE49-F238E27FC236}">
                <a16:creationId xmlns:a16="http://schemas.microsoft.com/office/drawing/2014/main" id="{AB1E31CD-65A3-BA4E-9C03-9CCFCA71BB8A}"/>
              </a:ext>
            </a:extLst>
          </p:cNvPr>
          <p:cNvSpPr>
            <a:spLocks noGrp="1"/>
          </p:cNvSpPr>
          <p:nvPr>
            <p:ph type="body" sz="quarter" idx="10"/>
          </p:nvPr>
        </p:nvSpPr>
        <p:spPr>
          <a:xfrm>
            <a:off x="577850" y="1417638"/>
            <a:ext cx="10972800" cy="4422775"/>
          </a:xfrm>
          <a:prstGeom prst="rect">
            <a:avLst/>
          </a:prstGeom>
        </p:spPr>
        <p:txBody>
          <a:bodyPr>
            <a:noAutofit/>
          </a:bodyPr>
          <a:lstStyle>
            <a:lvl1pPr>
              <a:defRPr sz="2000"/>
            </a:lvl1pPr>
            <a:lvl2pPr>
              <a:defRPr sz="1400"/>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text&#10;&#10;Description automatically generated">
            <a:extLst>
              <a:ext uri="{FF2B5EF4-FFF2-40B4-BE49-F238E27FC236}">
                <a16:creationId xmlns:a16="http://schemas.microsoft.com/office/drawing/2014/main" id="{DBD3CE20-DD83-1646-A3A3-5473F29ACD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Tree>
    <p:extLst>
      <p:ext uri="{BB962C8B-B14F-4D97-AF65-F5344CB8AC3E}">
        <p14:creationId xmlns:p14="http://schemas.microsoft.com/office/powerpoint/2010/main" val="1580272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9A11B6D-85FD-BA46-B0C1-FEA93902B870}"/>
              </a:ext>
            </a:extLst>
          </p:cNvPr>
          <p:cNvSpPr>
            <a:spLocks noGrp="1"/>
          </p:cNvSpPr>
          <p:nvPr>
            <p:ph type="title"/>
          </p:nvPr>
        </p:nvSpPr>
        <p:spPr>
          <a:xfrm>
            <a:off x="447615" y="428595"/>
            <a:ext cx="11269255" cy="485806"/>
          </a:xfrm>
        </p:spPr>
        <p:txBody>
          <a:bodyPr lIns="0" tIns="0" rIns="0" bIns="0" anchor="t" anchorCtr="0"/>
          <a:lstStyle>
            <a:lvl1pPr>
              <a:defRPr b="1" i="0">
                <a:solidFill>
                  <a:schemeClr val="accent1"/>
                </a:solidFill>
                <a:latin typeface="Trebuchet MS" panose="020B0703020202090204" pitchFamily="34" charset="0"/>
                <a:ea typeface="Roboto Light" panose="02000000000000000000" pitchFamily="2" charset="0"/>
                <a:cs typeface="Arial" panose="020B0604020202020204" pitchFamily="34" charset="0"/>
              </a:defRPr>
            </a:lvl1pPr>
          </a:lstStyle>
          <a:p>
            <a:r>
              <a:rPr lang="en-US"/>
              <a:t>Click to edit Master title style</a:t>
            </a:r>
          </a:p>
        </p:txBody>
      </p:sp>
      <p:sp>
        <p:nvSpPr>
          <p:cNvPr id="8" name="Slide Number Placeholder 6">
            <a:extLst>
              <a:ext uri="{FF2B5EF4-FFF2-40B4-BE49-F238E27FC236}">
                <a16:creationId xmlns:a16="http://schemas.microsoft.com/office/drawing/2014/main" id="{F3949077-E0E8-B647-A11F-24C62D2D4087}"/>
              </a:ext>
            </a:extLst>
          </p:cNvPr>
          <p:cNvSpPr txBox="1">
            <a:spLocks/>
          </p:cNvSpPr>
          <p:nvPr userDrawn="1"/>
        </p:nvSpPr>
        <p:spPr>
          <a:xfrm>
            <a:off x="211015"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AA09E-D67E-864E-8466-C38E88600C4F}" type="slidenum">
              <a:rPr lang="en-US" smtClean="0"/>
              <a:pPr/>
              <a:t>‹#›</a:t>
            </a:fld>
            <a:endParaRPr lang="en-US"/>
          </a:p>
        </p:txBody>
      </p:sp>
      <p:pic>
        <p:nvPicPr>
          <p:cNvPr id="9" name="Picture 8">
            <a:extLst>
              <a:ext uri="{FF2B5EF4-FFF2-40B4-BE49-F238E27FC236}">
                <a16:creationId xmlns:a16="http://schemas.microsoft.com/office/drawing/2014/main" id="{49B283B9-5D9B-F94B-BF86-B66DD0953C0C}"/>
              </a:ext>
            </a:extLst>
          </p:cNvPr>
          <p:cNvPicPr>
            <a:picLocks noChangeAspect="1"/>
          </p:cNvPicPr>
          <p:nvPr userDrawn="1"/>
        </p:nvPicPr>
        <p:blipFill>
          <a:blip r:embed="rId2"/>
          <a:stretch>
            <a:fillRect/>
          </a:stretch>
        </p:blipFill>
        <p:spPr>
          <a:xfrm>
            <a:off x="11765651" y="6408817"/>
            <a:ext cx="206592" cy="275456"/>
          </a:xfrm>
          <a:prstGeom prst="rect">
            <a:avLst/>
          </a:prstGeom>
        </p:spPr>
      </p:pic>
    </p:spTree>
    <p:extLst>
      <p:ext uri="{BB962C8B-B14F-4D97-AF65-F5344CB8AC3E}">
        <p14:creationId xmlns:p14="http://schemas.microsoft.com/office/powerpoint/2010/main" val="373201422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D4B0B766-95EF-414B-B647-86613C1DB79F}" type="datetimeFigureOut">
              <a:rPr lang="he-IL" smtClean="0"/>
              <a:t>י"ב/תשרי/תשפ"ה</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B91431AA-34C6-4083-9792-01D7EC9E90AE}" type="slidenum">
              <a:rPr lang="he-IL" smtClean="0"/>
              <a:t>‹#›</a:t>
            </a:fld>
            <a:endParaRPr lang="he-IL"/>
          </a:p>
        </p:txBody>
      </p:sp>
    </p:spTree>
    <p:extLst>
      <p:ext uri="{BB962C8B-B14F-4D97-AF65-F5344CB8AC3E}">
        <p14:creationId xmlns:p14="http://schemas.microsoft.com/office/powerpoint/2010/main" val="204052460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Confidential – For Internal Use Only. Not for Promotion.</a:t>
            </a:r>
          </a:p>
        </p:txBody>
      </p:sp>
      <p:sp>
        <p:nvSpPr>
          <p:cNvPr id="10" name="Slide Number Placeholder 9"/>
          <p:cNvSpPr>
            <a:spLocks noGrp="1"/>
          </p:cNvSpPr>
          <p:nvPr>
            <p:ph type="sldNum" sz="quarter" idx="12"/>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2431666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7A8F716C-0A74-D66E-77CC-0FB5AA5148D8}"/>
              </a:ext>
            </a:extLst>
          </p:cNvPr>
          <p:cNvSpPr>
            <a:spLocks noGrp="1"/>
          </p:cNvSpPr>
          <p:nvPr>
            <p:ph type="sldNum" sz="quarter" idx="14"/>
          </p:nvPr>
        </p:nvSpPr>
        <p:spPr/>
        <p:txBody>
          <a:bodyPr/>
          <a:lstStyle>
            <a:lvl1pPr>
              <a:defRPr>
                <a:solidFill>
                  <a:schemeClr val="bg1"/>
                </a:solidFill>
              </a:defRPr>
            </a:lvl1pPr>
          </a:lstStyle>
          <a:p>
            <a:pPr>
              <a:defRPr/>
            </a:pPr>
            <a:fld id="{A502BD43-419B-4D9B-8477-53F31ED282C5}" type="slidenum">
              <a:rPr lang="en-US"/>
              <a:pPr>
                <a:defRPr/>
              </a:pPr>
              <a:t>‹#›</a:t>
            </a:fld>
            <a:endParaRPr lang="en-US"/>
          </a:p>
        </p:txBody>
      </p:sp>
    </p:spTree>
    <p:extLst>
      <p:ext uri="{BB962C8B-B14F-4D97-AF65-F5344CB8AC3E}">
        <p14:creationId xmlns:p14="http://schemas.microsoft.com/office/powerpoint/2010/main" val="394872604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C50F3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3CA030-B9BB-F44B-87E8-9D88D615959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a:extLst>
              <a:ext uri="{FF2B5EF4-FFF2-40B4-BE49-F238E27FC236}">
                <a16:creationId xmlns:a16="http://schemas.microsoft.com/office/drawing/2014/main" id="{17B71CDD-03B6-5447-B8EF-BC2DD2AB7DD2}"/>
              </a:ext>
            </a:extLst>
          </p:cNvPr>
          <p:cNvSpPr>
            <a:spLocks noGrp="1"/>
          </p:cNvSpPr>
          <p:nvPr>
            <p:ph type="ctrTitle" hasCustomPrompt="1"/>
          </p:nvPr>
        </p:nvSpPr>
        <p:spPr>
          <a:xfrm>
            <a:off x="609600" y="1658249"/>
            <a:ext cx="10058400" cy="2387600"/>
          </a:xfrm>
        </p:spPr>
        <p:txBody>
          <a:bodyPr anchor="b"/>
          <a:lstStyle>
            <a:lvl1pPr algn="l">
              <a:lnSpc>
                <a:spcPct val="80000"/>
              </a:lnSpc>
              <a:defRPr sz="5000" b="1" i="0" spc="0" baseline="0">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C3572D1E-ECF6-C04B-874C-31D977FFD310}"/>
              </a:ext>
            </a:extLst>
          </p:cNvPr>
          <p:cNvSpPr>
            <a:spLocks noGrp="1"/>
          </p:cNvSpPr>
          <p:nvPr>
            <p:ph type="subTitle" idx="1" hasCustomPrompt="1"/>
          </p:nvPr>
        </p:nvSpPr>
        <p:spPr>
          <a:xfrm>
            <a:off x="609600" y="4077886"/>
            <a:ext cx="10058400" cy="1655762"/>
          </a:xfrm>
        </p:spPr>
        <p:txBody>
          <a:bodyPr anchor="t">
            <a:noAutofit/>
          </a:bodyPr>
          <a:lstStyle>
            <a:lvl1pPr marL="0" indent="0" algn="l">
              <a:lnSpc>
                <a:spcPct val="110000"/>
              </a:lnSpc>
              <a:buNone/>
              <a:defRPr sz="1500" b="0" i="0" kern="800" spc="300" baseline="0">
                <a:solidFill>
                  <a:schemeClr val="bg2">
                    <a:lumMod val="20000"/>
                    <a:lumOff val="8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1776B36C-1ADE-4B47-A218-99AEE676BE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84591" y="6415616"/>
            <a:ext cx="196394" cy="261858"/>
          </a:xfrm>
          <a:prstGeom prst="rect">
            <a:avLst/>
          </a:prstGeom>
        </p:spPr>
      </p:pic>
      <p:pic>
        <p:nvPicPr>
          <p:cNvPr id="6" name="Picture 5">
            <a:extLst>
              <a:ext uri="{FF2B5EF4-FFF2-40B4-BE49-F238E27FC236}">
                <a16:creationId xmlns:a16="http://schemas.microsoft.com/office/drawing/2014/main" id="{2B0F7620-0E7C-AB48-9117-2E580F93F8F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33279" y="637899"/>
            <a:ext cx="1793826" cy="496752"/>
          </a:xfrm>
          <a:prstGeom prst="rect">
            <a:avLst/>
          </a:prstGeom>
        </p:spPr>
      </p:pic>
    </p:spTree>
    <p:extLst>
      <p:ext uri="{BB962C8B-B14F-4D97-AF65-F5344CB8AC3E}">
        <p14:creationId xmlns:p14="http://schemas.microsoft.com/office/powerpoint/2010/main" val="190622079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C50F3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3CA030-B9BB-F44B-87E8-9D88D615959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a:extLst>
              <a:ext uri="{FF2B5EF4-FFF2-40B4-BE49-F238E27FC236}">
                <a16:creationId xmlns:a16="http://schemas.microsoft.com/office/drawing/2014/main" id="{17B71CDD-03B6-5447-B8EF-BC2DD2AB7DD2}"/>
              </a:ext>
            </a:extLst>
          </p:cNvPr>
          <p:cNvSpPr>
            <a:spLocks noGrp="1"/>
          </p:cNvSpPr>
          <p:nvPr>
            <p:ph type="ctrTitle" hasCustomPrompt="1"/>
          </p:nvPr>
        </p:nvSpPr>
        <p:spPr>
          <a:xfrm>
            <a:off x="609600" y="1658249"/>
            <a:ext cx="10058400" cy="2387600"/>
          </a:xfrm>
        </p:spPr>
        <p:txBody>
          <a:bodyPr anchor="b"/>
          <a:lstStyle>
            <a:lvl1pPr algn="l">
              <a:lnSpc>
                <a:spcPct val="80000"/>
              </a:lnSpc>
              <a:defRPr sz="5000" b="1" i="0" spc="0" baseline="0">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C3572D1E-ECF6-C04B-874C-31D977FFD310}"/>
              </a:ext>
            </a:extLst>
          </p:cNvPr>
          <p:cNvSpPr>
            <a:spLocks noGrp="1"/>
          </p:cNvSpPr>
          <p:nvPr>
            <p:ph type="subTitle" idx="1" hasCustomPrompt="1"/>
          </p:nvPr>
        </p:nvSpPr>
        <p:spPr>
          <a:xfrm>
            <a:off x="609600" y="4077886"/>
            <a:ext cx="10058400" cy="1655762"/>
          </a:xfrm>
        </p:spPr>
        <p:txBody>
          <a:bodyPr anchor="t">
            <a:noAutofit/>
          </a:bodyPr>
          <a:lstStyle>
            <a:lvl1pPr marL="0" indent="0" algn="l">
              <a:lnSpc>
                <a:spcPct val="110000"/>
              </a:lnSpc>
              <a:buNone/>
              <a:defRPr sz="1500" b="0" i="0" kern="800" spc="300" baseline="0">
                <a:solidFill>
                  <a:schemeClr val="bg2">
                    <a:lumMod val="20000"/>
                    <a:lumOff val="8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1776B36C-1ADE-4B47-A218-99AEE676BE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84591" y="6415616"/>
            <a:ext cx="196394" cy="261858"/>
          </a:xfrm>
          <a:prstGeom prst="rect">
            <a:avLst/>
          </a:prstGeom>
        </p:spPr>
      </p:pic>
      <p:pic>
        <p:nvPicPr>
          <p:cNvPr id="6" name="Picture 5">
            <a:extLst>
              <a:ext uri="{FF2B5EF4-FFF2-40B4-BE49-F238E27FC236}">
                <a16:creationId xmlns:a16="http://schemas.microsoft.com/office/drawing/2014/main" id="{2B0F7620-0E7C-AB48-9117-2E580F93F8F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33279" y="637899"/>
            <a:ext cx="1793826" cy="496752"/>
          </a:xfrm>
          <a:prstGeom prst="rect">
            <a:avLst/>
          </a:prstGeom>
        </p:spPr>
      </p:pic>
    </p:spTree>
    <p:extLst>
      <p:ext uri="{BB962C8B-B14F-4D97-AF65-F5344CB8AC3E}">
        <p14:creationId xmlns:p14="http://schemas.microsoft.com/office/powerpoint/2010/main" val="289723684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Key Point - Red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1" y="1"/>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ln w="3175">
            <a:noFill/>
          </a:ln>
        </p:spPr>
        <p:txBody>
          <a:bodyPr anchor="ctr"/>
          <a:lstStyle>
            <a:lvl1pPr algn="l">
              <a:lnSpc>
                <a:spcPct val="100000"/>
              </a:lnSpc>
              <a:defRPr sz="4500" b="1" i="0">
                <a:solidFill>
                  <a:schemeClr val="bg1"/>
                </a:solidFill>
                <a:latin typeface="+mj-lt"/>
              </a:defRPr>
            </a:lvl1pPr>
          </a:lstStyle>
          <a:p>
            <a:r>
              <a:rPr lang="en-US"/>
              <a:t>Click to edit master title style</a:t>
            </a:r>
          </a:p>
        </p:txBody>
      </p:sp>
      <p:pic>
        <p:nvPicPr>
          <p:cNvPr id="8" name="Picture 7">
            <a:extLst>
              <a:ext uri="{FF2B5EF4-FFF2-40B4-BE49-F238E27FC236}">
                <a16:creationId xmlns:a16="http://schemas.microsoft.com/office/drawing/2014/main" id="{E531A395-5299-7D44-A1C5-492B77DA57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84591" y="6415616"/>
            <a:ext cx="196394" cy="261858"/>
          </a:xfrm>
          <a:prstGeom prst="rect">
            <a:avLst/>
          </a:prstGeom>
        </p:spPr>
      </p:pic>
    </p:spTree>
    <p:extLst>
      <p:ext uri="{BB962C8B-B14F-4D97-AF65-F5344CB8AC3E}">
        <p14:creationId xmlns:p14="http://schemas.microsoft.com/office/powerpoint/2010/main" val="379775784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Key Point - Blue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1" y="1"/>
            <a:ext cx="12192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ln w="3175">
            <a:noFill/>
          </a:ln>
        </p:spPr>
        <p:txBody>
          <a:bodyPr anchor="ctr"/>
          <a:lstStyle>
            <a:lvl1pPr algn="l">
              <a:lnSpc>
                <a:spcPct val="100000"/>
              </a:lnSpc>
              <a:defRPr sz="4500" b="1" i="0">
                <a:solidFill>
                  <a:schemeClr val="bg1"/>
                </a:solidFill>
                <a:latin typeface="+mj-lt"/>
              </a:defRPr>
            </a:lvl1pPr>
          </a:lstStyle>
          <a:p>
            <a:r>
              <a:rPr lang="en-US"/>
              <a:t>Click to edit master title style</a:t>
            </a:r>
          </a:p>
        </p:txBody>
      </p:sp>
      <p:pic>
        <p:nvPicPr>
          <p:cNvPr id="8" name="Picture 7">
            <a:extLst>
              <a:ext uri="{FF2B5EF4-FFF2-40B4-BE49-F238E27FC236}">
                <a16:creationId xmlns:a16="http://schemas.microsoft.com/office/drawing/2014/main" id="{E531A395-5299-7D44-A1C5-492B77DA57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84591" y="6415616"/>
            <a:ext cx="196394" cy="261858"/>
          </a:xfrm>
          <a:prstGeom prst="rect">
            <a:avLst/>
          </a:prstGeom>
        </p:spPr>
      </p:pic>
    </p:spTree>
    <p:extLst>
      <p:ext uri="{BB962C8B-B14F-4D97-AF65-F5344CB8AC3E}">
        <p14:creationId xmlns:p14="http://schemas.microsoft.com/office/powerpoint/2010/main" val="9952648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Key Point - Re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ln w="3175">
            <a:noFill/>
          </a:ln>
        </p:spPr>
        <p:txBody>
          <a:bodyPr anchor="ctr"/>
          <a:lstStyle>
            <a:lvl1pPr algn="l">
              <a:lnSpc>
                <a:spcPct val="100000"/>
              </a:lnSpc>
              <a:defRPr sz="4500" b="1" i="0">
                <a:solidFill>
                  <a:srgbClr val="C50F3C"/>
                </a:solidFill>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E4C15627-71F4-D94E-9E76-16A5E0A7B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5651" y="6408817"/>
            <a:ext cx="206592" cy="275456"/>
          </a:xfrm>
          <a:prstGeom prst="rect">
            <a:avLst/>
          </a:prstGeom>
        </p:spPr>
      </p:pic>
    </p:spTree>
    <p:extLst>
      <p:ext uri="{BB962C8B-B14F-4D97-AF65-F5344CB8AC3E}">
        <p14:creationId xmlns:p14="http://schemas.microsoft.com/office/powerpoint/2010/main" val="32811072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Key Point - Blue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ln w="3175">
            <a:noFill/>
          </a:ln>
        </p:spPr>
        <p:txBody>
          <a:bodyPr anchor="ctr"/>
          <a:lstStyle>
            <a:lvl1pPr algn="l">
              <a:lnSpc>
                <a:spcPct val="100000"/>
              </a:lnSpc>
              <a:defRPr sz="4500" b="1" i="0">
                <a:solidFill>
                  <a:schemeClr val="accent1"/>
                </a:solidFill>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E4C15627-71F4-D94E-9E76-16A5E0A7B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5651" y="6408817"/>
            <a:ext cx="206592" cy="275456"/>
          </a:xfrm>
          <a:prstGeom prst="rect">
            <a:avLst/>
          </a:prstGeom>
        </p:spPr>
      </p:pic>
    </p:spTree>
    <p:extLst>
      <p:ext uri="{BB962C8B-B14F-4D97-AF65-F5344CB8AC3E}">
        <p14:creationId xmlns:p14="http://schemas.microsoft.com/office/powerpoint/2010/main" val="149597553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Key Point -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CF386F-4435-1E40-A8ED-AFFEAC3031C6}"/>
              </a:ext>
            </a:extLst>
          </p:cNvPr>
          <p:cNvSpPr>
            <a:spLocks noGrp="1"/>
          </p:cNvSpPr>
          <p:nvPr>
            <p:ph type="pic" sz="quarter" idx="13"/>
          </p:nvPr>
        </p:nvSpPr>
        <p:spPr>
          <a:xfrm>
            <a:off x="0" y="0"/>
            <a:ext cx="12192000" cy="6858000"/>
          </a:xfrm>
        </p:spPr>
        <p:txBody>
          <a:bodyPr/>
          <a:lstStyle>
            <a:lvl1pPr>
              <a:defRPr>
                <a:latin typeface="+mj-lt"/>
              </a:defRPr>
            </a:lvl1pPr>
          </a:lstStyle>
          <a:p>
            <a:endParaRPr lang="en-US"/>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8200" y="3932482"/>
            <a:ext cx="10515600" cy="1895109"/>
          </a:xfrm>
          <a:ln w="3175">
            <a:noFill/>
          </a:ln>
        </p:spPr>
        <p:txBody>
          <a:bodyPr anchor="ctr"/>
          <a:lstStyle>
            <a:lvl1pPr algn="l">
              <a:lnSpc>
                <a:spcPct val="80000"/>
              </a:lnSpc>
              <a:defRPr sz="5500" b="1" i="0" spc="300">
                <a:solidFill>
                  <a:schemeClr val="bg1"/>
                </a:solidFill>
                <a:effectLst>
                  <a:outerShdw blurRad="127000" dist="38100" dir="5400000" algn="t" rotWithShape="0">
                    <a:prstClr val="black"/>
                  </a:outerShdw>
                </a:effectLst>
                <a:latin typeface="+mj-lt"/>
              </a:defRPr>
            </a:lvl1pPr>
          </a:lstStyle>
          <a:p>
            <a:r>
              <a:rPr lang="en-US"/>
              <a:t>Click to edit master title style</a:t>
            </a:r>
          </a:p>
        </p:txBody>
      </p:sp>
      <p:pic>
        <p:nvPicPr>
          <p:cNvPr id="7" name="Picture 6">
            <a:extLst>
              <a:ext uri="{FF2B5EF4-FFF2-40B4-BE49-F238E27FC236}">
                <a16:creationId xmlns:a16="http://schemas.microsoft.com/office/drawing/2014/main" id="{833D4413-B16E-B048-AA99-4B9BAA9B49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84591" y="6415616"/>
            <a:ext cx="196394" cy="261858"/>
          </a:xfrm>
          <a:prstGeom prst="rect">
            <a:avLst/>
          </a:prstGeom>
        </p:spPr>
      </p:pic>
    </p:spTree>
    <p:extLst>
      <p:ext uri="{BB962C8B-B14F-4D97-AF65-F5344CB8AC3E}">
        <p14:creationId xmlns:p14="http://schemas.microsoft.com/office/powerpoint/2010/main" val="173788269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Divider -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634AED-FE2D-5A49-9C4F-52E8C06D7549}"/>
              </a:ext>
            </a:extLst>
          </p:cNvPr>
          <p:cNvSpPr>
            <a:spLocks noGrp="1"/>
          </p:cNvSpPr>
          <p:nvPr>
            <p:ph type="pic" sz="quarter" idx="10"/>
          </p:nvPr>
        </p:nvSpPr>
        <p:spPr>
          <a:xfrm>
            <a:off x="1" y="0"/>
            <a:ext cx="12191998" cy="6858000"/>
          </a:xfrm>
        </p:spPr>
        <p:txBody>
          <a:bodyPr/>
          <a:lstStyle/>
          <a:p>
            <a:endParaRPr lang="en-US"/>
          </a:p>
        </p:txBody>
      </p:sp>
      <p:sp>
        <p:nvSpPr>
          <p:cNvPr id="8" name="Content Placeholder 2">
            <a:extLst>
              <a:ext uri="{FF2B5EF4-FFF2-40B4-BE49-F238E27FC236}">
                <a16:creationId xmlns:a16="http://schemas.microsoft.com/office/drawing/2014/main" id="{F33E1CBD-1A22-C34C-8DC4-474E34B2CDFB}"/>
              </a:ext>
            </a:extLst>
          </p:cNvPr>
          <p:cNvSpPr>
            <a:spLocks noGrp="1"/>
          </p:cNvSpPr>
          <p:nvPr>
            <p:ph sz="half" idx="1" hasCustomPrompt="1"/>
          </p:nvPr>
        </p:nvSpPr>
        <p:spPr>
          <a:xfrm>
            <a:off x="0" y="957364"/>
            <a:ext cx="5939883" cy="4943272"/>
          </a:xfrm>
          <a:solidFill>
            <a:srgbClr val="C50F3C"/>
          </a:solidFill>
        </p:spPr>
        <p:txBody>
          <a:bodyPr lIns="914400" tIns="914400" rIns="914400" bIns="914400" anchor="ctr">
            <a:normAutofit/>
          </a:bodyPr>
          <a:lstStyle>
            <a:lvl1pPr algn="l">
              <a:lnSpc>
                <a:spcPct val="80000"/>
              </a:lnSpc>
              <a:defRPr sz="3200" b="1" i="0" spc="300">
                <a:solidFill>
                  <a:schemeClr val="bg1"/>
                </a:solidFill>
                <a:latin typeface="Trebuchet MS" panose="020B0703020202090204" pitchFamily="34" charset="0"/>
                <a:cs typeface="Rockwell Nova Light" panose="02060303020205020403" pitchFamily="18" charset="0"/>
              </a:defRPr>
            </a:lvl1pPr>
          </a:lstStyle>
          <a:p>
            <a:pPr lvl="0"/>
            <a:r>
              <a:rPr lang="en-US"/>
              <a:t>Edit master text styles</a:t>
            </a:r>
          </a:p>
        </p:txBody>
      </p:sp>
    </p:spTree>
    <p:extLst>
      <p:ext uri="{BB962C8B-B14F-4D97-AF65-F5344CB8AC3E}">
        <p14:creationId xmlns:p14="http://schemas.microsoft.com/office/powerpoint/2010/main" val="89029194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Agenda/Lis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5E49E7-6ADE-DD40-AD32-5A28176B24BC}"/>
              </a:ext>
            </a:extLst>
          </p:cNvPr>
          <p:cNvSpPr/>
          <p:nvPr userDrawn="1"/>
        </p:nvSpPr>
        <p:spPr>
          <a:xfrm>
            <a:off x="4249783" y="0"/>
            <a:ext cx="794221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Rectangle 8">
            <a:extLst>
              <a:ext uri="{FF2B5EF4-FFF2-40B4-BE49-F238E27FC236}">
                <a16:creationId xmlns:a16="http://schemas.microsoft.com/office/drawing/2014/main" id="{A45C0A2E-84ED-694A-8D40-40A9466155D7}"/>
              </a:ext>
            </a:extLst>
          </p:cNvPr>
          <p:cNvSpPr/>
          <p:nvPr userDrawn="1"/>
        </p:nvSpPr>
        <p:spPr>
          <a:xfrm>
            <a:off x="0" y="0"/>
            <a:ext cx="424978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0" y="1189899"/>
            <a:ext cx="3397294" cy="4351338"/>
          </a:xfrm>
        </p:spPr>
        <p:txBody>
          <a:bodyPr anchor="ctr">
            <a:normAutofit/>
          </a:bodyPr>
          <a:lstStyle>
            <a:lvl1pPr algn="l">
              <a:lnSpc>
                <a:spcPct val="80000"/>
              </a:lnSpc>
              <a:defRPr sz="5000" b="1" i="0" spc="300">
                <a:solidFill>
                  <a:schemeClr val="bg1"/>
                </a:solidFill>
                <a:latin typeface="+mj-lt"/>
                <a:cs typeface="Rockwell Nova Light" panose="02060303020205020403" pitchFamily="18" charset="0"/>
              </a:defRPr>
            </a:lvl1pPr>
          </a:lstStyle>
          <a:p>
            <a:pPr lvl="0"/>
            <a:r>
              <a:rPr lang="en-US"/>
              <a:t>Edit master text styles</a:t>
            </a:r>
          </a:p>
        </p:txBody>
      </p:sp>
      <p:pic>
        <p:nvPicPr>
          <p:cNvPr id="8" name="Picture 7">
            <a:extLst>
              <a:ext uri="{FF2B5EF4-FFF2-40B4-BE49-F238E27FC236}">
                <a16:creationId xmlns:a16="http://schemas.microsoft.com/office/drawing/2014/main" id="{B9753706-DED6-894F-BE2A-F4DA16AF10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5651" y="6408817"/>
            <a:ext cx="206592" cy="275456"/>
          </a:xfrm>
          <a:prstGeom prst="rect">
            <a:avLst/>
          </a:prstGeom>
        </p:spPr>
      </p:pic>
      <p:sp>
        <p:nvSpPr>
          <p:cNvPr id="12" name="Text Placeholder 11">
            <a:extLst>
              <a:ext uri="{FF2B5EF4-FFF2-40B4-BE49-F238E27FC236}">
                <a16:creationId xmlns:a16="http://schemas.microsoft.com/office/drawing/2014/main" id="{CAEB27AF-DD57-7246-971E-7506C050812B}"/>
              </a:ext>
            </a:extLst>
          </p:cNvPr>
          <p:cNvSpPr>
            <a:spLocks noGrp="1"/>
          </p:cNvSpPr>
          <p:nvPr>
            <p:ph type="body" sz="quarter" idx="13" hasCustomPrompt="1"/>
          </p:nvPr>
        </p:nvSpPr>
        <p:spPr>
          <a:xfrm>
            <a:off x="4606972" y="781844"/>
            <a:ext cx="7157992" cy="5294312"/>
          </a:xfrm>
        </p:spPr>
        <p:txBody>
          <a:bodyPr anchor="ctr"/>
          <a:lstStyle>
            <a:lvl1pPr marL="457200" indent="-457200">
              <a:lnSpc>
                <a:spcPct val="110000"/>
              </a:lnSpc>
              <a:buFont typeface="+mj-lt"/>
              <a:buAutoNum type="arabicPeriod"/>
              <a:defRPr>
                <a:latin typeface="+mn-lt"/>
              </a:defRPr>
            </a:lvl1pPr>
            <a:lvl2pPr marL="800100" indent="-331788">
              <a:lnSpc>
                <a:spcPct val="110000"/>
              </a:lnSpc>
              <a:buFont typeface="+mj-lt"/>
              <a:buAutoNum type="alphaLcPeriod"/>
              <a:tabLst/>
              <a:defRPr>
                <a:solidFill>
                  <a:schemeClr val="tx1"/>
                </a:solidFill>
                <a:latin typeface="+mn-lt"/>
              </a:defRPr>
            </a:lvl2pPr>
            <a:lvl3pPr marL="865188" indent="-342900">
              <a:buFont typeface="+mj-lt"/>
              <a:buAutoNum type="arabicPeriod"/>
              <a:defRPr/>
            </a:lvl3pPr>
            <a:lvl4pPr marL="1204913" indent="-342900">
              <a:buFont typeface="+mj-lt"/>
              <a:buAutoNum type="arabicPeriod"/>
              <a:defRPr/>
            </a:lvl4pPr>
            <a:lvl5pPr marL="1430338" indent="-228600">
              <a:buFont typeface="+mj-lt"/>
              <a:buAutoNum type="arabicPeriod"/>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52107910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Content - Side By S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F91D0A4-F952-E844-8B2C-D3F8A2A9AD6F}"/>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0" y="1189899"/>
            <a:ext cx="3406140" cy="4351338"/>
          </a:xfrm>
        </p:spPr>
        <p:txBody>
          <a:bodyPr anchor="ctr">
            <a:noAutofit/>
          </a:bodyPr>
          <a:lstStyle>
            <a:lvl1pPr algn="l">
              <a:lnSpc>
                <a:spcPct val="100000"/>
              </a:lnSpc>
              <a:defRPr sz="3200" b="1" i="0">
                <a:solidFill>
                  <a:schemeClr val="accent1"/>
                </a:solidFill>
                <a:latin typeface="+mn-lt"/>
                <a:cs typeface="Trebuchet MS" panose="020B0703020202090204" pitchFamily="34" charset="0"/>
              </a:defRPr>
            </a:lvl1pPr>
          </a:lstStyle>
          <a:p>
            <a:pPr lvl="0"/>
            <a:r>
              <a:rPr lang="en-US"/>
              <a:t>Edit master text styles</a:t>
            </a:r>
          </a:p>
        </p:txBody>
      </p:sp>
      <p:sp>
        <p:nvSpPr>
          <p:cNvPr id="7" name="Slide Number Placeholder 6">
            <a:extLst>
              <a:ext uri="{FF2B5EF4-FFF2-40B4-BE49-F238E27FC236}">
                <a16:creationId xmlns:a16="http://schemas.microsoft.com/office/drawing/2014/main" id="{81BB3B64-FFC3-D742-A6BD-5B3A95232C50}"/>
              </a:ext>
            </a:extLst>
          </p:cNvPr>
          <p:cNvSpPr>
            <a:spLocks noGrp="1"/>
          </p:cNvSpPr>
          <p:nvPr>
            <p:ph type="sldNum" sz="quarter" idx="12"/>
          </p:nvPr>
        </p:nvSpPr>
        <p:spPr/>
        <p:txBody>
          <a:bodyPr/>
          <a:lstStyle>
            <a:lvl1pPr>
              <a:defRPr>
                <a:latin typeface="+mn-lt"/>
              </a:defRPr>
            </a:lvl1pPr>
          </a:lstStyle>
          <a:p>
            <a:fld id="{4BEAA09E-D67E-864E-8466-C38E88600C4F}" type="slidenum">
              <a:rPr lang="en-US" smtClean="0"/>
              <a:pPr/>
              <a:t>‹#›</a:t>
            </a:fld>
            <a:endParaRPr lang="en-US"/>
          </a:p>
        </p:txBody>
      </p:sp>
      <p:pic>
        <p:nvPicPr>
          <p:cNvPr id="8" name="Picture 7">
            <a:extLst>
              <a:ext uri="{FF2B5EF4-FFF2-40B4-BE49-F238E27FC236}">
                <a16:creationId xmlns:a16="http://schemas.microsoft.com/office/drawing/2014/main" id="{B9753706-DED6-894F-BE2A-F4DA16AF10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5651" y="6408817"/>
            <a:ext cx="206592" cy="275456"/>
          </a:xfrm>
          <a:prstGeom prst="rect">
            <a:avLst/>
          </a:prstGeom>
        </p:spPr>
      </p:pic>
      <p:cxnSp>
        <p:nvCxnSpPr>
          <p:cNvPr id="9" name="Straight Connector 8">
            <a:extLst>
              <a:ext uri="{FF2B5EF4-FFF2-40B4-BE49-F238E27FC236}">
                <a16:creationId xmlns:a16="http://schemas.microsoft.com/office/drawing/2014/main" id="{F113FFD9-00BB-A343-8353-85DCCB1A6FE5}"/>
              </a:ext>
            </a:extLst>
          </p:cNvPr>
          <p:cNvCxnSpPr>
            <a:cxnSpLocks/>
          </p:cNvCxnSpPr>
          <p:nvPr userDrawn="1"/>
        </p:nvCxnSpPr>
        <p:spPr>
          <a:xfrm>
            <a:off x="4260501" y="1628503"/>
            <a:ext cx="0" cy="34747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56E2F89F-DE6E-8E49-BDFB-6B8DE8B72ABF}"/>
              </a:ext>
            </a:extLst>
          </p:cNvPr>
          <p:cNvSpPr>
            <a:spLocks noGrp="1"/>
          </p:cNvSpPr>
          <p:nvPr>
            <p:ph type="body" sz="quarter" idx="13" hasCustomPrompt="1"/>
          </p:nvPr>
        </p:nvSpPr>
        <p:spPr>
          <a:xfrm>
            <a:off x="4606972" y="800327"/>
            <a:ext cx="7157992" cy="5257346"/>
          </a:xfrm>
        </p:spPr>
        <p:txBody>
          <a:bodyPr anchor="ctr"/>
          <a:lstStyle>
            <a:lvl1pPr>
              <a:lnSpc>
                <a:spcPct val="110000"/>
              </a:lnSpc>
              <a:defRPr>
                <a:latin typeface="+mn-lt"/>
              </a:defRPr>
            </a:lvl1pPr>
            <a:lvl2pPr marL="15875" indent="0">
              <a:lnSpc>
                <a:spcPct val="110000"/>
              </a:lnSpc>
              <a:buNone/>
              <a:tabLst/>
              <a:defRPr sz="1800" b="0">
                <a:solidFill>
                  <a:schemeClr val="tx1"/>
                </a:solidFill>
                <a:latin typeface="+mn-lt"/>
              </a:defRPr>
            </a:lvl2pPr>
            <a:lvl3pPr marL="287338" indent="-169863">
              <a:lnSpc>
                <a:spcPct val="110000"/>
              </a:lnSpc>
              <a:tabLst/>
              <a:defRPr sz="1600">
                <a:latin typeface="+mn-lt"/>
              </a:defRPr>
            </a:lvl3pPr>
            <a:lvl4pPr marL="693738" indent="-169863">
              <a:lnSpc>
                <a:spcPct val="110000"/>
              </a:lnSpc>
              <a:tabLst/>
              <a:defRPr sz="1400">
                <a:latin typeface="+mn-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874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C50F3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E013F9-D4C7-ABA8-1E6F-07ADCFE09A8D}"/>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2">
            <a:extLst>
              <a:ext uri="{FF2B5EF4-FFF2-40B4-BE49-F238E27FC236}">
                <a16:creationId xmlns:a16="http://schemas.microsoft.com/office/drawing/2014/main" id="{696FC77E-075B-9090-9C67-2871519C9AE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3425" y="638175"/>
            <a:ext cx="17938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1658249"/>
            <a:ext cx="10058400" cy="2387600"/>
          </a:xfrm>
          <a:prstGeom prst="rect">
            <a:avLst/>
          </a:prstGeom>
        </p:spPr>
        <p:txBody>
          <a:bodyPr/>
          <a:lstStyle>
            <a:lvl1pPr algn="l">
              <a:lnSpc>
                <a:spcPct val="80000"/>
              </a:lnSpc>
              <a:defRPr sz="5000" b="1" i="0" spc="0" baseline="0">
                <a:solidFill>
                  <a:schemeClr val="bg1"/>
                </a:solidFill>
                <a:latin typeface="Trebuchet MS" panose="020B070302020209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09600" y="4077886"/>
            <a:ext cx="10058400" cy="1655762"/>
          </a:xfrm>
          <a:prstGeom prst="rect">
            <a:avLst/>
          </a:prstGeom>
        </p:spPr>
        <p:txBody>
          <a:bodyPr anchor="t">
            <a:noAutofit/>
          </a:bodyPr>
          <a:lstStyle>
            <a:lvl1pPr marL="0" indent="0" algn="l">
              <a:lnSpc>
                <a:spcPct val="110000"/>
              </a:lnSpc>
              <a:buNone/>
              <a:defRPr sz="1500" b="0" i="0" kern="800" spc="300" baseline="0">
                <a:solidFill>
                  <a:schemeClr val="bg2">
                    <a:lumMod val="20000"/>
                    <a:lumOff val="80000"/>
                  </a:schemeClr>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1128671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Key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0"/>
            <a:ext cx="6096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n-lt"/>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0" y="1189899"/>
            <a:ext cx="5081891" cy="4351338"/>
          </a:xfrm>
        </p:spPr>
        <p:txBody>
          <a:bodyPr anchor="ctr">
            <a:normAutofit/>
          </a:bodyPr>
          <a:lstStyle>
            <a:lvl1pPr algn="l">
              <a:lnSpc>
                <a:spcPct val="80000"/>
              </a:lnSpc>
              <a:defRPr sz="3200" b="1" i="0">
                <a:solidFill>
                  <a:srgbClr val="C50F3C"/>
                </a:solidFill>
                <a:latin typeface="+mj-lt"/>
                <a:cs typeface="Trebuchet MS" panose="020B0703020202090204" pitchFamily="34" charset="0"/>
              </a:defRPr>
            </a:lvl1pPr>
          </a:lstStyle>
          <a:p>
            <a:pPr lvl="0"/>
            <a:r>
              <a:rPr lang="en-US"/>
              <a:t>Edit master text styles</a:t>
            </a: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latin typeface="+mn-lt"/>
              </a:defRPr>
            </a:lvl1pPr>
          </a:lstStyle>
          <a:p>
            <a:fld id="{4BEAA09E-D67E-864E-8466-C38E88600C4F}" type="slidenum">
              <a:rPr lang="en-US" smtClean="0"/>
              <a:pPr/>
              <a:t>‹#›</a:t>
            </a:fld>
            <a:endParaRPr lang="en-US"/>
          </a:p>
        </p:txBody>
      </p:sp>
      <p:pic>
        <p:nvPicPr>
          <p:cNvPr id="11" name="Picture 10">
            <a:extLst>
              <a:ext uri="{FF2B5EF4-FFF2-40B4-BE49-F238E27FC236}">
                <a16:creationId xmlns:a16="http://schemas.microsoft.com/office/drawing/2014/main" id="{F1F86E1D-B041-3D46-9EA6-1DD6635C61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5651" y="6408817"/>
            <a:ext cx="206592" cy="275456"/>
          </a:xfrm>
          <a:prstGeom prst="rect">
            <a:avLst/>
          </a:prstGeom>
        </p:spPr>
      </p:pic>
      <p:sp>
        <p:nvSpPr>
          <p:cNvPr id="12" name="Content Placeholder 2">
            <a:extLst>
              <a:ext uri="{FF2B5EF4-FFF2-40B4-BE49-F238E27FC236}">
                <a16:creationId xmlns:a16="http://schemas.microsoft.com/office/drawing/2014/main" id="{7B6A4804-8EDB-6D4D-B64B-E9206508601A}"/>
              </a:ext>
            </a:extLst>
          </p:cNvPr>
          <p:cNvSpPr>
            <a:spLocks noGrp="1"/>
          </p:cNvSpPr>
          <p:nvPr>
            <p:ph sz="half" idx="10" hasCustomPrompt="1"/>
          </p:nvPr>
        </p:nvSpPr>
        <p:spPr>
          <a:xfrm>
            <a:off x="6614809" y="1189899"/>
            <a:ext cx="5150842" cy="4351338"/>
          </a:xfrm>
        </p:spPr>
        <p:txBody>
          <a:bodyPr anchor="ctr">
            <a:normAutofit/>
          </a:bodyPr>
          <a:lstStyle>
            <a:lvl1pPr algn="l">
              <a:lnSpc>
                <a:spcPct val="80000"/>
              </a:lnSpc>
              <a:defRPr sz="3200" b="0" i="0">
                <a:solidFill>
                  <a:schemeClr val="tx1"/>
                </a:solidFill>
                <a:latin typeface="+mn-lt"/>
                <a:cs typeface="Rockwell Nova Light" panose="02060303020205020403" pitchFamily="18" charset="0"/>
              </a:defRPr>
            </a:lvl1pPr>
          </a:lstStyle>
          <a:p>
            <a:pPr lvl="0"/>
            <a:r>
              <a:rPr lang="en-US"/>
              <a:t>Edit master text styles</a:t>
            </a:r>
          </a:p>
        </p:txBody>
      </p:sp>
    </p:spTree>
    <p:extLst>
      <p:ext uri="{BB962C8B-B14F-4D97-AF65-F5344CB8AC3E}">
        <p14:creationId xmlns:p14="http://schemas.microsoft.com/office/powerpoint/2010/main" val="1231336623"/>
      </p:ext>
    </p:extLst>
  </p:cSld>
  <p:clrMapOvr>
    <a:masterClrMapping/>
  </p:clrMapOvr>
  <p:extLst>
    <p:ext uri="{DCECCB84-F9BA-43D5-87BE-67443E8EF086}">
      <p15:sldGuideLst xmlns:p15="http://schemas.microsoft.com/office/powerpoint/2012/main">
        <p15:guide id="1" pos="312">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Key Comparison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0"/>
            <a:ext cx="6096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n-lt"/>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0" y="1189899"/>
            <a:ext cx="5081891" cy="4351338"/>
          </a:xfrm>
          <a:ln>
            <a:noFill/>
          </a:ln>
        </p:spPr>
        <p:txBody>
          <a:bodyPr anchor="ctr">
            <a:normAutofit/>
          </a:bodyPr>
          <a:lstStyle>
            <a:lvl1pPr algn="l">
              <a:lnSpc>
                <a:spcPct val="80000"/>
              </a:lnSpc>
              <a:defRPr sz="3200" b="1" i="0">
                <a:ln>
                  <a:noFill/>
                </a:ln>
                <a:solidFill>
                  <a:schemeClr val="bg1"/>
                </a:solidFill>
                <a:latin typeface="+mj-lt"/>
                <a:cs typeface="Trebuchet MS" panose="020B0703020202090204" pitchFamily="34" charset="0"/>
              </a:defRPr>
            </a:lvl1pPr>
          </a:lstStyle>
          <a:p>
            <a:pPr lvl="0"/>
            <a:r>
              <a:rPr lang="en-US"/>
              <a:t>Edit master text styles</a:t>
            </a: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latin typeface="+mn-lt"/>
              </a:defRPr>
            </a:lvl1pPr>
          </a:lstStyle>
          <a:p>
            <a:fld id="{4BEAA09E-D67E-864E-8466-C38E88600C4F}" type="slidenum">
              <a:rPr lang="en-US" smtClean="0"/>
              <a:pPr/>
              <a:t>‹#›</a:t>
            </a:fld>
            <a:endParaRPr lang="en-US"/>
          </a:p>
        </p:txBody>
      </p:sp>
      <p:pic>
        <p:nvPicPr>
          <p:cNvPr id="11" name="Picture 10">
            <a:extLst>
              <a:ext uri="{FF2B5EF4-FFF2-40B4-BE49-F238E27FC236}">
                <a16:creationId xmlns:a16="http://schemas.microsoft.com/office/drawing/2014/main" id="{F1F86E1D-B041-3D46-9EA6-1DD6635C61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5651" y="6408817"/>
            <a:ext cx="206592" cy="275456"/>
          </a:xfrm>
          <a:prstGeom prst="rect">
            <a:avLst/>
          </a:prstGeom>
        </p:spPr>
      </p:pic>
      <p:sp>
        <p:nvSpPr>
          <p:cNvPr id="12" name="Content Placeholder 2">
            <a:extLst>
              <a:ext uri="{FF2B5EF4-FFF2-40B4-BE49-F238E27FC236}">
                <a16:creationId xmlns:a16="http://schemas.microsoft.com/office/drawing/2014/main" id="{7B6A4804-8EDB-6D4D-B64B-E9206508601A}"/>
              </a:ext>
            </a:extLst>
          </p:cNvPr>
          <p:cNvSpPr>
            <a:spLocks noGrp="1"/>
          </p:cNvSpPr>
          <p:nvPr>
            <p:ph sz="half" idx="10" hasCustomPrompt="1"/>
          </p:nvPr>
        </p:nvSpPr>
        <p:spPr>
          <a:xfrm>
            <a:off x="6614809" y="1189899"/>
            <a:ext cx="5150842" cy="4351338"/>
          </a:xfrm>
        </p:spPr>
        <p:txBody>
          <a:bodyPr anchor="ctr">
            <a:normAutofit/>
          </a:bodyPr>
          <a:lstStyle>
            <a:lvl1pPr algn="l">
              <a:lnSpc>
                <a:spcPct val="100000"/>
              </a:lnSpc>
              <a:defRPr sz="3200" b="0" i="0" spc="0">
                <a:solidFill>
                  <a:schemeClr val="tx1"/>
                </a:solidFill>
                <a:latin typeface="+mn-lt"/>
                <a:cs typeface="Rockwell Nova Light" panose="02060303020205020403" pitchFamily="18" charset="0"/>
              </a:defRPr>
            </a:lvl1pPr>
          </a:lstStyle>
          <a:p>
            <a:pPr lvl="0"/>
            <a:r>
              <a:rPr lang="en-US"/>
              <a:t>Edit master text styles</a:t>
            </a:r>
          </a:p>
        </p:txBody>
      </p:sp>
    </p:spTree>
    <p:extLst>
      <p:ext uri="{BB962C8B-B14F-4D97-AF65-F5344CB8AC3E}">
        <p14:creationId xmlns:p14="http://schemas.microsoft.com/office/powerpoint/2010/main" val="387272104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Picture Spli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634AED-FE2D-5A49-9C4F-52E8C06D7549}"/>
              </a:ext>
            </a:extLst>
          </p:cNvPr>
          <p:cNvSpPr>
            <a:spLocks noGrp="1"/>
          </p:cNvSpPr>
          <p:nvPr>
            <p:ph type="pic" sz="quarter" idx="10"/>
          </p:nvPr>
        </p:nvSpPr>
        <p:spPr>
          <a:xfrm>
            <a:off x="6095999" y="0"/>
            <a:ext cx="6095999" cy="6858000"/>
          </a:xfrm>
        </p:spPr>
        <p:txBody>
          <a:bodyPr/>
          <a:lstStyle>
            <a:lvl1pPr>
              <a:defRPr>
                <a:latin typeface="+mn-lt"/>
              </a:defRPr>
            </a:lvl1pPr>
          </a:lstStyle>
          <a:p>
            <a:endParaRPr lang="en-US"/>
          </a:p>
        </p:txBody>
      </p:sp>
      <p:sp>
        <p:nvSpPr>
          <p:cNvPr id="2" name="Rectangle 1">
            <a:extLst>
              <a:ext uri="{FF2B5EF4-FFF2-40B4-BE49-F238E27FC236}">
                <a16:creationId xmlns:a16="http://schemas.microsoft.com/office/drawing/2014/main" id="{5549406C-54AA-BB4A-A894-DCE9A23B31DE}"/>
              </a:ext>
            </a:extLst>
          </p:cNvPr>
          <p:cNvSpPr/>
          <p:nvPr userDrawn="1"/>
        </p:nvSpPr>
        <p:spPr>
          <a:xfrm>
            <a:off x="0" y="0"/>
            <a:ext cx="6096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n-lt"/>
            </a:endParaRP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211014" y="6400799"/>
            <a:ext cx="745915" cy="291492"/>
          </a:xfrm>
          <a:prstGeom prst="rect">
            <a:avLst/>
          </a:prstGeom>
        </p:spPr>
        <p:txBody>
          <a:bodyPr vert="horz" lIns="91440" tIns="45720" rIns="91440" bIns="45720" rtlCol="0" anchor="ctr"/>
          <a:lstStyle>
            <a:lvl1pPr algn="l">
              <a:defRPr sz="800">
                <a:solidFill>
                  <a:schemeClr val="bg2"/>
                </a:solidFill>
                <a:latin typeface="+mn-lt"/>
              </a:defRPr>
            </a:lvl1pPr>
          </a:lstStyle>
          <a:p>
            <a:fld id="{4BEAA09E-D67E-864E-8466-C38E88600C4F}" type="slidenum">
              <a:rPr lang="en-US" smtClean="0"/>
              <a:pPr/>
              <a:t>‹#›</a:t>
            </a:fld>
            <a:endParaRPr lang="en-US"/>
          </a:p>
        </p:txBody>
      </p:sp>
      <p:pic>
        <p:nvPicPr>
          <p:cNvPr id="15" name="Picture 14">
            <a:extLst>
              <a:ext uri="{FF2B5EF4-FFF2-40B4-BE49-F238E27FC236}">
                <a16:creationId xmlns:a16="http://schemas.microsoft.com/office/drawing/2014/main" id="{F8C30483-00F3-D64E-AAE5-F07B9B5C01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94406" y="6408817"/>
            <a:ext cx="206592" cy="275456"/>
          </a:xfrm>
          <a:prstGeom prst="rect">
            <a:avLst/>
          </a:prstGeom>
        </p:spPr>
      </p:pic>
      <p:sp>
        <p:nvSpPr>
          <p:cNvPr id="8" name="Content Placeholder 2">
            <a:extLst>
              <a:ext uri="{FF2B5EF4-FFF2-40B4-BE49-F238E27FC236}">
                <a16:creationId xmlns:a16="http://schemas.microsoft.com/office/drawing/2014/main" id="{A0ECE671-F431-CD4B-9BF1-7FDB1F327553}"/>
              </a:ext>
            </a:extLst>
          </p:cNvPr>
          <p:cNvSpPr>
            <a:spLocks noGrp="1"/>
          </p:cNvSpPr>
          <p:nvPr>
            <p:ph sz="half" idx="1" hasCustomPrompt="1"/>
          </p:nvPr>
        </p:nvSpPr>
        <p:spPr>
          <a:xfrm>
            <a:off x="495300" y="1189899"/>
            <a:ext cx="5081891" cy="4351338"/>
          </a:xfrm>
        </p:spPr>
        <p:txBody>
          <a:bodyPr anchor="ctr">
            <a:normAutofit/>
          </a:bodyPr>
          <a:lstStyle>
            <a:lvl1pPr algn="l">
              <a:lnSpc>
                <a:spcPct val="80000"/>
              </a:lnSpc>
              <a:defRPr sz="3200" b="1" i="0">
                <a:solidFill>
                  <a:schemeClr val="accent1"/>
                </a:solidFill>
                <a:latin typeface="+mj-lt"/>
                <a:cs typeface="Trebuchet MS" panose="020B0703020202090204" pitchFamily="34" charset="0"/>
              </a:defRPr>
            </a:lvl1pPr>
          </a:lstStyle>
          <a:p>
            <a:pPr lvl="0"/>
            <a:r>
              <a:rPr lang="en-US"/>
              <a:t>Edit master text styles</a:t>
            </a:r>
          </a:p>
        </p:txBody>
      </p:sp>
    </p:spTree>
    <p:extLst>
      <p:ext uri="{BB962C8B-B14F-4D97-AF65-F5344CB8AC3E}">
        <p14:creationId xmlns:p14="http://schemas.microsoft.com/office/powerpoint/2010/main" val="288035366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BF970B-3FB2-E84A-B70E-2F82C3C4236F}"/>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80000"/>
              </a:lnSpc>
              <a:defRPr b="1" i="0">
                <a:solidFill>
                  <a:schemeClr val="accent1"/>
                </a:solidFill>
                <a:latin typeface="+mj-lt"/>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hasCustomPrompt="1"/>
          </p:nvPr>
        </p:nvSpPr>
        <p:spPr>
          <a:xfrm>
            <a:off x="577516" y="1942677"/>
            <a:ext cx="10972800" cy="4229524"/>
          </a:xfrm>
        </p:spPr>
        <p:txBody>
          <a:bodyPr/>
          <a:lstStyle>
            <a:lvl1pPr>
              <a:lnSpc>
                <a:spcPct val="110000"/>
              </a:lnSpc>
              <a:spcAft>
                <a:spcPts val="800"/>
              </a:spcAft>
              <a:defRPr>
                <a:latin typeface="+mn-lt"/>
              </a:defRPr>
            </a:lvl1pPr>
            <a:lvl2pPr marL="15875" indent="0">
              <a:lnSpc>
                <a:spcPct val="110000"/>
              </a:lnSpc>
              <a:buNone/>
              <a:tabLst/>
              <a:defRPr sz="1800" b="0">
                <a:solidFill>
                  <a:schemeClr val="tx1"/>
                </a:solidFill>
                <a:latin typeface="+mn-lt"/>
              </a:defRPr>
            </a:lvl2pPr>
            <a:lvl3pPr marL="287338" indent="-169863">
              <a:lnSpc>
                <a:spcPct val="110000"/>
              </a:lnSpc>
              <a:tabLst/>
              <a:defRPr sz="1600">
                <a:latin typeface="+mn-lt"/>
              </a:defRPr>
            </a:lvl3pPr>
            <a:lvl4pPr marL="693738" indent="-169863">
              <a:lnSpc>
                <a:spcPct val="110000"/>
              </a:lnSpc>
              <a:tabLst/>
              <a:defRPr sz="1400">
                <a:latin typeface="+mn-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latin typeface="+mn-lt"/>
              </a:defRPr>
            </a:lvl1pPr>
          </a:lstStyle>
          <a:p>
            <a:fld id="{4BEAA09E-D67E-864E-8466-C38E88600C4F}" type="slidenum">
              <a:rPr lang="en-US" smtClean="0"/>
              <a:pPr/>
              <a:t>‹#›</a:t>
            </a:fld>
            <a:endParaRPr lang="en-US"/>
          </a:p>
        </p:txBody>
      </p:sp>
    </p:spTree>
    <p:extLst>
      <p:ext uri="{BB962C8B-B14F-4D97-AF65-F5344CB8AC3E}">
        <p14:creationId xmlns:p14="http://schemas.microsoft.com/office/powerpoint/2010/main" val="88854171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Content - 2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BF970B-3FB2-E84A-B70E-2F82C3C4236F}"/>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80000"/>
              </a:lnSpc>
              <a:defRPr b="1" i="0">
                <a:solidFill>
                  <a:schemeClr val="accent1"/>
                </a:solidFill>
                <a:latin typeface="+mj-lt"/>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hasCustomPrompt="1"/>
          </p:nvPr>
        </p:nvSpPr>
        <p:spPr>
          <a:xfrm>
            <a:off x="577516" y="1942677"/>
            <a:ext cx="5399951" cy="4229524"/>
          </a:xfrm>
        </p:spPr>
        <p:txBody>
          <a:bodyPr/>
          <a:lstStyle>
            <a:lvl1pPr>
              <a:lnSpc>
                <a:spcPct val="110000"/>
              </a:lnSpc>
              <a:spcAft>
                <a:spcPts val="800"/>
              </a:spcAft>
              <a:defRPr>
                <a:latin typeface="+mn-lt"/>
              </a:defRPr>
            </a:lvl1pPr>
            <a:lvl2pPr marL="15875" indent="0">
              <a:lnSpc>
                <a:spcPct val="110000"/>
              </a:lnSpc>
              <a:buNone/>
              <a:tabLst/>
              <a:defRPr sz="1800" b="0">
                <a:solidFill>
                  <a:schemeClr val="tx1"/>
                </a:solidFill>
                <a:latin typeface="+mn-lt"/>
              </a:defRPr>
            </a:lvl2pPr>
            <a:lvl3pPr marL="287338" indent="-169863">
              <a:lnSpc>
                <a:spcPct val="110000"/>
              </a:lnSpc>
              <a:tabLst/>
              <a:defRPr sz="1600">
                <a:latin typeface="+mn-lt"/>
              </a:defRPr>
            </a:lvl3pPr>
            <a:lvl4pPr marL="693738" indent="-169863">
              <a:lnSpc>
                <a:spcPct val="110000"/>
              </a:lnSpc>
              <a:tabLst/>
              <a:defRPr sz="1400">
                <a:latin typeface="+mn-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latin typeface="+mn-lt"/>
              </a:defRPr>
            </a:lvl1pPr>
          </a:lstStyle>
          <a:p>
            <a:fld id="{4BEAA09E-D67E-864E-8466-C38E88600C4F}" type="slidenum">
              <a:rPr lang="en-US" smtClean="0"/>
              <a:pPr/>
              <a:t>‹#›</a:t>
            </a:fld>
            <a:endParaRPr lang="en-US"/>
          </a:p>
        </p:txBody>
      </p:sp>
      <p:sp>
        <p:nvSpPr>
          <p:cNvPr id="11" name="Content Placeholder 7">
            <a:extLst>
              <a:ext uri="{FF2B5EF4-FFF2-40B4-BE49-F238E27FC236}">
                <a16:creationId xmlns:a16="http://schemas.microsoft.com/office/drawing/2014/main" id="{A0CAA9C4-E772-E443-A2A4-0F2D14E98910}"/>
              </a:ext>
            </a:extLst>
          </p:cNvPr>
          <p:cNvSpPr>
            <a:spLocks noGrp="1"/>
          </p:cNvSpPr>
          <p:nvPr>
            <p:ph sz="quarter" idx="14" hasCustomPrompt="1"/>
          </p:nvPr>
        </p:nvSpPr>
        <p:spPr>
          <a:xfrm>
            <a:off x="6150365" y="1942677"/>
            <a:ext cx="5399951" cy="4229524"/>
          </a:xfrm>
        </p:spPr>
        <p:txBody>
          <a:bodyPr/>
          <a:lstStyle>
            <a:lvl1pPr>
              <a:lnSpc>
                <a:spcPct val="110000"/>
              </a:lnSpc>
              <a:spcAft>
                <a:spcPts val="800"/>
              </a:spcAft>
              <a:defRPr>
                <a:latin typeface="+mn-lt"/>
              </a:defRPr>
            </a:lvl1pPr>
            <a:lvl2pPr marL="15875" indent="0">
              <a:lnSpc>
                <a:spcPct val="110000"/>
              </a:lnSpc>
              <a:buNone/>
              <a:tabLst/>
              <a:defRPr sz="1800" b="0">
                <a:solidFill>
                  <a:schemeClr val="tx1"/>
                </a:solidFill>
                <a:latin typeface="+mn-lt"/>
              </a:defRPr>
            </a:lvl2pPr>
            <a:lvl3pPr marL="287338" indent="-169863">
              <a:lnSpc>
                <a:spcPct val="110000"/>
              </a:lnSpc>
              <a:tabLst/>
              <a:defRPr sz="1600">
                <a:latin typeface="+mn-lt"/>
              </a:defRPr>
            </a:lvl3pPr>
            <a:lvl4pPr marL="693738" indent="-169863">
              <a:lnSpc>
                <a:spcPct val="110000"/>
              </a:lnSpc>
              <a:tabLst/>
              <a:defRPr sz="1400">
                <a:latin typeface="+mn-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3285934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BF970B-3FB2-E84A-B70E-2F82C3C4236F}"/>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80000"/>
              </a:lnSpc>
              <a:defRPr b="1" i="0">
                <a:solidFill>
                  <a:schemeClr val="accent1"/>
                </a:solidFill>
                <a:latin typeface="+mj-lt"/>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hasCustomPrompt="1"/>
          </p:nvPr>
        </p:nvSpPr>
        <p:spPr>
          <a:xfrm>
            <a:off x="577517" y="1942677"/>
            <a:ext cx="3516658" cy="4229524"/>
          </a:xfrm>
        </p:spPr>
        <p:txBody>
          <a:bodyPr/>
          <a:lstStyle>
            <a:lvl1pPr>
              <a:lnSpc>
                <a:spcPct val="110000"/>
              </a:lnSpc>
              <a:spcAft>
                <a:spcPts val="800"/>
              </a:spcAft>
              <a:defRPr>
                <a:latin typeface="+mn-lt"/>
              </a:defRPr>
            </a:lvl1pPr>
            <a:lvl2pPr marL="15875" indent="0">
              <a:lnSpc>
                <a:spcPct val="110000"/>
              </a:lnSpc>
              <a:buNone/>
              <a:tabLst/>
              <a:defRPr sz="1800" b="0">
                <a:solidFill>
                  <a:schemeClr val="tx1"/>
                </a:solidFill>
                <a:latin typeface="+mn-lt"/>
              </a:defRPr>
            </a:lvl2pPr>
            <a:lvl3pPr marL="287338" indent="-169863">
              <a:lnSpc>
                <a:spcPct val="110000"/>
              </a:lnSpc>
              <a:tabLst/>
              <a:defRPr sz="1600">
                <a:latin typeface="+mn-lt"/>
              </a:defRPr>
            </a:lvl3pPr>
            <a:lvl4pPr marL="693738" indent="-169863">
              <a:lnSpc>
                <a:spcPct val="110000"/>
              </a:lnSpc>
              <a:tabLst/>
              <a:defRPr sz="1400">
                <a:latin typeface="+mn-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latin typeface="+mn-lt"/>
              </a:defRPr>
            </a:lvl1pPr>
          </a:lstStyle>
          <a:p>
            <a:fld id="{4BEAA09E-D67E-864E-8466-C38E88600C4F}" type="slidenum">
              <a:rPr lang="en-US" smtClean="0"/>
              <a:pPr/>
              <a:t>‹#›</a:t>
            </a:fld>
            <a:endParaRPr lang="en-US"/>
          </a:p>
        </p:txBody>
      </p:sp>
      <p:sp>
        <p:nvSpPr>
          <p:cNvPr id="11" name="Content Placeholder 7">
            <a:extLst>
              <a:ext uri="{FF2B5EF4-FFF2-40B4-BE49-F238E27FC236}">
                <a16:creationId xmlns:a16="http://schemas.microsoft.com/office/drawing/2014/main" id="{A0CAA9C4-E772-E443-A2A4-0F2D14E98910}"/>
              </a:ext>
            </a:extLst>
          </p:cNvPr>
          <p:cNvSpPr>
            <a:spLocks noGrp="1"/>
          </p:cNvSpPr>
          <p:nvPr>
            <p:ph sz="quarter" idx="14" hasCustomPrompt="1"/>
          </p:nvPr>
        </p:nvSpPr>
        <p:spPr>
          <a:xfrm>
            <a:off x="4305587" y="1942677"/>
            <a:ext cx="3516658" cy="4229524"/>
          </a:xfrm>
        </p:spPr>
        <p:txBody>
          <a:bodyPr/>
          <a:lstStyle>
            <a:lvl1pPr>
              <a:lnSpc>
                <a:spcPct val="110000"/>
              </a:lnSpc>
              <a:spcAft>
                <a:spcPts val="800"/>
              </a:spcAft>
              <a:defRPr>
                <a:latin typeface="+mn-lt"/>
              </a:defRPr>
            </a:lvl1pPr>
            <a:lvl2pPr marL="15875" indent="0">
              <a:lnSpc>
                <a:spcPct val="110000"/>
              </a:lnSpc>
              <a:buNone/>
              <a:tabLst/>
              <a:defRPr sz="1800" b="0">
                <a:solidFill>
                  <a:schemeClr val="tx1"/>
                </a:solidFill>
                <a:latin typeface="+mn-lt"/>
              </a:defRPr>
            </a:lvl2pPr>
            <a:lvl3pPr marL="287338" indent="-169863">
              <a:lnSpc>
                <a:spcPct val="110000"/>
              </a:lnSpc>
              <a:tabLst/>
              <a:defRPr sz="1600">
                <a:latin typeface="+mn-lt"/>
              </a:defRPr>
            </a:lvl3pPr>
            <a:lvl4pPr marL="693738" indent="-169863">
              <a:lnSpc>
                <a:spcPct val="110000"/>
              </a:lnSpc>
              <a:tabLst/>
              <a:defRPr sz="1400">
                <a:latin typeface="+mn-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Content Placeholder 7">
            <a:extLst>
              <a:ext uri="{FF2B5EF4-FFF2-40B4-BE49-F238E27FC236}">
                <a16:creationId xmlns:a16="http://schemas.microsoft.com/office/drawing/2014/main" id="{CC246391-91B4-BC47-A6BA-88CFDDCA116C}"/>
              </a:ext>
            </a:extLst>
          </p:cNvPr>
          <p:cNvSpPr>
            <a:spLocks noGrp="1"/>
          </p:cNvSpPr>
          <p:nvPr>
            <p:ph sz="quarter" idx="18" hasCustomPrompt="1"/>
          </p:nvPr>
        </p:nvSpPr>
        <p:spPr>
          <a:xfrm>
            <a:off x="8033658" y="1942677"/>
            <a:ext cx="3516658" cy="4229524"/>
          </a:xfrm>
        </p:spPr>
        <p:txBody>
          <a:bodyPr/>
          <a:lstStyle>
            <a:lvl1pPr>
              <a:lnSpc>
                <a:spcPct val="110000"/>
              </a:lnSpc>
              <a:spcAft>
                <a:spcPts val="800"/>
              </a:spcAft>
              <a:defRPr>
                <a:latin typeface="+mn-lt"/>
              </a:defRPr>
            </a:lvl1pPr>
            <a:lvl2pPr marL="15875" indent="0">
              <a:lnSpc>
                <a:spcPct val="110000"/>
              </a:lnSpc>
              <a:buNone/>
              <a:tabLst/>
              <a:defRPr sz="1800" b="0">
                <a:solidFill>
                  <a:schemeClr val="tx1"/>
                </a:solidFill>
                <a:latin typeface="+mn-lt"/>
              </a:defRPr>
            </a:lvl2pPr>
            <a:lvl3pPr marL="287338" indent="-169863">
              <a:lnSpc>
                <a:spcPct val="110000"/>
              </a:lnSpc>
              <a:tabLst/>
              <a:defRPr sz="1600">
                <a:latin typeface="+mn-lt"/>
              </a:defRPr>
            </a:lvl3pPr>
            <a:lvl4pPr marL="693738" indent="-169863">
              <a:lnSpc>
                <a:spcPct val="110000"/>
              </a:lnSpc>
              <a:tabLst/>
              <a:defRPr sz="1400">
                <a:latin typeface="+mn-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0537258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Blank Grey - Foot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BF970B-3FB2-E84A-B70E-2F82C3C4236F}"/>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5651" y="6408817"/>
            <a:ext cx="206592" cy="275456"/>
          </a:xfrm>
          <a:prstGeom prst="rect">
            <a:avLst/>
          </a:prstGeom>
        </p:spPr>
      </p:pic>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latin typeface="+mn-lt"/>
              </a:defRPr>
            </a:lvl1pPr>
          </a:lstStyle>
          <a:p>
            <a:fld id="{4BEAA09E-D67E-864E-8466-C38E88600C4F}" type="slidenum">
              <a:rPr lang="en-US" smtClean="0"/>
              <a:pPr/>
              <a:t>‹#›</a:t>
            </a:fld>
            <a:endParaRPr lang="en-US"/>
          </a:p>
        </p:txBody>
      </p:sp>
    </p:spTree>
    <p:extLst>
      <p:ext uri="{BB962C8B-B14F-4D97-AF65-F5344CB8AC3E}">
        <p14:creationId xmlns:p14="http://schemas.microsoft.com/office/powerpoint/2010/main" val="413133051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 With Foot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0E1FAF-85CD-FA4B-81FE-A9FD82D22E2F}"/>
              </a:ext>
            </a:extLst>
          </p:cNvPr>
          <p:cNvSpPr>
            <a:spLocks noGrp="1"/>
          </p:cNvSpPr>
          <p:nvPr>
            <p:ph type="sldNum" sz="quarter" idx="12"/>
          </p:nvPr>
        </p:nvSpPr>
        <p:spPr/>
        <p:txBody>
          <a:bodyPr/>
          <a:lstStyle>
            <a:lvl1pPr>
              <a:defRPr>
                <a:solidFill>
                  <a:schemeClr val="tx1">
                    <a:lumMod val="40000"/>
                    <a:lumOff val="60000"/>
                  </a:schemeClr>
                </a:solidFill>
                <a:latin typeface="+mn-lt"/>
              </a:defRPr>
            </a:lvl1pPr>
          </a:lstStyle>
          <a:p>
            <a:fld id="{4BEAA09E-D67E-864E-8466-C38E88600C4F}" type="slidenum">
              <a:rPr lang="en-US" smtClean="0"/>
              <a:pPr/>
              <a:t>‹#›</a:t>
            </a:fld>
            <a:endParaRPr lang="en-US"/>
          </a:p>
        </p:txBody>
      </p:sp>
      <p:pic>
        <p:nvPicPr>
          <p:cNvPr id="5" name="Picture 4">
            <a:extLst>
              <a:ext uri="{FF2B5EF4-FFF2-40B4-BE49-F238E27FC236}">
                <a16:creationId xmlns:a16="http://schemas.microsoft.com/office/drawing/2014/main" id="{F7216341-DBB4-0D4B-B285-B706134D81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5651" y="6408817"/>
            <a:ext cx="206592" cy="275456"/>
          </a:xfrm>
          <a:prstGeom prst="rect">
            <a:avLst/>
          </a:prstGeom>
        </p:spPr>
      </p:pic>
    </p:spTree>
    <p:extLst>
      <p:ext uri="{BB962C8B-B14F-4D97-AF65-F5344CB8AC3E}">
        <p14:creationId xmlns:p14="http://schemas.microsoft.com/office/powerpoint/2010/main" val="47691025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Red Background">
    <p:bg>
      <p:bgPr>
        <a:solidFill>
          <a:srgbClr val="C50F3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11576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Blue Backgroun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945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C50F3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B320B6-BD13-76C5-D929-E62E9957DF78}"/>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2">
            <a:extLst>
              <a:ext uri="{FF2B5EF4-FFF2-40B4-BE49-F238E27FC236}">
                <a16:creationId xmlns:a16="http://schemas.microsoft.com/office/drawing/2014/main" id="{39D855DC-A812-0A70-03B1-BB1267D401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3425" y="638175"/>
            <a:ext cx="17938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1658249"/>
            <a:ext cx="10058400" cy="2387600"/>
          </a:xfrm>
          <a:prstGeom prst="rect">
            <a:avLst/>
          </a:prstGeom>
        </p:spPr>
        <p:txBody>
          <a:bodyPr/>
          <a:lstStyle>
            <a:lvl1pPr algn="l">
              <a:lnSpc>
                <a:spcPct val="80000"/>
              </a:lnSpc>
              <a:defRPr sz="5000" b="1" i="0" spc="0" baseline="0">
                <a:solidFill>
                  <a:schemeClr val="bg1"/>
                </a:solidFill>
                <a:latin typeface="Trebuchet MS" panose="020B070302020209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09600" y="4077886"/>
            <a:ext cx="10058400" cy="1655762"/>
          </a:xfrm>
          <a:prstGeom prst="rect">
            <a:avLst/>
          </a:prstGeom>
        </p:spPr>
        <p:txBody>
          <a:bodyPr anchor="t">
            <a:noAutofit/>
          </a:bodyPr>
          <a:lstStyle>
            <a:lvl1pPr marL="0" indent="0" algn="l">
              <a:lnSpc>
                <a:spcPct val="110000"/>
              </a:lnSpc>
              <a:buNone/>
              <a:defRPr sz="1500" b="0" i="0" kern="800" spc="300" baseline="0">
                <a:solidFill>
                  <a:schemeClr val="bg2">
                    <a:lumMod val="20000"/>
                    <a:lumOff val="80000"/>
                  </a:schemeClr>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5169829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Black Background">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57031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5FA910F-3277-4B3E-A9EE-D900AE3E1F55}"/>
              </a:ext>
            </a:extLst>
          </p:cNvPr>
          <p:cNvSpPr/>
          <p:nvPr>
            <p:custDataLst>
              <p:tags r:id="rId2"/>
            </p:custDataLst>
          </p:nvPr>
        </p:nvSpPr>
        <p:spPr>
          <a:xfrm>
            <a:off x="1" y="1"/>
            <a:ext cx="211667" cy="211667"/>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5" name="doc id" hidden="1"/>
          <p:cNvSpPr>
            <a:spLocks noChangeArrowheads="1"/>
          </p:cNvSpPr>
          <p:nvPr/>
        </p:nvSpPr>
        <p:spPr bwMode="gray">
          <a:xfrm flipH="1">
            <a:off x="10658004" y="51835"/>
            <a:ext cx="1231563"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0" marR="0" lvl="0" indent="0" algn="r" defTabSz="1217996" rtl="0" eaLnBrk="1" fontAlgn="base" latinLnBrk="0" hangingPunct="1">
              <a:lnSpc>
                <a:spcPct val="100000"/>
              </a:lnSpc>
              <a:spcBef>
                <a:spcPct val="0"/>
              </a:spcBef>
              <a:spcAft>
                <a:spcPct val="0"/>
              </a:spcAft>
              <a:buClrTx/>
              <a:buSzTx/>
              <a:buFontTx/>
              <a:buNone/>
              <a:tabLst/>
              <a:defRPr/>
            </a:pPr>
            <a:endParaRPr kumimoji="0" lang="x-none" sz="612" b="0" i="0" u="none" strike="noStrike" kern="1200" cap="none" spc="0" normalizeH="0" baseline="0" noProof="0">
              <a:ln>
                <a:noFill/>
              </a:ln>
              <a:solidFill>
                <a:srgbClr val="808080"/>
              </a:solidFill>
              <a:effectLst/>
              <a:uLnTx/>
              <a:uFillTx/>
              <a:latin typeface="Arial"/>
              <a:ea typeface="+mn-ea"/>
              <a:cs typeface="+mn-cs"/>
            </a:endParaRPr>
          </a:p>
        </p:txBody>
      </p:sp>
      <p:sp>
        <p:nvSpPr>
          <p:cNvPr id="6" name="Slide Number Placeholder 6">
            <a:extLst>
              <a:ext uri="{FF2B5EF4-FFF2-40B4-BE49-F238E27FC236}">
                <a16:creationId xmlns:a16="http://schemas.microsoft.com/office/drawing/2014/main" id="{91BA7DE7-7087-46DD-8863-8070C10A0CDE}"/>
              </a:ext>
            </a:extLst>
          </p:cNvPr>
          <p:cNvSpPr>
            <a:spLocks noGrp="1"/>
          </p:cNvSpPr>
          <p:nvPr>
            <p:ph type="sldNum" sz="quarter" idx="12"/>
          </p:nvPr>
        </p:nvSpPr>
        <p:spPr>
          <a:xfrm>
            <a:off x="211015" y="6400799"/>
            <a:ext cx="2743200" cy="291492"/>
          </a:xfrm>
        </p:spPr>
        <p:txBody>
          <a:bodyPr/>
          <a:lstStyle>
            <a:lvl1pPr>
              <a:defRPr>
                <a:solidFill>
                  <a:schemeClr val="tx1">
                    <a:lumMod val="40000"/>
                    <a:lumOff val="60000"/>
                  </a:schemeClr>
                </a:solidFill>
              </a:defRPr>
            </a:lvl1pPr>
          </a:lstStyle>
          <a:p>
            <a:fld id="{4BEAA09E-D67E-864E-8466-C38E88600C4F}" type="slidenum">
              <a:rPr lang="en-US" smtClean="0"/>
              <a:pPr/>
              <a:t>‹#›</a:t>
            </a:fld>
            <a:endParaRPr lang="en-US"/>
          </a:p>
        </p:txBody>
      </p:sp>
    </p:spTree>
    <p:extLst>
      <p:ext uri="{BB962C8B-B14F-4D97-AF65-F5344CB8AC3E}">
        <p14:creationId xmlns:p14="http://schemas.microsoft.com/office/powerpoint/2010/main" val="215526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E83E5-2EF2-6A43-863C-E6A58A5E3C21}"/>
              </a:ext>
            </a:extLst>
          </p:cNvPr>
          <p:cNvSpPr>
            <a:spLocks noGrp="1"/>
          </p:cNvSpPr>
          <p:nvPr>
            <p:ph idx="1" hasCustomPrompt="1"/>
          </p:nvPr>
        </p:nvSpPr>
        <p:spPr>
          <a:xfrm>
            <a:off x="447615" y="2062501"/>
            <a:ext cx="11269255" cy="4114461"/>
          </a:xfrm>
        </p:spPr>
        <p:txBody>
          <a:bodyPr lIns="0" tIns="0" rIns="0" bIns="0"/>
          <a:lstStyle>
            <a:lvl1pPr>
              <a:defRPr b="0" i="0">
                <a:solidFill>
                  <a:schemeClr val="tx1"/>
                </a:solidFill>
                <a:latin typeface="+mn-lt"/>
                <a:ea typeface="Roboto Light" panose="02000000000000000000" pitchFamily="2" charset="0"/>
                <a:cs typeface="Arial" panose="020B0604020202020204" pitchFamily="34" charset="0"/>
              </a:defRPr>
            </a:lvl1pPr>
            <a:lvl2pPr marL="115888" indent="0">
              <a:buNone/>
              <a:defRPr b="0" i="1">
                <a:solidFill>
                  <a:schemeClr val="tx1"/>
                </a:solidFill>
                <a:latin typeface="+mn-lt"/>
                <a:ea typeface="Roboto Light" panose="02000000000000000000" pitchFamily="2" charset="0"/>
                <a:cs typeface="Arial" panose="020B0604020202020204" pitchFamily="34" charset="0"/>
              </a:defRPr>
            </a:lvl2pPr>
            <a:lvl3pPr>
              <a:defRPr b="0" i="0">
                <a:solidFill>
                  <a:schemeClr val="tx1"/>
                </a:solidFill>
                <a:latin typeface="+mn-lt"/>
                <a:ea typeface="Roboto Light" panose="02000000000000000000" pitchFamily="2" charset="0"/>
                <a:cs typeface="Arial" panose="020B0604020202020204" pitchFamily="34" charset="0"/>
              </a:defRPr>
            </a:lvl3pPr>
            <a:lvl4pPr>
              <a:defRPr b="0" i="0">
                <a:solidFill>
                  <a:schemeClr val="tx1"/>
                </a:solidFill>
                <a:latin typeface="+mn-lt"/>
                <a:ea typeface="Roboto Light" panose="02000000000000000000" pitchFamily="2" charset="0"/>
                <a:cs typeface="Arial" panose="020B0604020202020204" pitchFamily="34" charset="0"/>
              </a:defRPr>
            </a:lvl4pPr>
            <a:lvl5pPr>
              <a:defRPr b="0" i="0">
                <a:solidFill>
                  <a:schemeClr val="tx1"/>
                </a:solidFill>
                <a:latin typeface="+mn-lt"/>
                <a:ea typeface="Roboto Light"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69A11B6D-85FD-BA46-B0C1-FEA93902B870}"/>
              </a:ext>
            </a:extLst>
          </p:cNvPr>
          <p:cNvSpPr>
            <a:spLocks noGrp="1"/>
          </p:cNvSpPr>
          <p:nvPr>
            <p:ph type="title"/>
          </p:nvPr>
        </p:nvSpPr>
        <p:spPr>
          <a:xfrm>
            <a:off x="447615" y="1018903"/>
            <a:ext cx="11269255" cy="671785"/>
          </a:xfrm>
        </p:spPr>
        <p:txBody>
          <a:bodyPr lIns="0" tIns="0" rIns="0" bIns="0" anchor="t" anchorCtr="0"/>
          <a:lstStyle>
            <a:lvl1pPr>
              <a:defRPr b="1" i="0">
                <a:solidFill>
                  <a:schemeClr val="accent1"/>
                </a:solidFill>
                <a:latin typeface="+mj-lt"/>
                <a:ea typeface="Roboto Light" panose="02000000000000000000" pitchFamily="2" charset="0"/>
                <a:cs typeface="Arial" panose="020B0604020202020204" pitchFamily="34" charset="0"/>
              </a:defRPr>
            </a:lvl1pPr>
          </a:lstStyle>
          <a:p>
            <a:r>
              <a:rPr lang="en-US"/>
              <a:t>Click to edit Master title style</a:t>
            </a:r>
          </a:p>
        </p:txBody>
      </p:sp>
      <p:sp>
        <p:nvSpPr>
          <p:cNvPr id="8" name="Slide Number Placeholder 6">
            <a:extLst>
              <a:ext uri="{FF2B5EF4-FFF2-40B4-BE49-F238E27FC236}">
                <a16:creationId xmlns:a16="http://schemas.microsoft.com/office/drawing/2014/main" id="{F3949077-E0E8-B647-A11F-24C62D2D4087}"/>
              </a:ext>
            </a:extLst>
          </p:cNvPr>
          <p:cNvSpPr txBox="1">
            <a:spLocks/>
          </p:cNvSpPr>
          <p:nvPr userDrawn="1"/>
        </p:nvSpPr>
        <p:spPr>
          <a:xfrm>
            <a:off x="211015"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AA09E-D67E-864E-8466-C38E88600C4F}" type="slidenum">
              <a:rPr lang="en-US" smtClean="0">
                <a:latin typeface="+mn-lt"/>
              </a:rPr>
              <a:pPr/>
              <a:t>‹#›</a:t>
            </a:fld>
            <a:endParaRPr lang="en-US">
              <a:latin typeface="+mn-lt"/>
            </a:endParaRPr>
          </a:p>
        </p:txBody>
      </p:sp>
      <p:pic>
        <p:nvPicPr>
          <p:cNvPr id="9" name="Picture 8">
            <a:extLst>
              <a:ext uri="{FF2B5EF4-FFF2-40B4-BE49-F238E27FC236}">
                <a16:creationId xmlns:a16="http://schemas.microsoft.com/office/drawing/2014/main" id="{49B283B9-5D9B-F94B-BF86-B66DD0953C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5651" y="6408817"/>
            <a:ext cx="206592" cy="275456"/>
          </a:xfrm>
          <a:prstGeom prst="rect">
            <a:avLst/>
          </a:prstGeom>
        </p:spPr>
      </p:pic>
    </p:spTree>
    <p:extLst>
      <p:ext uri="{BB962C8B-B14F-4D97-AF65-F5344CB8AC3E}">
        <p14:creationId xmlns:p14="http://schemas.microsoft.com/office/powerpoint/2010/main" val="36916978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830" y="1146412"/>
            <a:ext cx="11481363" cy="2000548"/>
          </a:xfrm>
          <a:prstGeom prst="rect">
            <a:avLst/>
          </a:prstGeom>
        </p:spPr>
        <p:txBody>
          <a:bodyPr>
            <a:spAutoFit/>
          </a:bodyPr>
          <a:lstStyle>
            <a:lvl1pPr marL="173038" indent="-173038">
              <a:lnSpc>
                <a:spcPct val="100000"/>
              </a:lnSpc>
              <a:spcBef>
                <a:spcPts val="600"/>
              </a:spcBef>
              <a:buFont typeface="Arial" panose="020B0604020202020204" pitchFamily="34" charset="0"/>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1pPr>
            <a:lvl2pPr marL="630238" indent="-228600">
              <a:lnSpc>
                <a:spcPct val="100000"/>
              </a:lnSpc>
              <a:spcBef>
                <a:spcPts val="600"/>
              </a:spcBef>
              <a:buFont typeface="System Font Regular"/>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2pPr>
            <a:lvl3pPr marL="922338" indent="-174625">
              <a:lnSpc>
                <a:spcPct val="100000"/>
              </a:lnSpc>
              <a:spcBef>
                <a:spcPts val="600"/>
              </a:spcBef>
              <a:buFont typeface="Arial" panose="020B0604020202020204" pitchFamily="34" charset="0"/>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3pPr>
            <a:lvl4pPr marL="1379538" indent="-228600">
              <a:lnSpc>
                <a:spcPct val="100000"/>
              </a:lnSpc>
              <a:spcBef>
                <a:spcPts val="600"/>
              </a:spcBef>
              <a:buFont typeface="System Font Regular"/>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4pPr>
            <a:lvl5pPr marL="1662113" indent="-173038">
              <a:lnSpc>
                <a:spcPct val="100000"/>
              </a:lnSpc>
              <a:spcBef>
                <a:spcPts val="600"/>
              </a:spcBef>
              <a:buFont typeface="Arial" panose="020B0604020202020204" pitchFamily="34" charset="0"/>
              <a:buChar char="•"/>
              <a:tabLst/>
              <a:defRPr sz="1600" b="0" i="0" spc="0">
                <a:solidFill>
                  <a:schemeClr val="tx1"/>
                </a:solidFill>
                <a:latin typeface="Trebuchet MS" panose="020B0703020202090204" pitchFamily="34" charset="0"/>
                <a:ea typeface="Trebuchet MS" panose="020B0703020202090204" pitchFamily="34"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342831" y="202337"/>
            <a:ext cx="11481362" cy="916687"/>
          </a:xfrm>
          <a:prstGeom prst="rect">
            <a:avLst/>
          </a:prstGeom>
        </p:spPr>
        <p:txBody>
          <a:bodyPr anchor="t"/>
          <a:lstStyle>
            <a:lvl1pPr>
              <a:defRPr sz="3200" b="1">
                <a:solidFill>
                  <a:srgbClr val="26245E"/>
                </a:solidFill>
                <a:latin typeface="Trebuchet MS" panose="020B0703020202090204" pitchFamily="34" charset="0"/>
                <a:ea typeface="Trebuchet MS" panose="020B0703020202090204" pitchFamily="34" charset="0"/>
                <a:cs typeface="Arial" panose="020B0604020202020204" pitchFamily="34"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40CC0D8B-04E1-834F-A50B-635F7EC9444F}"/>
              </a:ext>
            </a:extLst>
          </p:cNvPr>
          <p:cNvSpPr txBox="1">
            <a:spLocks/>
          </p:cNvSpPr>
          <p:nvPr userDrawn="1"/>
        </p:nvSpPr>
        <p:spPr>
          <a:xfrm>
            <a:off x="211015"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AA09E-D67E-864E-8466-C38E88600C4F}" type="slidenum">
              <a:rPr lang="en-US" smtClean="0">
                <a:latin typeface="+mn-lt"/>
              </a:rPr>
              <a:pPr/>
              <a:t>‹#›</a:t>
            </a:fld>
            <a:endParaRPr lang="en-US">
              <a:latin typeface="+mn-lt"/>
            </a:endParaRPr>
          </a:p>
        </p:txBody>
      </p:sp>
      <p:pic>
        <p:nvPicPr>
          <p:cNvPr id="9" name="Picture 8">
            <a:extLst>
              <a:ext uri="{FF2B5EF4-FFF2-40B4-BE49-F238E27FC236}">
                <a16:creationId xmlns:a16="http://schemas.microsoft.com/office/drawing/2014/main" id="{4367E9F8-1BF3-8C49-BB26-9B0F0C2FD7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5651" y="6408817"/>
            <a:ext cx="206592" cy="275456"/>
          </a:xfrm>
          <a:prstGeom prst="rect">
            <a:avLst/>
          </a:prstGeom>
        </p:spPr>
      </p:pic>
      <p:sp>
        <p:nvSpPr>
          <p:cNvPr id="13" name="Text Placeholder 3">
            <a:extLst>
              <a:ext uri="{FF2B5EF4-FFF2-40B4-BE49-F238E27FC236}">
                <a16:creationId xmlns:a16="http://schemas.microsoft.com/office/drawing/2014/main" id="{7EE233F2-FD38-114A-A5D2-B500B9F2047D}"/>
              </a:ext>
            </a:extLst>
          </p:cNvPr>
          <p:cNvSpPr>
            <a:spLocks noGrp="1"/>
          </p:cNvSpPr>
          <p:nvPr>
            <p:ph type="body" sz="quarter" idx="13"/>
          </p:nvPr>
        </p:nvSpPr>
        <p:spPr>
          <a:xfrm>
            <a:off x="568793" y="5964198"/>
            <a:ext cx="10789164" cy="704449"/>
          </a:xfrm>
          <a:prstGeom prst="rect">
            <a:avLst/>
          </a:prstGeom>
          <a:noFill/>
        </p:spPr>
        <p:txBody>
          <a:bodyPr anchor="b"/>
          <a:lstStyle>
            <a:lvl1pPr marL="0" indent="0">
              <a:lnSpc>
                <a:spcPct val="100000"/>
              </a:lnSpc>
              <a:spcBef>
                <a:spcPts val="0"/>
              </a:spcBef>
              <a:spcAft>
                <a:spcPts val="0"/>
              </a:spcAft>
              <a:buNone/>
              <a:defRPr sz="900" spc="0">
                <a:solidFill>
                  <a:schemeClr val="tx1"/>
                </a:solidFill>
                <a:latin typeface="Trebuchet MS" panose="020B0703020202090204" pitchFamily="34" charset="0"/>
              </a:defRPr>
            </a:lvl1pPr>
            <a:lvl2pPr marL="457200" indent="0">
              <a:buNone/>
              <a:defRPr sz="900"/>
            </a:lvl2pPr>
            <a:lvl3pPr marL="914400" indent="0">
              <a:buNone/>
              <a:defRPr sz="900"/>
            </a:lvl3pPr>
            <a:lvl4pPr marL="1371600" indent="0">
              <a:buNone/>
              <a:defRPr sz="900"/>
            </a:lvl4pPr>
            <a:lvl5pPr marL="1828800" indent="0">
              <a:buNone/>
              <a:defRPr sz="900"/>
            </a:lvl5pPr>
          </a:lstStyle>
          <a:p>
            <a:pPr lvl="0"/>
            <a:endParaRPr lang="en-US"/>
          </a:p>
        </p:txBody>
      </p:sp>
    </p:spTree>
    <p:extLst>
      <p:ext uri="{BB962C8B-B14F-4D97-AF65-F5344CB8AC3E}">
        <p14:creationId xmlns:p14="http://schemas.microsoft.com/office/powerpoint/2010/main" val="152570496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831" y="1630018"/>
            <a:ext cx="10515600" cy="3876261"/>
          </a:xfrm>
          <a:prstGeom prst="rect">
            <a:avLst/>
          </a:prstGeom>
        </p:spPr>
        <p:txBody>
          <a:bodyPr/>
          <a:lstStyle>
            <a:lvl1pPr marL="457200" indent="-457200">
              <a:lnSpc>
                <a:spcPts val="2600"/>
              </a:lnSpc>
              <a:spcBef>
                <a:spcPts val="1600"/>
              </a:spcBef>
              <a:buFont typeface="+mj-lt"/>
              <a:buAutoNum type="arabicPeriod"/>
              <a:defRPr sz="2000">
                <a:solidFill>
                  <a:srgbClr val="26245E"/>
                </a:solidFill>
                <a:latin typeface="Arial" panose="020B0604020202020204" pitchFamily="34" charset="0"/>
                <a:ea typeface="Arial" panose="020B0604020202020204" pitchFamily="34" charset="0"/>
                <a:cs typeface="Arial" panose="020B0604020202020204" pitchFamily="34" charset="0"/>
              </a:defRPr>
            </a:lvl1pPr>
            <a:lvl2pPr marL="914400" indent="-457200">
              <a:lnSpc>
                <a:spcPts val="2600"/>
              </a:lnSpc>
              <a:spcBef>
                <a:spcPts val="1600"/>
              </a:spcBef>
              <a:buFont typeface="+mj-lt"/>
              <a:buAutoNum type="arabicPeriod"/>
              <a:defRPr sz="2000">
                <a:solidFill>
                  <a:srgbClr val="26245E"/>
                </a:solidFill>
                <a:latin typeface="Arial" panose="020B0604020202020204" pitchFamily="34" charset="0"/>
                <a:ea typeface="Arial" panose="020B0604020202020204" pitchFamily="34" charset="0"/>
                <a:cs typeface="Arial" panose="020B0604020202020204" pitchFamily="34" charset="0"/>
              </a:defRPr>
            </a:lvl2pPr>
            <a:lvl3pPr marL="1371600" indent="-457200">
              <a:lnSpc>
                <a:spcPts val="2600"/>
              </a:lnSpc>
              <a:spcBef>
                <a:spcPts val="1600"/>
              </a:spcBef>
              <a:buFont typeface="+mj-lt"/>
              <a:buAutoNum type="arabicPeriod"/>
              <a:defRPr sz="2000">
                <a:solidFill>
                  <a:srgbClr val="26245E"/>
                </a:solidFill>
                <a:latin typeface="Arial" panose="020B0604020202020204" pitchFamily="34" charset="0"/>
                <a:ea typeface="Arial" panose="020B0604020202020204" pitchFamily="34" charset="0"/>
                <a:cs typeface="Arial" panose="020B0604020202020204" pitchFamily="34" charset="0"/>
              </a:defRPr>
            </a:lvl3pPr>
            <a:lvl4pPr marL="1828800" indent="-457200">
              <a:lnSpc>
                <a:spcPts val="2600"/>
              </a:lnSpc>
              <a:spcBef>
                <a:spcPts val="1600"/>
              </a:spcBef>
              <a:buFont typeface="+mj-lt"/>
              <a:buAutoNum type="arabicPeriod"/>
              <a:defRPr sz="2000">
                <a:solidFill>
                  <a:srgbClr val="26245E"/>
                </a:solidFill>
                <a:latin typeface="Arial" panose="020B0604020202020204" pitchFamily="34" charset="0"/>
                <a:ea typeface="Arial" panose="020B0604020202020204" pitchFamily="34" charset="0"/>
                <a:cs typeface="Arial" panose="020B0604020202020204" pitchFamily="34" charset="0"/>
              </a:defRPr>
            </a:lvl4pPr>
            <a:lvl5pPr marL="2286000" indent="-457200">
              <a:lnSpc>
                <a:spcPts val="2600"/>
              </a:lnSpc>
              <a:spcBef>
                <a:spcPts val="1600"/>
              </a:spcBef>
              <a:buFont typeface="+mj-lt"/>
              <a:buAutoNum type="arabicPeriod"/>
              <a:defRPr sz="2000">
                <a:solidFill>
                  <a:srgbClr val="26245E"/>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9080994" y="6406046"/>
            <a:ext cx="2743200" cy="365125"/>
          </a:xfrm>
          <a:prstGeom prst="rect">
            <a:avLst/>
          </a:prstGeom>
        </p:spPr>
        <p:txBody>
          <a:bodyPr/>
          <a:lstStyle>
            <a:lvl1pPr algn="r">
              <a:defRPr sz="1050" b="0" i="0">
                <a:solidFill>
                  <a:schemeClr val="bg1">
                    <a:lumMod val="50000"/>
                  </a:schemeClr>
                </a:solidFill>
                <a:latin typeface="Arial" charset="0"/>
                <a:ea typeface="Arial" charset="0"/>
                <a:cs typeface="Arial" charset="0"/>
              </a:defRPr>
            </a:lvl1pPr>
          </a:lstStyle>
          <a:p>
            <a:fld id="{8E984537-86A2-A440-87A3-F69445D19A1D}" type="slidenum">
              <a:rPr lang="en-US" smtClean="0"/>
              <a:pPr/>
              <a:t>‹#›</a:t>
            </a:fld>
            <a:endParaRPr lang="en-US"/>
          </a:p>
        </p:txBody>
      </p:sp>
      <p:sp>
        <p:nvSpPr>
          <p:cNvPr id="10" name="Title 1">
            <a:extLst>
              <a:ext uri="{FF2B5EF4-FFF2-40B4-BE49-F238E27FC236}">
                <a16:creationId xmlns:a16="http://schemas.microsoft.com/office/drawing/2014/main" id="{E337115D-EC2C-D848-8336-3274987B7A2B}"/>
              </a:ext>
            </a:extLst>
          </p:cNvPr>
          <p:cNvSpPr>
            <a:spLocks noGrp="1"/>
          </p:cNvSpPr>
          <p:nvPr>
            <p:ph type="title"/>
          </p:nvPr>
        </p:nvSpPr>
        <p:spPr>
          <a:xfrm>
            <a:off x="342831" y="315765"/>
            <a:ext cx="10515600" cy="1325563"/>
          </a:xfrm>
          <a:prstGeom prst="rect">
            <a:avLst/>
          </a:prstGeom>
        </p:spPr>
        <p:txBody>
          <a:bodyPr/>
          <a:lstStyle>
            <a:lvl1pPr>
              <a:defRPr sz="3200" b="1">
                <a:solidFill>
                  <a:srgbClr val="26245E"/>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5262054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a:t>References/Footnotes/Abbreviations</a:t>
            </a:r>
          </a:p>
        </p:txBody>
      </p:sp>
    </p:spTree>
    <p:extLst>
      <p:ext uri="{BB962C8B-B14F-4D97-AF65-F5344CB8AC3E}">
        <p14:creationId xmlns:p14="http://schemas.microsoft.com/office/powerpoint/2010/main" val="326716783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6C6CE33-203A-D04C-9C2B-5CF4DE687109}"/>
              </a:ext>
            </a:extLst>
          </p:cNvPr>
          <p:cNvSpPr>
            <a:spLocks noGrp="1"/>
          </p:cNvSpPr>
          <p:nvPr>
            <p:ph sz="quarter" idx="14" hasCustomPrompt="1"/>
          </p:nvPr>
        </p:nvSpPr>
        <p:spPr>
          <a:xfrm>
            <a:off x="212400" y="5918400"/>
            <a:ext cx="11799900" cy="437827"/>
          </a:xfrm>
        </p:spPr>
        <p:txBody>
          <a:bodyPr anchor="b"/>
          <a:lstStyle>
            <a:lvl1pPr>
              <a:lnSpc>
                <a:spcPct val="100000"/>
              </a:lnSpc>
              <a:spcAft>
                <a:spcPts val="300"/>
              </a:spcAft>
              <a:defRPr sz="900"/>
            </a:lvl1pPr>
          </a:lstStyle>
          <a:p>
            <a:pPr lvl="0"/>
            <a:r>
              <a:rPr lang="en-US"/>
              <a:t>Footnotes</a:t>
            </a:r>
          </a:p>
        </p:txBody>
      </p:sp>
      <p:sp>
        <p:nvSpPr>
          <p:cNvPr id="7" name="Title 1">
            <a:extLst>
              <a:ext uri="{FF2B5EF4-FFF2-40B4-BE49-F238E27FC236}">
                <a16:creationId xmlns:a16="http://schemas.microsoft.com/office/drawing/2014/main" id="{D0F05C5F-D63F-864F-B72B-4ABA4966F522}"/>
              </a:ext>
            </a:extLst>
          </p:cNvPr>
          <p:cNvSpPr>
            <a:spLocks noGrp="1"/>
          </p:cNvSpPr>
          <p:nvPr>
            <p:ph type="title"/>
          </p:nvPr>
        </p:nvSpPr>
        <p:spPr>
          <a:xfrm>
            <a:off x="342000" y="360000"/>
            <a:ext cx="11458800" cy="676800"/>
          </a:xfrm>
        </p:spPr>
        <p:txBody>
          <a:bodyPr lIns="0" tIns="0" anchor="t"/>
          <a:lstStyle/>
          <a:p>
            <a:r>
              <a:rPr lang="en-US"/>
              <a:t>Click to edit Master title style</a:t>
            </a:r>
            <a:endParaRPr lang="en-CA"/>
          </a:p>
        </p:txBody>
      </p:sp>
    </p:spTree>
    <p:extLst>
      <p:ext uri="{BB962C8B-B14F-4D97-AF65-F5344CB8AC3E}">
        <p14:creationId xmlns:p14="http://schemas.microsoft.com/office/powerpoint/2010/main" val="1926912698"/>
      </p:ext>
    </p:extLst>
  </p:cSld>
  <p:clrMapOvr>
    <a:masterClrMapping/>
  </p:clrMapOvr>
  <p:extLst>
    <p:ext uri="{DCECCB84-F9BA-43D5-87BE-67443E8EF086}">
      <p15:sldGuideLst xmlns:p15="http://schemas.microsoft.com/office/powerpoint/2012/main">
        <p15:guide id="1" orient="horz" pos="727">
          <p15:clr>
            <a:srgbClr val="FBAE40"/>
          </p15:clr>
        </p15:guide>
        <p15:guide id="3" pos="275">
          <p15:clr>
            <a:srgbClr val="FBAE40"/>
          </p15:clr>
        </p15:guide>
        <p15:guide id="4" pos="7270">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4" name="Content Placeholder 3"/>
          <p:cNvSpPr>
            <a:spLocks noGrp="1"/>
          </p:cNvSpPr>
          <p:nvPr>
            <p:ph sz="quarter" idx="10"/>
          </p:nvPr>
        </p:nvSpPr>
        <p:spPr>
          <a:xfrm>
            <a:off x="609598" y="1794617"/>
            <a:ext cx="10894997" cy="449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231838470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a:xfrm>
            <a:off x="380999" y="1280160"/>
            <a:ext cx="11704164" cy="4825821"/>
          </a:xfrm>
        </p:spPr>
        <p:txBody>
          <a:bodyPr/>
          <a:lstStyle>
            <a:lvl1pPr>
              <a:lnSpc>
                <a:spcPct val="100000"/>
              </a:lnSpc>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800">
                <a:latin typeface="Arial" panose="020B0604020202020204" pitchFamily="34" charset="0"/>
                <a:cs typeface="Arial" panose="020B0604020202020204" pitchFamily="34" charset="0"/>
              </a:defRPr>
            </a:lvl3pPr>
            <a:lvl4pPr>
              <a:lnSpc>
                <a:spcPct val="100000"/>
              </a:lnSpc>
              <a:defRPr sz="1600">
                <a:latin typeface="Arial" panose="020B0604020202020204" pitchFamily="34" charset="0"/>
                <a:cs typeface="Arial" panose="020B0604020202020204" pitchFamily="34" charset="0"/>
              </a:defRPr>
            </a:lvl4pPr>
            <a:lvl5pPr>
              <a:lnSpc>
                <a:spcPct val="10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8F977-6C15-49B1-AA07-BEE9975E7737}" type="slidenum">
              <a:rPr kumimoji="0" lang="en-US" sz="1200" b="0" i="0" u="none" strike="noStrike" kern="1200" cap="none" spc="0" normalizeH="0" baseline="0" noProof="0" smtClean="0">
                <a:ln>
                  <a:noFill/>
                </a:ln>
                <a:solidFill>
                  <a:srgbClr val="2622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62261">
                  <a:tint val="75000"/>
                </a:srgbClr>
              </a:solidFill>
              <a:effectLst/>
              <a:uLnTx/>
              <a:uFillTx/>
              <a:latin typeface="Arial" panose="020B0604020202020204"/>
              <a:ea typeface="+mn-ea"/>
              <a:cs typeface="+mn-cs"/>
            </a:endParaRPr>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380999" y="6105981"/>
            <a:ext cx="11097410"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a:t>References/Footnotes/Abbreviations</a:t>
            </a:r>
          </a:p>
        </p:txBody>
      </p:sp>
    </p:spTree>
    <p:extLst>
      <p:ext uri="{BB962C8B-B14F-4D97-AF65-F5344CB8AC3E}">
        <p14:creationId xmlns:p14="http://schemas.microsoft.com/office/powerpoint/2010/main" val="64986449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E83E5-2EF2-6A43-863C-E6A58A5E3C21}"/>
              </a:ext>
            </a:extLst>
          </p:cNvPr>
          <p:cNvSpPr>
            <a:spLocks noGrp="1"/>
          </p:cNvSpPr>
          <p:nvPr>
            <p:ph idx="1"/>
          </p:nvPr>
        </p:nvSpPr>
        <p:spPr>
          <a:xfrm>
            <a:off x="338400" y="1101985"/>
            <a:ext cx="11642284" cy="4632387"/>
          </a:xfrm>
        </p:spPr>
        <p:txBody>
          <a:bodyPr lIns="0" tIns="0" rIns="0" bIns="0"/>
          <a:lstStyle>
            <a:lvl1pPr>
              <a:defRPr b="0" i="0">
                <a:solidFill>
                  <a:schemeClr val="tx1"/>
                </a:solidFill>
                <a:latin typeface="Trebuchet MS Regular" panose="020B0603020202020204" pitchFamily="34" charset="0"/>
                <a:ea typeface="Roboto Lt" panose="02000000000000000000" pitchFamily="2" charset="0"/>
                <a:cs typeface="Arial" panose="020B0604020202020204" pitchFamily="34" charset="0"/>
              </a:defRPr>
            </a:lvl1pPr>
            <a:lvl2pPr marL="115888" indent="0">
              <a:buNone/>
              <a:defRPr b="0" i="1">
                <a:solidFill>
                  <a:schemeClr val="tx1"/>
                </a:solidFill>
                <a:latin typeface="Georgia" panose="02040502050405020303" pitchFamily="18" charset="0"/>
                <a:ea typeface="Roboto Lt" panose="02000000000000000000" pitchFamily="2" charset="0"/>
                <a:cs typeface="Arial" panose="020B0604020202020204" pitchFamily="34" charset="0"/>
              </a:defRPr>
            </a:lvl2pPr>
            <a:lvl3pPr>
              <a:defRPr b="0" i="0">
                <a:solidFill>
                  <a:schemeClr val="tx1"/>
                </a:solidFill>
                <a:latin typeface="Trebuchet MS Regular" panose="020B0603020202020204" pitchFamily="34" charset="0"/>
                <a:ea typeface="Roboto Lt" panose="02000000000000000000" pitchFamily="2" charset="0"/>
                <a:cs typeface="Arial" panose="020B0604020202020204" pitchFamily="34" charset="0"/>
              </a:defRPr>
            </a:lvl3pPr>
            <a:lvl4pPr>
              <a:defRPr b="0" i="0">
                <a:solidFill>
                  <a:schemeClr val="tx1"/>
                </a:solidFill>
                <a:latin typeface="Trebuchet MS Regular" panose="020B0603020202020204" pitchFamily="34" charset="0"/>
                <a:ea typeface="Roboto Lt" panose="02000000000000000000" pitchFamily="2" charset="0"/>
                <a:cs typeface="Arial" panose="020B0604020202020204" pitchFamily="34" charset="0"/>
              </a:defRPr>
            </a:lvl4pPr>
            <a:lvl5pPr>
              <a:defRPr b="0" i="0">
                <a:solidFill>
                  <a:schemeClr val="tx1"/>
                </a:solidFill>
                <a:latin typeface="Trebuchet MS Regular" panose="020B0603020202020204" pitchFamily="34" charset="0"/>
                <a:ea typeface="Roboto Lt"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69A11B6D-85FD-BA46-B0C1-FEA93902B870}"/>
              </a:ext>
            </a:extLst>
          </p:cNvPr>
          <p:cNvSpPr>
            <a:spLocks noGrp="1"/>
          </p:cNvSpPr>
          <p:nvPr>
            <p:ph type="title"/>
          </p:nvPr>
        </p:nvSpPr>
        <p:spPr>
          <a:xfrm>
            <a:off x="342000" y="360000"/>
            <a:ext cx="11269255" cy="671785"/>
          </a:xfrm>
        </p:spPr>
        <p:txBody>
          <a:bodyPr lIns="0" tIns="0" rIns="0" bIns="0" anchor="t" anchorCtr="0"/>
          <a:lstStyle>
            <a:lvl1pPr>
              <a:defRPr b="1" i="0">
                <a:solidFill>
                  <a:schemeClr val="accent1"/>
                </a:solidFill>
                <a:latin typeface="Trebuchet MS" panose="020B0703020202090204" pitchFamily="34" charset="0"/>
                <a:ea typeface="Roboto Lt" panose="02000000000000000000" pitchFamily="2" charset="0"/>
                <a:cs typeface="Arial" panose="020B0604020202020204" pitchFamily="34" charset="0"/>
              </a:defRPr>
            </a:lvl1pPr>
          </a:lstStyle>
          <a:p>
            <a:r>
              <a:rPr lang="en-US"/>
              <a:t>Click to edit Master title style</a:t>
            </a:r>
          </a:p>
        </p:txBody>
      </p:sp>
      <p:sp>
        <p:nvSpPr>
          <p:cNvPr id="8" name="Slide Number Placeholder 6">
            <a:extLst>
              <a:ext uri="{FF2B5EF4-FFF2-40B4-BE49-F238E27FC236}">
                <a16:creationId xmlns:a16="http://schemas.microsoft.com/office/drawing/2014/main" id="{F3949077-E0E8-B647-A11F-24C62D2D4087}"/>
              </a:ext>
            </a:extLst>
          </p:cNvPr>
          <p:cNvSpPr txBox="1">
            <a:spLocks/>
          </p:cNvSpPr>
          <p:nvPr userDrawn="1"/>
        </p:nvSpPr>
        <p:spPr>
          <a:xfrm>
            <a:off x="211015"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AA09E-D67E-864E-8466-C38E88600C4F}" type="slidenum">
              <a:rPr lang="en-US" smtClean="0"/>
              <a:pPr/>
              <a:t>‹#›</a:t>
            </a:fld>
            <a:endParaRPr lang="en-US"/>
          </a:p>
        </p:txBody>
      </p:sp>
      <p:pic>
        <p:nvPicPr>
          <p:cNvPr id="9" name="Picture 8">
            <a:extLst>
              <a:ext uri="{FF2B5EF4-FFF2-40B4-BE49-F238E27FC236}">
                <a16:creationId xmlns:a16="http://schemas.microsoft.com/office/drawing/2014/main" id="{49B283B9-5D9B-F94B-BF86-B66DD0953C0C}"/>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7" name="Content Placeholder 3">
            <a:extLst>
              <a:ext uri="{FF2B5EF4-FFF2-40B4-BE49-F238E27FC236}">
                <a16:creationId xmlns:a16="http://schemas.microsoft.com/office/drawing/2014/main" id="{452079F0-209B-CB4F-A040-42AA1A858956}"/>
              </a:ext>
            </a:extLst>
          </p:cNvPr>
          <p:cNvSpPr>
            <a:spLocks noGrp="1"/>
          </p:cNvSpPr>
          <p:nvPr>
            <p:ph sz="quarter" idx="14" hasCustomPrompt="1"/>
          </p:nvPr>
        </p:nvSpPr>
        <p:spPr>
          <a:xfrm>
            <a:off x="212400" y="5918400"/>
            <a:ext cx="11768284" cy="437827"/>
          </a:xfrm>
        </p:spPr>
        <p:txBody>
          <a:bodyPr anchor="b"/>
          <a:lstStyle>
            <a:lvl1pPr>
              <a:lnSpc>
                <a:spcPct val="100000"/>
              </a:lnSpc>
              <a:spcAft>
                <a:spcPts val="300"/>
              </a:spcAft>
              <a:defRPr sz="900"/>
            </a:lvl1pPr>
          </a:lstStyle>
          <a:p>
            <a:pPr lvl="0"/>
            <a:r>
              <a:rPr lang="en-US"/>
              <a:t>Footnotes</a:t>
            </a:r>
          </a:p>
        </p:txBody>
      </p:sp>
    </p:spTree>
    <p:extLst>
      <p:ext uri="{BB962C8B-B14F-4D97-AF65-F5344CB8AC3E}">
        <p14:creationId xmlns:p14="http://schemas.microsoft.com/office/powerpoint/2010/main" val="1202324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ey Point - Red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E3F37E-A954-E879-7873-4CAFA64E7E54}"/>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831850" y="1302299"/>
            <a:ext cx="10515600" cy="4207548"/>
          </a:xfrm>
          <a:prstGeom prst="rect">
            <a:avLst/>
          </a:prstGeom>
          <a:ln w="3175">
            <a:noFill/>
          </a:ln>
        </p:spPr>
        <p:txBody>
          <a:bodyPr anchor="ctr"/>
          <a:lstStyle>
            <a:lvl1pPr algn="ctr">
              <a:lnSpc>
                <a:spcPct val="100000"/>
              </a:lnSpc>
              <a:defRPr sz="4500" b="1" i="0">
                <a:solidFill>
                  <a:schemeClr val="bg1"/>
                </a:solidFill>
                <a:latin typeface="Trebuchet MS" panose="020B070302020209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04983328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Confidential – For Internal Use Only. Not for Promotion.</a:t>
            </a:r>
          </a:p>
        </p:txBody>
      </p:sp>
      <p:sp>
        <p:nvSpPr>
          <p:cNvPr id="10" name="Slide Number Placeholder 9"/>
          <p:cNvSpPr>
            <a:spLocks noGrp="1"/>
          </p:cNvSpPr>
          <p:nvPr>
            <p:ph type="sldNum" sz="quarter" idx="12"/>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243764924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5" name="Title 4"/>
          <p:cNvSpPr>
            <a:spLocks noGrp="1"/>
          </p:cNvSpPr>
          <p:nvPr>
            <p:ph type="title"/>
          </p:nvPr>
        </p:nvSpPr>
        <p:spPr/>
        <p:txBody>
          <a:bodyPr rIns="0"/>
          <a:lstStyle/>
          <a:p>
            <a:r>
              <a:rPr lang="en-US"/>
              <a:t>Click to edit Master title style</a:t>
            </a:r>
          </a:p>
        </p:txBody>
      </p:sp>
      <p:sp>
        <p:nvSpPr>
          <p:cNvPr id="8" name="Slide Number Placeholder 9">
            <a:extLst>
              <a:ext uri="{FF2B5EF4-FFF2-40B4-BE49-F238E27FC236}">
                <a16:creationId xmlns:a16="http://schemas.microsoft.com/office/drawing/2014/main" id="{D308535B-148D-4D02-B28C-F2D48B819152}"/>
              </a:ext>
            </a:extLst>
          </p:cNvPr>
          <p:cNvSpPr>
            <a:spLocks noGrp="1"/>
          </p:cNvSpPr>
          <p:nvPr>
            <p:ph type="sldNum" sz="quarter" idx="12"/>
          </p:nvPr>
        </p:nvSpPr>
        <p:spPr>
          <a:xfrm>
            <a:off x="211016" y="6442999"/>
            <a:ext cx="376360" cy="291492"/>
          </a:xfrm>
          <a:prstGeom prst="rect">
            <a:avLst/>
          </a:prstGeom>
        </p:spPr>
        <p:txBody>
          <a:bodyPr vert="horz" lIns="0" tIns="45720" rIns="0" bIns="45720" rtlCol="0" anchor="b"/>
          <a:lstStyle>
            <a:lvl1pPr>
              <a:defRPr lang="en-US" sz="1000" smtClean="0">
                <a:solidFill>
                  <a:schemeClr val="bg2"/>
                </a:solidFill>
                <a:latin typeface="+mj-lt"/>
              </a:defRPr>
            </a:lvl1pPr>
          </a:lstStyle>
          <a:p>
            <a:fld id="{4BEAA09E-D67E-864E-8466-C38E88600C4F}" type="slidenum">
              <a:rPr lang="en-GB" smtClean="0"/>
              <a:pPr/>
              <a:t>‹#›</a:t>
            </a:fld>
            <a:endParaRPr lang="en-GB"/>
          </a:p>
        </p:txBody>
      </p:sp>
      <p:sp>
        <p:nvSpPr>
          <p:cNvPr id="9" name="Footer Placeholder 8">
            <a:extLst>
              <a:ext uri="{FF2B5EF4-FFF2-40B4-BE49-F238E27FC236}">
                <a16:creationId xmlns:a16="http://schemas.microsoft.com/office/drawing/2014/main" id="{CE447925-8562-49A5-90B6-A50F55B36252}"/>
              </a:ext>
            </a:extLst>
          </p:cNvPr>
          <p:cNvSpPr>
            <a:spLocks noGrp="1"/>
          </p:cNvSpPr>
          <p:nvPr>
            <p:ph type="ftr" sz="quarter" idx="3"/>
          </p:nvPr>
        </p:nvSpPr>
        <p:spPr>
          <a:xfrm>
            <a:off x="587375" y="6442999"/>
            <a:ext cx="8719448" cy="291492"/>
          </a:xfrm>
          <a:prstGeom prst="rect">
            <a:avLst/>
          </a:prstGeom>
        </p:spPr>
        <p:txBody>
          <a:bodyPr vert="horz" lIns="0" tIns="45720" rIns="0" bIns="45720" rtlCol="0" anchor="b"/>
          <a:lstStyle>
            <a:lvl1pPr algn="l">
              <a:defRPr sz="800">
                <a:solidFill>
                  <a:schemeClr val="tx1"/>
                </a:solidFill>
                <a:latin typeface="+mn-lt"/>
              </a:defRPr>
            </a:lvl1pPr>
          </a:lstStyle>
          <a:p>
            <a:r>
              <a:rPr lang="en-US"/>
              <a:t>Footnotes</a:t>
            </a:r>
          </a:p>
        </p:txBody>
      </p:sp>
    </p:spTree>
    <p:extLst>
      <p:ext uri="{BB962C8B-B14F-4D97-AF65-F5344CB8AC3E}">
        <p14:creationId xmlns:p14="http://schemas.microsoft.com/office/powerpoint/2010/main" val="183150008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9A11B6D-85FD-BA46-B0C1-FEA93902B870}"/>
              </a:ext>
            </a:extLst>
          </p:cNvPr>
          <p:cNvSpPr>
            <a:spLocks noGrp="1"/>
          </p:cNvSpPr>
          <p:nvPr>
            <p:ph type="title"/>
          </p:nvPr>
        </p:nvSpPr>
        <p:spPr>
          <a:xfrm>
            <a:off x="447615" y="428595"/>
            <a:ext cx="11269255" cy="485806"/>
          </a:xfrm>
        </p:spPr>
        <p:txBody>
          <a:bodyPr lIns="0" tIns="0" rIns="0" bIns="0" anchor="t" anchorCtr="0"/>
          <a:lstStyle>
            <a:lvl1pPr>
              <a:defRPr b="1" i="0">
                <a:solidFill>
                  <a:schemeClr val="accent1"/>
                </a:solidFill>
                <a:latin typeface="Trebuchet MS" panose="020B0703020202090204" pitchFamily="34" charset="0"/>
                <a:ea typeface="Roboto Light" panose="02000000000000000000" pitchFamily="2" charset="0"/>
                <a:cs typeface="Arial" panose="020B0604020202020204" pitchFamily="34" charset="0"/>
              </a:defRPr>
            </a:lvl1pPr>
          </a:lstStyle>
          <a:p>
            <a:r>
              <a:rPr lang="en-US"/>
              <a:t>Click to edit Master title style</a:t>
            </a:r>
          </a:p>
        </p:txBody>
      </p:sp>
      <p:sp>
        <p:nvSpPr>
          <p:cNvPr id="8" name="Slide Number Placeholder 6">
            <a:extLst>
              <a:ext uri="{FF2B5EF4-FFF2-40B4-BE49-F238E27FC236}">
                <a16:creationId xmlns:a16="http://schemas.microsoft.com/office/drawing/2014/main" id="{F3949077-E0E8-B647-A11F-24C62D2D4087}"/>
              </a:ext>
            </a:extLst>
          </p:cNvPr>
          <p:cNvSpPr txBox="1">
            <a:spLocks/>
          </p:cNvSpPr>
          <p:nvPr userDrawn="1"/>
        </p:nvSpPr>
        <p:spPr>
          <a:xfrm>
            <a:off x="211015"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AA09E-D67E-864E-8466-C38E88600C4F}" type="slidenum">
              <a:rPr lang="en-US" smtClean="0"/>
              <a:pPr/>
              <a:t>‹#›</a:t>
            </a:fld>
            <a:endParaRPr lang="en-US"/>
          </a:p>
        </p:txBody>
      </p:sp>
      <p:pic>
        <p:nvPicPr>
          <p:cNvPr id="9" name="Picture 8">
            <a:extLst>
              <a:ext uri="{FF2B5EF4-FFF2-40B4-BE49-F238E27FC236}">
                <a16:creationId xmlns:a16="http://schemas.microsoft.com/office/drawing/2014/main" id="{49B283B9-5D9B-F94B-BF86-B66DD0953C0C}"/>
              </a:ext>
            </a:extLst>
          </p:cNvPr>
          <p:cNvPicPr>
            <a:picLocks noChangeAspect="1"/>
          </p:cNvPicPr>
          <p:nvPr userDrawn="1"/>
        </p:nvPicPr>
        <p:blipFill>
          <a:blip r:embed="rId2"/>
          <a:stretch>
            <a:fillRect/>
          </a:stretch>
        </p:blipFill>
        <p:spPr>
          <a:xfrm>
            <a:off x="11765651" y="6408817"/>
            <a:ext cx="206592" cy="275456"/>
          </a:xfrm>
          <a:prstGeom prst="rect">
            <a:avLst/>
          </a:prstGeom>
        </p:spPr>
      </p:pic>
    </p:spTree>
    <p:extLst>
      <p:ext uri="{BB962C8B-B14F-4D97-AF65-F5344CB8AC3E}">
        <p14:creationId xmlns:p14="http://schemas.microsoft.com/office/powerpoint/2010/main" val="2679514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ey Point - Blue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0DE499-BA3E-7276-696D-1847CEF23589}"/>
              </a:ext>
            </a:extLst>
          </p:cNvPr>
          <p:cNvSpPr/>
          <p:nvPr userDrawn="1"/>
        </p:nvSpPr>
        <p:spPr>
          <a:xfrm>
            <a:off x="0" y="0"/>
            <a:ext cx="12192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2">
            <a:extLst>
              <a:ext uri="{FF2B5EF4-FFF2-40B4-BE49-F238E27FC236}">
                <a16:creationId xmlns:a16="http://schemas.microsoft.com/office/drawing/2014/main" id="{5E7BE802-701C-718A-AD5F-7D5EAF8EB9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84013" y="6415088"/>
            <a:ext cx="1968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302299"/>
            <a:ext cx="10515600" cy="4207548"/>
          </a:xfrm>
          <a:prstGeom prst="rect">
            <a:avLst/>
          </a:prstGeom>
          <a:ln w="3175">
            <a:noFill/>
          </a:ln>
        </p:spPr>
        <p:txBody>
          <a:bodyPr anchor="ctr"/>
          <a:lstStyle>
            <a:lvl1pPr algn="ctr">
              <a:lnSpc>
                <a:spcPct val="100000"/>
              </a:lnSpc>
              <a:defRPr sz="4500" b="1" i="0">
                <a:solidFill>
                  <a:schemeClr val="bg1"/>
                </a:solidFill>
                <a:latin typeface="Trebuchet MS" panose="020B070302020209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0595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ey Point - Red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7328B-2FEA-B8A2-0881-35C53A6BDA06}"/>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2">
            <a:extLst>
              <a:ext uri="{FF2B5EF4-FFF2-40B4-BE49-F238E27FC236}">
                <a16:creationId xmlns:a16="http://schemas.microsoft.com/office/drawing/2014/main" id="{6324C2AA-CF65-2D17-19A9-17F157B644D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302299"/>
            <a:ext cx="10515600" cy="4207548"/>
          </a:xfrm>
          <a:prstGeom prst="rect">
            <a:avLst/>
          </a:prstGeom>
          <a:ln w="3175">
            <a:noFill/>
          </a:ln>
        </p:spPr>
        <p:txBody>
          <a:bodyPr anchor="ctr"/>
          <a:lstStyle>
            <a:lvl1pPr algn="ctr">
              <a:lnSpc>
                <a:spcPct val="100000"/>
              </a:lnSpc>
              <a:defRPr sz="4500" b="1" i="0">
                <a:solidFill>
                  <a:srgbClr val="C50F3C"/>
                </a:solidFill>
                <a:latin typeface="Trebuchet MS" panose="020B070302020209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02645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ey Point - Blue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BBAAEF-42A7-03C9-DD01-2D2C567B1DFC}"/>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2">
            <a:extLst>
              <a:ext uri="{FF2B5EF4-FFF2-40B4-BE49-F238E27FC236}">
                <a16:creationId xmlns:a16="http://schemas.microsoft.com/office/drawing/2014/main" id="{CD5CFD7D-8CD9-F72C-6EF8-96D2311224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302299"/>
            <a:ext cx="10515600" cy="4207548"/>
          </a:xfrm>
          <a:prstGeom prst="rect">
            <a:avLst/>
          </a:prstGeom>
          <a:ln w="3175">
            <a:noFill/>
          </a:ln>
        </p:spPr>
        <p:txBody>
          <a:bodyPr anchor="ctr"/>
          <a:lstStyle>
            <a:lvl1pPr algn="ctr">
              <a:lnSpc>
                <a:spcPct val="100000"/>
              </a:lnSpc>
              <a:defRPr sz="4500" b="1" i="0">
                <a:solidFill>
                  <a:schemeClr val="accent1"/>
                </a:solidFill>
                <a:latin typeface="Trebuchet MS" panose="020B070302020209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027519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ey Point - Blue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8ECC55-85BE-C0FB-A360-0306F159034D}"/>
              </a:ext>
            </a:extLst>
          </p:cNvPr>
          <p:cNvSpPr/>
          <p:nvPr userDrawn="1"/>
        </p:nvSpPr>
        <p:spPr>
          <a:xfrm>
            <a:off x="0" y="0"/>
            <a:ext cx="12192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831850" y="1302299"/>
            <a:ext cx="10515600" cy="4207548"/>
          </a:xfrm>
          <a:ln w="3175">
            <a:noFill/>
          </a:ln>
        </p:spPr>
        <p:txBody>
          <a:bodyPr anchor="ctr"/>
          <a:lstStyle>
            <a:lvl1pPr algn="l">
              <a:lnSpc>
                <a:spcPct val="100000"/>
              </a:lnSpc>
              <a:defRPr sz="4500" b="1" i="0">
                <a:solidFill>
                  <a:schemeClr val="bg1"/>
                </a:solidFill>
                <a:latin typeface="Trebuchet MS" panose="020B0703020202090204" pitchFamily="34" charset="0"/>
              </a:defRPr>
            </a:lvl1pPr>
          </a:lstStyle>
          <a:p>
            <a:r>
              <a:rPr lang="en-US"/>
              <a:t>Click to edit Master title style</a:t>
            </a:r>
          </a:p>
        </p:txBody>
      </p:sp>
    </p:spTree>
    <p:extLst>
      <p:ext uri="{BB962C8B-B14F-4D97-AF65-F5344CB8AC3E}">
        <p14:creationId xmlns:p14="http://schemas.microsoft.com/office/powerpoint/2010/main" val="35636229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ey Point - Picture">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7D3939FF-E62D-613D-C0F8-7C34E8300E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84013" y="6415088"/>
            <a:ext cx="1968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3"/>
          </p:nvPr>
        </p:nvSpPr>
        <p:spPr>
          <a:xfrm>
            <a:off x="0" y="0"/>
            <a:ext cx="12192000" cy="6858000"/>
          </a:xfrm>
          <a:prstGeom prst="rect">
            <a:avLst/>
          </a:prstGeom>
        </p:spPr>
        <p:txBody>
          <a:bodyPr/>
          <a:lstStyle>
            <a:lvl1pPr marL="0" indent="0">
              <a:buNone/>
              <a:defRPr/>
            </a:lvl1pPr>
          </a:lstStyle>
          <a:p>
            <a:pPr lvl="0"/>
            <a:endParaRPr lang="en-US" noProof="0" dirty="0"/>
          </a:p>
        </p:txBody>
      </p:sp>
      <p:sp>
        <p:nvSpPr>
          <p:cNvPr id="2" name="Title 1"/>
          <p:cNvSpPr>
            <a:spLocks noGrp="1"/>
          </p:cNvSpPr>
          <p:nvPr>
            <p:ph type="title"/>
          </p:nvPr>
        </p:nvSpPr>
        <p:spPr>
          <a:xfrm>
            <a:off x="838200" y="3932482"/>
            <a:ext cx="10515600" cy="1895109"/>
          </a:xfrm>
          <a:prstGeom prst="rect">
            <a:avLst/>
          </a:prstGeom>
          <a:ln w="3175">
            <a:noFill/>
          </a:ln>
        </p:spPr>
        <p:txBody>
          <a:bodyPr anchor="ctr"/>
          <a:lstStyle>
            <a:lvl1pPr algn="ctr">
              <a:lnSpc>
                <a:spcPct val="80000"/>
              </a:lnSpc>
              <a:defRPr sz="5500" b="1" i="0" spc="300">
                <a:solidFill>
                  <a:schemeClr val="bg1"/>
                </a:solidFill>
                <a:effectLst>
                  <a:outerShdw blurRad="127000" dist="38100" dir="5400000" algn="t" rotWithShape="0">
                    <a:prstClr val="black"/>
                  </a:outerShdw>
                </a:effectLst>
                <a:latin typeface="Trebuchet MS" panose="020B070302020209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30739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 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2191998" cy="6858000"/>
          </a:xfrm>
          <a:prstGeom prst="rect">
            <a:avLst/>
          </a:prstGeom>
        </p:spPr>
        <p:txBody>
          <a:bodyPr/>
          <a:lstStyle>
            <a:lvl1pPr marL="0" indent="0">
              <a:buNone/>
              <a:defRPr/>
            </a:lvl1pPr>
          </a:lstStyle>
          <a:p>
            <a:pPr lvl="0"/>
            <a:endParaRPr lang="en-US" noProof="0" dirty="0"/>
          </a:p>
        </p:txBody>
      </p:sp>
      <p:sp>
        <p:nvSpPr>
          <p:cNvPr id="8" name="Content Placeholder 2"/>
          <p:cNvSpPr>
            <a:spLocks noGrp="1"/>
          </p:cNvSpPr>
          <p:nvPr>
            <p:ph sz="half" idx="1"/>
          </p:nvPr>
        </p:nvSpPr>
        <p:spPr>
          <a:xfrm>
            <a:off x="0" y="957364"/>
            <a:ext cx="5939883" cy="4943272"/>
          </a:xfrm>
          <a:prstGeom prst="rect">
            <a:avLst/>
          </a:prstGeom>
          <a:solidFill>
            <a:srgbClr val="C50F3C"/>
          </a:solidFill>
        </p:spPr>
        <p:txBody>
          <a:bodyPr lIns="914400" tIns="914400" rIns="914400" bIns="914400" anchor="ctr"/>
          <a:lstStyle>
            <a:lvl1pPr marL="0" indent="0" algn="ctr">
              <a:lnSpc>
                <a:spcPct val="80000"/>
              </a:lnSpc>
              <a:buNone/>
              <a:defRPr sz="3200" b="1" i="0" spc="300">
                <a:solidFill>
                  <a:schemeClr val="bg1"/>
                </a:solidFill>
                <a:latin typeface="Trebuchet MS" panose="020B0703020202090204" pitchFamily="34" charset="0"/>
                <a:cs typeface="Rockwell Nova Light" panose="02060303020205020403" pitchFamily="18" charset="0"/>
              </a:defRPr>
            </a:lvl1pPr>
          </a:lstStyle>
          <a:p>
            <a:pPr lvl="0"/>
            <a:r>
              <a:rPr lang="en-US"/>
              <a:t>Click to edit Master text styles</a:t>
            </a:r>
          </a:p>
        </p:txBody>
      </p:sp>
    </p:spTree>
    <p:extLst>
      <p:ext uri="{BB962C8B-B14F-4D97-AF65-F5344CB8AC3E}">
        <p14:creationId xmlns:p14="http://schemas.microsoft.com/office/powerpoint/2010/main" val="1772923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Lis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096CA5-4D5B-BC1E-5007-010710FF1CDD}"/>
              </a:ext>
            </a:extLst>
          </p:cNvPr>
          <p:cNvSpPr/>
          <p:nvPr userDrawn="1"/>
        </p:nvSpPr>
        <p:spPr>
          <a:xfrm>
            <a:off x="4249738" y="0"/>
            <a:ext cx="794226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a:extLst>
              <a:ext uri="{FF2B5EF4-FFF2-40B4-BE49-F238E27FC236}">
                <a16:creationId xmlns:a16="http://schemas.microsoft.com/office/drawing/2014/main" id="{2F82D0D2-066D-DE6F-1F08-3701F8F8E2BD}"/>
              </a:ext>
            </a:extLst>
          </p:cNvPr>
          <p:cNvSpPr/>
          <p:nvPr userDrawn="1"/>
        </p:nvSpPr>
        <p:spPr>
          <a:xfrm>
            <a:off x="0" y="0"/>
            <a:ext cx="42497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6">
            <a:extLst>
              <a:ext uri="{FF2B5EF4-FFF2-40B4-BE49-F238E27FC236}">
                <a16:creationId xmlns:a16="http://schemas.microsoft.com/office/drawing/2014/main" id="{B5177C73-0A53-9288-5C6C-3AF4007C33D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357187" y="1189899"/>
            <a:ext cx="3535407" cy="4351338"/>
          </a:xfrm>
          <a:prstGeom prst="rect">
            <a:avLst/>
          </a:prstGeom>
        </p:spPr>
        <p:txBody>
          <a:bodyPr anchor="ctr"/>
          <a:lstStyle>
            <a:lvl1pPr marL="0" indent="0" algn="ctr">
              <a:lnSpc>
                <a:spcPct val="80000"/>
              </a:lnSpc>
              <a:buNone/>
              <a:defRPr sz="5000" b="1" i="0" spc="300">
                <a:solidFill>
                  <a:schemeClr val="bg1"/>
                </a:solidFill>
                <a:latin typeface="Trebuchet MS" panose="020B0703020202090204" pitchFamily="34" charset="0"/>
                <a:cs typeface="Rockwell Nova Light" panose="02060303020205020403" pitchFamily="18" charset="0"/>
              </a:defRPr>
            </a:lvl1pPr>
          </a:lstStyle>
          <a:p>
            <a:pPr lvl="0"/>
            <a:r>
              <a:rPr lang="en-US"/>
              <a:t>Click to edit Master text styles</a:t>
            </a:r>
          </a:p>
        </p:txBody>
      </p:sp>
      <p:sp>
        <p:nvSpPr>
          <p:cNvPr id="12" name="Text Placeholder 11"/>
          <p:cNvSpPr>
            <a:spLocks noGrp="1"/>
          </p:cNvSpPr>
          <p:nvPr>
            <p:ph type="body" sz="quarter" idx="13"/>
          </p:nvPr>
        </p:nvSpPr>
        <p:spPr>
          <a:xfrm>
            <a:off x="4606972" y="1409700"/>
            <a:ext cx="7157992" cy="4666456"/>
          </a:xfrm>
          <a:prstGeom prst="rect">
            <a:avLst/>
          </a:prstGeom>
        </p:spPr>
        <p:txBody>
          <a:bodyPr anchor="t"/>
          <a:lstStyle>
            <a:lvl1pPr marL="457200" indent="-457200">
              <a:lnSpc>
                <a:spcPct val="110000"/>
              </a:lnSpc>
              <a:buFont typeface="+mj-lt"/>
              <a:buAutoNum type="arabicPeriod"/>
              <a:defRPr sz="2000">
                <a:solidFill>
                  <a:schemeClr val="tx1"/>
                </a:solidFill>
                <a:latin typeface="+mn-lt"/>
              </a:defRPr>
            </a:lvl1pPr>
            <a:lvl2pPr marL="800100" indent="-331788">
              <a:lnSpc>
                <a:spcPct val="110000"/>
              </a:lnSpc>
              <a:buFont typeface="+mj-lt"/>
              <a:buAutoNum type="alphaLcPeriod"/>
              <a:tabLst/>
              <a:defRPr sz="1800">
                <a:solidFill>
                  <a:schemeClr val="tx1"/>
                </a:solidFill>
                <a:latin typeface="+mn-lt"/>
              </a:defRPr>
            </a:lvl2pPr>
            <a:lvl3pPr marL="865188" indent="-342900">
              <a:buFont typeface="+mj-lt"/>
              <a:buAutoNum type="arabicPeriod"/>
              <a:defRPr/>
            </a:lvl3pPr>
            <a:lvl4pPr marL="1204913" indent="-342900">
              <a:buFont typeface="+mj-lt"/>
              <a:buAutoNum type="arabicPeriod"/>
              <a:defRPr/>
            </a:lvl4pPr>
            <a:lvl5pPr marL="1430338" indent="-228600">
              <a:buFont typeface="+mj-lt"/>
              <a:buAutoNum type="arabicPeriod"/>
              <a:defRPr/>
            </a:lvl5pPr>
          </a:lstStyle>
          <a:p>
            <a:pPr lvl="0"/>
            <a:r>
              <a:rPr lang="en-US"/>
              <a:t>Click to edit Master text styles</a:t>
            </a:r>
          </a:p>
          <a:p>
            <a:pPr lvl="1"/>
            <a:r>
              <a:rPr lang="en-US"/>
              <a:t>Second level</a:t>
            </a:r>
          </a:p>
        </p:txBody>
      </p:sp>
      <p:sp>
        <p:nvSpPr>
          <p:cNvPr id="6" name="Footer Placeholder 1">
            <a:extLst>
              <a:ext uri="{FF2B5EF4-FFF2-40B4-BE49-F238E27FC236}">
                <a16:creationId xmlns:a16="http://schemas.microsoft.com/office/drawing/2014/main" id="{F9FDEC8A-28DB-D9E5-C52C-8C88283AEC5C}"/>
              </a:ext>
            </a:extLst>
          </p:cNvPr>
          <p:cNvSpPr>
            <a:spLocks noGrp="1"/>
          </p:cNvSpPr>
          <p:nvPr>
            <p:ph type="ftr" sz="quarter" idx="14"/>
          </p:nvPr>
        </p:nvSpPr>
        <p:spPr/>
        <p:txBody>
          <a:bodyPr/>
          <a:lstStyle>
            <a:lvl1pPr>
              <a:defRPr/>
            </a:lvl1pPr>
          </a:lstStyle>
          <a:p>
            <a:pPr>
              <a:defRPr/>
            </a:pPr>
            <a:r>
              <a:rPr lang="en-US"/>
              <a:t>Confidential – For Internal Use Only. Not for Promotion.</a:t>
            </a:r>
          </a:p>
        </p:txBody>
      </p:sp>
      <p:sp>
        <p:nvSpPr>
          <p:cNvPr id="7" name="Slide Number Placeholder 3">
            <a:extLst>
              <a:ext uri="{FF2B5EF4-FFF2-40B4-BE49-F238E27FC236}">
                <a16:creationId xmlns:a16="http://schemas.microsoft.com/office/drawing/2014/main" id="{AE6DF67B-20AD-0891-C7BB-F2F39AA01D9C}"/>
              </a:ext>
            </a:extLst>
          </p:cNvPr>
          <p:cNvSpPr>
            <a:spLocks noGrp="1"/>
          </p:cNvSpPr>
          <p:nvPr>
            <p:ph type="sldNum" sz="quarter" idx="15"/>
          </p:nvPr>
        </p:nvSpPr>
        <p:spPr/>
        <p:txBody>
          <a:bodyPr/>
          <a:lstStyle>
            <a:lvl1pPr>
              <a:defRPr/>
            </a:lvl1pPr>
          </a:lstStyle>
          <a:p>
            <a:pPr>
              <a:defRPr/>
            </a:pPr>
            <a:fld id="{52B80DE8-6607-4D80-85A5-E6D12514AB4E}" type="slidenum">
              <a:rPr lang="en-US"/>
              <a:pPr>
                <a:defRPr/>
              </a:pPr>
              <a:t>‹#›</a:t>
            </a:fld>
            <a:endParaRPr lang="en-US" dirty="0"/>
          </a:p>
        </p:txBody>
      </p:sp>
    </p:spTree>
    <p:extLst>
      <p:ext uri="{BB962C8B-B14F-4D97-AF65-F5344CB8AC3E}">
        <p14:creationId xmlns:p14="http://schemas.microsoft.com/office/powerpoint/2010/main" val="2949697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ntent - Side By S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62444E-BB1D-243B-D34E-D791F84AF7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E9092CA0-2E71-F0B7-144E-4490944EB66D}"/>
              </a:ext>
            </a:extLst>
          </p:cNvPr>
          <p:cNvCxnSpPr>
            <a:cxnSpLocks/>
          </p:cNvCxnSpPr>
          <p:nvPr userDrawn="1"/>
        </p:nvCxnSpPr>
        <p:spPr>
          <a:xfrm>
            <a:off x="4260850" y="1628775"/>
            <a:ext cx="0" cy="347503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57188" y="1189899"/>
            <a:ext cx="3544252" cy="4351338"/>
          </a:xfrm>
          <a:prstGeom prst="rect">
            <a:avLst/>
          </a:prstGeom>
        </p:spPr>
        <p:txBody>
          <a:bodyPr anchor="ctr">
            <a:noAutofit/>
          </a:bodyPr>
          <a:lstStyle>
            <a:lvl1pPr algn="r">
              <a:lnSpc>
                <a:spcPct val="80000"/>
              </a:lnSpc>
              <a:defRPr sz="3200" b="0" i="0">
                <a:solidFill>
                  <a:schemeClr val="accent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1" name="Text Placeholder 8"/>
          <p:cNvSpPr>
            <a:spLocks noGrp="1"/>
          </p:cNvSpPr>
          <p:nvPr>
            <p:ph type="body" sz="quarter" idx="13"/>
          </p:nvPr>
        </p:nvSpPr>
        <p:spPr>
          <a:xfrm>
            <a:off x="4606972" y="800327"/>
            <a:ext cx="7157992" cy="5257346"/>
          </a:xfrm>
          <a:prstGeom prst="rect">
            <a:avLst/>
          </a:prstGeom>
        </p:spPr>
        <p:txBody>
          <a:bodyPr anchor="ctr"/>
          <a:lstStyle>
            <a:lvl1pPr>
              <a:lnSpc>
                <a:spcPct val="110000"/>
              </a:lnSpc>
              <a:defRPr>
                <a:solidFill>
                  <a:schemeClr val="tx1"/>
                </a:solidFill>
              </a:defRPr>
            </a:lvl1pPr>
            <a:lvl2pPr marL="15875" indent="0">
              <a:lnSpc>
                <a:spcPct val="110000"/>
              </a:lnSpc>
              <a:buNone/>
              <a:tabLst/>
              <a:defRPr sz="1800" b="0">
                <a:solidFill>
                  <a:schemeClr val="tx1"/>
                </a:solidFill>
              </a:defRPr>
            </a:lvl2pPr>
            <a:lvl3pPr marL="287338" indent="-169863">
              <a:lnSpc>
                <a:spcPct val="110000"/>
              </a:lnSpc>
              <a:tabLst/>
              <a:defRPr sz="1600">
                <a:solidFill>
                  <a:schemeClr val="tx1"/>
                </a:solidFill>
              </a:defRPr>
            </a:lvl3pPr>
            <a:lvl4pPr marL="693738" indent="-169863">
              <a:lnSpc>
                <a:spcPct val="110000"/>
              </a:lnSpc>
              <a:tabLst/>
              <a:defRPr sz="1400">
                <a:solidFill>
                  <a:schemeClr val="tx1"/>
                </a:solidFill>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6">
            <a:extLst>
              <a:ext uri="{FF2B5EF4-FFF2-40B4-BE49-F238E27FC236}">
                <a16:creationId xmlns:a16="http://schemas.microsoft.com/office/drawing/2014/main" id="{454A86E0-C440-6373-DA6B-E3A603B4A06D}"/>
              </a:ext>
            </a:extLst>
          </p:cNvPr>
          <p:cNvSpPr>
            <a:spLocks noGrp="1"/>
          </p:cNvSpPr>
          <p:nvPr>
            <p:ph type="sldNum" sz="quarter" idx="14"/>
          </p:nvPr>
        </p:nvSpPr>
        <p:spPr/>
        <p:txBody>
          <a:bodyPr/>
          <a:lstStyle>
            <a:lvl1pPr>
              <a:defRPr/>
            </a:lvl1pPr>
          </a:lstStyle>
          <a:p>
            <a:pPr>
              <a:defRPr/>
            </a:pPr>
            <a:fld id="{5245C5CA-6432-4796-9BFC-2BE195DEED65}" type="slidenum">
              <a:rPr lang="en-US"/>
              <a:pPr>
                <a:defRPr/>
              </a:pPr>
              <a:t>‹#›</a:t>
            </a:fld>
            <a:endParaRPr lang="en-US" dirty="0"/>
          </a:p>
        </p:txBody>
      </p:sp>
      <p:sp>
        <p:nvSpPr>
          <p:cNvPr id="6" name="Footer Placeholder 1">
            <a:extLst>
              <a:ext uri="{FF2B5EF4-FFF2-40B4-BE49-F238E27FC236}">
                <a16:creationId xmlns:a16="http://schemas.microsoft.com/office/drawing/2014/main" id="{2D5DDABD-1985-653D-ABE6-6AA07A3817B2}"/>
              </a:ext>
            </a:extLst>
          </p:cNvPr>
          <p:cNvSpPr>
            <a:spLocks noGrp="1"/>
          </p:cNvSpPr>
          <p:nvPr>
            <p:ph type="ftr" sz="quarter" idx="15"/>
          </p:nvPr>
        </p:nvSpPr>
        <p:spPr/>
        <p:txBody>
          <a:bodyPr/>
          <a:lstStyle>
            <a:lvl1pPr>
              <a:defRPr/>
            </a:lvl1pPr>
          </a:lstStyle>
          <a:p>
            <a:pPr>
              <a:defRPr/>
            </a:pPr>
            <a:r>
              <a:rPr lang="en-US"/>
              <a:t>Confidential – For Internal Use Only. Not for Promotion.</a:t>
            </a:r>
          </a:p>
        </p:txBody>
      </p:sp>
    </p:spTree>
    <p:extLst>
      <p:ext uri="{BB962C8B-B14F-4D97-AF65-F5344CB8AC3E}">
        <p14:creationId xmlns:p14="http://schemas.microsoft.com/office/powerpoint/2010/main" val="8150655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Content - Side By S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D7A9C8-E3E2-9F3F-0643-1F4074380F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357188" y="1189899"/>
            <a:ext cx="3544252" cy="4351338"/>
          </a:xfrm>
          <a:prstGeom prst="rect">
            <a:avLst/>
          </a:prstGeom>
        </p:spPr>
        <p:txBody>
          <a:bodyPr anchor="ctr">
            <a:noAutofit/>
          </a:bodyPr>
          <a:lstStyle>
            <a:lvl1pPr algn="r">
              <a:lnSpc>
                <a:spcPct val="80000"/>
              </a:lnSpc>
              <a:defRPr sz="3200" b="0" i="0">
                <a:solidFill>
                  <a:schemeClr val="accent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1" name="Text Placeholder 8"/>
          <p:cNvSpPr>
            <a:spLocks noGrp="1"/>
          </p:cNvSpPr>
          <p:nvPr>
            <p:ph type="body" sz="quarter" idx="13"/>
          </p:nvPr>
        </p:nvSpPr>
        <p:spPr>
          <a:xfrm>
            <a:off x="4606972" y="800327"/>
            <a:ext cx="7157992" cy="5257346"/>
          </a:xfrm>
          <a:prstGeom prst="rect">
            <a:avLst/>
          </a:prstGeom>
        </p:spPr>
        <p:txBody>
          <a:bodyPr anchor="ctr"/>
          <a:lstStyle>
            <a:lvl1pPr>
              <a:lnSpc>
                <a:spcPct val="110000"/>
              </a:lnSpc>
              <a:defRPr>
                <a:solidFill>
                  <a:schemeClr val="tx1"/>
                </a:solidFill>
              </a:defRPr>
            </a:lvl1pPr>
            <a:lvl2pPr marL="15875" indent="0">
              <a:lnSpc>
                <a:spcPct val="110000"/>
              </a:lnSpc>
              <a:buNone/>
              <a:tabLst/>
              <a:defRPr sz="1800" b="0">
                <a:solidFill>
                  <a:schemeClr val="tx1"/>
                </a:solidFill>
              </a:defRPr>
            </a:lvl2pPr>
            <a:lvl3pPr marL="287338" indent="-169863">
              <a:lnSpc>
                <a:spcPct val="110000"/>
              </a:lnSpc>
              <a:tabLst/>
              <a:defRPr sz="1600">
                <a:solidFill>
                  <a:schemeClr val="tx1"/>
                </a:solidFill>
              </a:defRPr>
            </a:lvl3pPr>
            <a:lvl4pPr marL="693738" indent="-169863">
              <a:lnSpc>
                <a:spcPct val="110000"/>
              </a:lnSpc>
              <a:tabLst/>
              <a:defRPr sz="1400">
                <a:solidFill>
                  <a:schemeClr val="tx1"/>
                </a:solidFill>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6">
            <a:extLst>
              <a:ext uri="{FF2B5EF4-FFF2-40B4-BE49-F238E27FC236}">
                <a16:creationId xmlns:a16="http://schemas.microsoft.com/office/drawing/2014/main" id="{F04A5285-2C5F-1CC9-D894-908077A46EC2}"/>
              </a:ext>
            </a:extLst>
          </p:cNvPr>
          <p:cNvSpPr>
            <a:spLocks noGrp="1"/>
          </p:cNvSpPr>
          <p:nvPr>
            <p:ph type="sldNum" sz="quarter" idx="14"/>
          </p:nvPr>
        </p:nvSpPr>
        <p:spPr/>
        <p:txBody>
          <a:bodyPr/>
          <a:lstStyle>
            <a:lvl1pPr>
              <a:defRPr/>
            </a:lvl1pPr>
          </a:lstStyle>
          <a:p>
            <a:pPr>
              <a:defRPr/>
            </a:pPr>
            <a:fld id="{E2D7AAE3-05CC-466C-B9CA-DF633FA49288}" type="slidenum">
              <a:rPr lang="en-US"/>
              <a:pPr>
                <a:defRPr/>
              </a:pPr>
              <a:t>‹#›</a:t>
            </a:fld>
            <a:endParaRPr lang="en-US" dirty="0"/>
          </a:p>
        </p:txBody>
      </p:sp>
      <p:sp>
        <p:nvSpPr>
          <p:cNvPr id="5" name="Footer Placeholder 1">
            <a:extLst>
              <a:ext uri="{FF2B5EF4-FFF2-40B4-BE49-F238E27FC236}">
                <a16:creationId xmlns:a16="http://schemas.microsoft.com/office/drawing/2014/main" id="{6501BFAD-67A1-572D-64C5-9B679FEFD3A6}"/>
              </a:ext>
            </a:extLst>
          </p:cNvPr>
          <p:cNvSpPr>
            <a:spLocks noGrp="1"/>
          </p:cNvSpPr>
          <p:nvPr>
            <p:ph type="ftr" sz="quarter" idx="15"/>
          </p:nvPr>
        </p:nvSpPr>
        <p:spPr/>
        <p:txBody>
          <a:bodyPr/>
          <a:lstStyle>
            <a:lvl1pPr>
              <a:defRPr/>
            </a:lvl1pPr>
          </a:lstStyle>
          <a:p>
            <a:pPr>
              <a:defRPr/>
            </a:pPr>
            <a:r>
              <a:rPr lang="en-US"/>
              <a:t>Confidential – For Internal Use Only. Not for Promotion.</a:t>
            </a:r>
          </a:p>
        </p:txBody>
      </p:sp>
    </p:spTree>
    <p:extLst>
      <p:ext uri="{BB962C8B-B14F-4D97-AF65-F5344CB8AC3E}">
        <p14:creationId xmlns:p14="http://schemas.microsoft.com/office/powerpoint/2010/main" val="38257075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Key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DFF9B4-5E2B-7046-F5FD-96ADE32B98EF}"/>
              </a:ext>
            </a:extLst>
          </p:cNvPr>
          <p:cNvSpPr/>
          <p:nvPr userDrawn="1"/>
        </p:nvSpPr>
        <p:spPr>
          <a:xfrm>
            <a:off x="0" y="0"/>
            <a:ext cx="6096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Proxima Nova Regular" panose="02000506030000020004" pitchFamily="2" charset="0"/>
            </a:endParaRPr>
          </a:p>
        </p:txBody>
      </p:sp>
      <p:pic>
        <p:nvPicPr>
          <p:cNvPr id="4" name="Picture 2">
            <a:extLst>
              <a:ext uri="{FF2B5EF4-FFF2-40B4-BE49-F238E27FC236}">
                <a16:creationId xmlns:a16="http://schemas.microsoft.com/office/drawing/2014/main" id="{8C40A038-B12F-F32C-DF0C-B6C8F55246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357188" y="1189899"/>
            <a:ext cx="5220003" cy="4351338"/>
          </a:xfrm>
          <a:prstGeom prst="rect">
            <a:avLst/>
          </a:prstGeom>
        </p:spPr>
        <p:txBody>
          <a:bodyPr anchor="ctr"/>
          <a:lstStyle>
            <a:lvl1pPr algn="r">
              <a:lnSpc>
                <a:spcPct val="80000"/>
              </a:lnSpc>
              <a:defRPr sz="3200" b="1" i="0">
                <a:solidFill>
                  <a:srgbClr val="C50F3C"/>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2" name="Content Placeholder 2"/>
          <p:cNvSpPr>
            <a:spLocks noGrp="1"/>
          </p:cNvSpPr>
          <p:nvPr>
            <p:ph sz="half" idx="10"/>
          </p:nvPr>
        </p:nvSpPr>
        <p:spPr>
          <a:xfrm>
            <a:off x="6614809" y="1189899"/>
            <a:ext cx="5150842" cy="4351338"/>
          </a:xfrm>
          <a:prstGeom prst="rect">
            <a:avLst/>
          </a:prstGeom>
        </p:spPr>
        <p:txBody>
          <a:bodyPr anchor="ctr"/>
          <a:lstStyle>
            <a:lvl1pPr algn="l">
              <a:lnSpc>
                <a:spcPct val="80000"/>
              </a:lnSpc>
              <a:defRPr sz="3200" b="0" i="0">
                <a:solidFill>
                  <a:schemeClr val="tx1"/>
                </a:solidFill>
                <a:latin typeface="+mn-lt"/>
                <a:cs typeface="Rockwell Nova Light" panose="02060303020205020403" pitchFamily="18" charset="0"/>
              </a:defRPr>
            </a:lvl1pPr>
          </a:lstStyle>
          <a:p>
            <a:pPr lvl="0"/>
            <a:r>
              <a:rPr lang="en-US"/>
              <a:t>Click to edit Master text styles</a:t>
            </a:r>
          </a:p>
        </p:txBody>
      </p:sp>
      <p:sp>
        <p:nvSpPr>
          <p:cNvPr id="5" name="Slide Number Placeholder 3">
            <a:extLst>
              <a:ext uri="{FF2B5EF4-FFF2-40B4-BE49-F238E27FC236}">
                <a16:creationId xmlns:a16="http://schemas.microsoft.com/office/drawing/2014/main" id="{970F4F18-AA0D-E6B4-B4F5-4C44561E8A2F}"/>
              </a:ext>
            </a:extLst>
          </p:cNvPr>
          <p:cNvSpPr>
            <a:spLocks noGrp="1"/>
          </p:cNvSpPr>
          <p:nvPr>
            <p:ph type="sldNum" sz="quarter" idx="11"/>
          </p:nvPr>
        </p:nvSpPr>
        <p:spPr/>
        <p:txBody>
          <a:bodyPr/>
          <a:lstStyle>
            <a:lvl1pPr>
              <a:defRPr/>
            </a:lvl1pPr>
          </a:lstStyle>
          <a:p>
            <a:pPr>
              <a:defRPr/>
            </a:pPr>
            <a:fld id="{0FE4727B-2B0E-4E0D-8ADC-753337760B6B}" type="slidenum">
              <a:rPr lang="en-US"/>
              <a:pPr>
                <a:defRPr/>
              </a:pPr>
              <a:t>‹#›</a:t>
            </a:fld>
            <a:endParaRPr lang="en-US" dirty="0"/>
          </a:p>
        </p:txBody>
      </p:sp>
      <p:sp>
        <p:nvSpPr>
          <p:cNvPr id="6" name="Footer Placeholder 4">
            <a:extLst>
              <a:ext uri="{FF2B5EF4-FFF2-40B4-BE49-F238E27FC236}">
                <a16:creationId xmlns:a16="http://schemas.microsoft.com/office/drawing/2014/main" id="{AA4DC5F8-11A0-3F85-7525-CD9A3500BC1E}"/>
              </a:ext>
            </a:extLst>
          </p:cNvPr>
          <p:cNvSpPr>
            <a:spLocks noGrp="1"/>
          </p:cNvSpPr>
          <p:nvPr>
            <p:ph type="ftr" sz="quarter" idx="12"/>
          </p:nvPr>
        </p:nvSpPr>
        <p:spPr/>
        <p:txBody>
          <a:bodyPr/>
          <a:lstStyle>
            <a:lvl1pPr>
              <a:defRPr/>
            </a:lvl1pPr>
          </a:lstStyle>
          <a:p>
            <a:pPr>
              <a:defRPr/>
            </a:pPr>
            <a:r>
              <a:rPr lang="en-US"/>
              <a:t>Confidential – For Internal Use Only. Not for Promotion.</a:t>
            </a:r>
          </a:p>
        </p:txBody>
      </p:sp>
    </p:spTree>
    <p:extLst>
      <p:ext uri="{BB962C8B-B14F-4D97-AF65-F5344CB8AC3E}">
        <p14:creationId xmlns:p14="http://schemas.microsoft.com/office/powerpoint/2010/main" val="25294773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Key Comparison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CACC3-9F42-C9D3-03BC-13A18D9A5072}"/>
              </a:ext>
            </a:extLst>
          </p:cNvPr>
          <p:cNvSpPr/>
          <p:nvPr userDrawn="1"/>
        </p:nvSpPr>
        <p:spPr>
          <a:xfrm>
            <a:off x="0" y="0"/>
            <a:ext cx="6096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Proxima Nova Regular" panose="02000506030000020004" pitchFamily="2" charset="0"/>
            </a:endParaRPr>
          </a:p>
        </p:txBody>
      </p:sp>
      <p:pic>
        <p:nvPicPr>
          <p:cNvPr id="4" name="Picture 2">
            <a:extLst>
              <a:ext uri="{FF2B5EF4-FFF2-40B4-BE49-F238E27FC236}">
                <a16:creationId xmlns:a16="http://schemas.microsoft.com/office/drawing/2014/main" id="{08F425A7-1289-89EE-4EF6-C1CAD2EAC1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357188" y="1189899"/>
            <a:ext cx="5220003" cy="4351338"/>
          </a:xfrm>
          <a:prstGeom prst="rect">
            <a:avLst/>
          </a:prstGeom>
          <a:ln>
            <a:noFill/>
          </a:ln>
        </p:spPr>
        <p:txBody>
          <a:bodyPr anchor="ctr"/>
          <a:lstStyle>
            <a:lvl1pPr marL="0" indent="0" algn="r">
              <a:lnSpc>
                <a:spcPct val="80000"/>
              </a:lnSpc>
              <a:buNone/>
              <a:defRPr sz="3200" b="1" i="0">
                <a:ln>
                  <a:noFill/>
                </a:ln>
                <a:solidFill>
                  <a:schemeClr val="bg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2" name="Content Placeholder 2"/>
          <p:cNvSpPr>
            <a:spLocks noGrp="1"/>
          </p:cNvSpPr>
          <p:nvPr>
            <p:ph sz="half" idx="10"/>
          </p:nvPr>
        </p:nvSpPr>
        <p:spPr>
          <a:xfrm>
            <a:off x="6614809" y="1189899"/>
            <a:ext cx="5150842" cy="4351338"/>
          </a:xfrm>
          <a:prstGeom prst="rect">
            <a:avLst/>
          </a:prstGeom>
        </p:spPr>
        <p:txBody>
          <a:bodyPr anchor="ctr"/>
          <a:lstStyle>
            <a:lvl1pPr marL="0" indent="0" algn="l">
              <a:lnSpc>
                <a:spcPct val="80000"/>
              </a:lnSpc>
              <a:buNone/>
              <a:defRPr sz="4000" b="0" i="0">
                <a:solidFill>
                  <a:schemeClr val="tx1"/>
                </a:solidFill>
                <a:latin typeface="+mj-lt"/>
                <a:cs typeface="Rockwell Nova Light" panose="02060303020205020403" pitchFamily="18" charset="0"/>
              </a:defRPr>
            </a:lvl1pPr>
          </a:lstStyle>
          <a:p>
            <a:pPr lvl="0"/>
            <a:r>
              <a:rPr lang="en-US"/>
              <a:t>Click to edit Master text styles</a:t>
            </a:r>
          </a:p>
        </p:txBody>
      </p:sp>
      <p:sp>
        <p:nvSpPr>
          <p:cNvPr id="5" name="Footer Placeholder 3">
            <a:extLst>
              <a:ext uri="{FF2B5EF4-FFF2-40B4-BE49-F238E27FC236}">
                <a16:creationId xmlns:a16="http://schemas.microsoft.com/office/drawing/2014/main" id="{32AAC0D6-DC40-D996-9CB2-679753E37071}"/>
              </a:ext>
            </a:extLst>
          </p:cNvPr>
          <p:cNvSpPr>
            <a:spLocks noGrp="1"/>
          </p:cNvSpPr>
          <p:nvPr>
            <p:ph type="ftr" sz="quarter" idx="11"/>
          </p:nvPr>
        </p:nvSpPr>
        <p:spPr/>
        <p:txBody>
          <a:bodyPr/>
          <a:lstStyle>
            <a:lvl1pPr>
              <a:defRPr/>
            </a:lvl1pPr>
          </a:lstStyle>
          <a:p>
            <a:pPr>
              <a:defRPr/>
            </a:pPr>
            <a:r>
              <a:rPr lang="en-US"/>
              <a:t>Confidential – For Internal Use Only. Not for Promotion.</a:t>
            </a:r>
          </a:p>
        </p:txBody>
      </p:sp>
      <p:sp>
        <p:nvSpPr>
          <p:cNvPr id="6" name="Slide Number Placeholder 4">
            <a:extLst>
              <a:ext uri="{FF2B5EF4-FFF2-40B4-BE49-F238E27FC236}">
                <a16:creationId xmlns:a16="http://schemas.microsoft.com/office/drawing/2014/main" id="{134DDBD6-A99C-0E28-54DA-208DE9D55DC1}"/>
              </a:ext>
            </a:extLst>
          </p:cNvPr>
          <p:cNvSpPr>
            <a:spLocks noGrp="1"/>
          </p:cNvSpPr>
          <p:nvPr>
            <p:ph type="sldNum" sz="quarter" idx="12"/>
          </p:nvPr>
        </p:nvSpPr>
        <p:spPr/>
        <p:txBody>
          <a:bodyPr/>
          <a:lstStyle>
            <a:lvl1pPr>
              <a:defRPr/>
            </a:lvl1pPr>
          </a:lstStyle>
          <a:p>
            <a:pPr>
              <a:defRPr/>
            </a:pPr>
            <a:fld id="{F1F89687-024A-459D-9E26-23842416E960}" type="slidenum">
              <a:rPr lang="en-US"/>
              <a:pPr>
                <a:defRPr/>
              </a:pPr>
              <a:t>‹#›</a:t>
            </a:fld>
            <a:endParaRPr lang="en-US" dirty="0"/>
          </a:p>
        </p:txBody>
      </p:sp>
    </p:spTree>
    <p:extLst>
      <p:ext uri="{BB962C8B-B14F-4D97-AF65-F5344CB8AC3E}">
        <p14:creationId xmlns:p14="http://schemas.microsoft.com/office/powerpoint/2010/main" val="7246235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icture Spli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E2468F-F79D-B7BD-9439-E8795CEAFF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4350" y="6408738"/>
            <a:ext cx="206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6095999" y="0"/>
            <a:ext cx="6095999" cy="6858000"/>
          </a:xfrm>
          <a:prstGeom prst="rect">
            <a:avLst/>
          </a:prstGeom>
        </p:spPr>
        <p:txBody>
          <a:bodyPr/>
          <a:lstStyle/>
          <a:p>
            <a:pPr lvl="0"/>
            <a:endParaRPr lang="en-US" noProof="0" dirty="0"/>
          </a:p>
        </p:txBody>
      </p:sp>
      <p:sp>
        <p:nvSpPr>
          <p:cNvPr id="8" name="Content Placeholder 2"/>
          <p:cNvSpPr>
            <a:spLocks noGrp="1"/>
          </p:cNvSpPr>
          <p:nvPr>
            <p:ph sz="half" idx="1"/>
          </p:nvPr>
        </p:nvSpPr>
        <p:spPr>
          <a:xfrm>
            <a:off x="357188" y="1189899"/>
            <a:ext cx="5220003" cy="4351338"/>
          </a:xfrm>
          <a:prstGeom prst="rect">
            <a:avLst/>
          </a:prstGeom>
        </p:spPr>
        <p:txBody>
          <a:bodyPr anchor="ctr"/>
          <a:lstStyle>
            <a:lvl1pPr algn="ctr">
              <a:lnSpc>
                <a:spcPct val="80000"/>
              </a:lnSpc>
              <a:defRPr sz="3200" b="1" i="0">
                <a:solidFill>
                  <a:schemeClr val="accent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54BD3E0B-A466-97FB-02B9-BABE4F63741D}"/>
              </a:ext>
            </a:extLst>
          </p:cNvPr>
          <p:cNvSpPr>
            <a:spLocks noGrp="1"/>
          </p:cNvSpPr>
          <p:nvPr>
            <p:ph type="ftr" sz="quarter" idx="11"/>
          </p:nvPr>
        </p:nvSpPr>
        <p:spPr>
          <a:xfrm>
            <a:off x="2498725" y="6443663"/>
            <a:ext cx="2987675" cy="290512"/>
          </a:xfrm>
        </p:spPr>
        <p:txBody>
          <a:bodyPr/>
          <a:lstStyle>
            <a:lvl1pPr>
              <a:defRPr/>
            </a:lvl1pPr>
          </a:lstStyle>
          <a:p>
            <a:pPr>
              <a:defRPr/>
            </a:pPr>
            <a:r>
              <a:rPr lang="en-US"/>
              <a:t>Confidential – For Internal Use Only. Not for Promotion.</a:t>
            </a:r>
          </a:p>
        </p:txBody>
      </p:sp>
      <p:sp>
        <p:nvSpPr>
          <p:cNvPr id="4" name="Slide Number Placeholder 3">
            <a:extLst>
              <a:ext uri="{FF2B5EF4-FFF2-40B4-BE49-F238E27FC236}">
                <a16:creationId xmlns:a16="http://schemas.microsoft.com/office/drawing/2014/main" id="{E1BDCF7F-2FA0-D9EB-6F24-4F4D15524664}"/>
              </a:ext>
            </a:extLst>
          </p:cNvPr>
          <p:cNvSpPr>
            <a:spLocks noGrp="1"/>
          </p:cNvSpPr>
          <p:nvPr>
            <p:ph type="sldNum" sz="quarter" idx="12"/>
          </p:nvPr>
        </p:nvSpPr>
        <p:spPr/>
        <p:txBody>
          <a:bodyPr/>
          <a:lstStyle>
            <a:lvl1pPr>
              <a:defRPr/>
            </a:lvl1pPr>
          </a:lstStyle>
          <a:p>
            <a:pPr>
              <a:defRPr/>
            </a:pPr>
            <a:fld id="{F97C5D77-5B41-4528-A9F5-37AEDAC213A5}" type="slidenum">
              <a:rPr lang="en-US"/>
              <a:pPr>
                <a:defRPr/>
              </a:pPr>
              <a:t>‹#›</a:t>
            </a:fld>
            <a:endParaRPr lang="en-US" dirty="0"/>
          </a:p>
        </p:txBody>
      </p:sp>
    </p:spTree>
    <p:extLst>
      <p:ext uri="{BB962C8B-B14F-4D97-AF65-F5344CB8AC3E}">
        <p14:creationId xmlns:p14="http://schemas.microsoft.com/office/powerpoint/2010/main" val="34634452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2D8406-7F39-6246-85BD-6DC502FFE0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quarter" idx="10"/>
          </p:nvPr>
        </p:nvSpPr>
        <p:spPr>
          <a:xfrm>
            <a:off x="609598" y="1794617"/>
            <a:ext cx="10894997" cy="4497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
        <p:nvSpPr>
          <p:cNvPr id="3" name="Footer Placeholder 5">
            <a:extLst>
              <a:ext uri="{FF2B5EF4-FFF2-40B4-BE49-F238E27FC236}">
                <a16:creationId xmlns:a16="http://schemas.microsoft.com/office/drawing/2014/main" id="{B9F81B2D-F45B-50F1-F634-7077E5E24747}"/>
              </a:ext>
            </a:extLst>
          </p:cNvPr>
          <p:cNvSpPr>
            <a:spLocks noGrp="1"/>
          </p:cNvSpPr>
          <p:nvPr>
            <p:ph type="ftr" sz="quarter" idx="11"/>
          </p:nvPr>
        </p:nvSpPr>
        <p:spPr/>
        <p:txBody>
          <a:bodyPr/>
          <a:lstStyle>
            <a:lvl1pPr>
              <a:defRPr/>
            </a:lvl1pPr>
          </a:lstStyle>
          <a:p>
            <a:pPr>
              <a:defRPr/>
            </a:pPr>
            <a:r>
              <a:rPr lang="en-US"/>
              <a:t>Confidential – For Internal Use Only. Not for Promotion.</a:t>
            </a:r>
          </a:p>
        </p:txBody>
      </p:sp>
      <p:sp>
        <p:nvSpPr>
          <p:cNvPr id="6" name="Slide Number Placeholder 9">
            <a:extLst>
              <a:ext uri="{FF2B5EF4-FFF2-40B4-BE49-F238E27FC236}">
                <a16:creationId xmlns:a16="http://schemas.microsoft.com/office/drawing/2014/main" id="{1F050925-994C-EE76-08B7-AAF65CB7ECB8}"/>
              </a:ext>
            </a:extLst>
          </p:cNvPr>
          <p:cNvSpPr>
            <a:spLocks noGrp="1"/>
          </p:cNvSpPr>
          <p:nvPr>
            <p:ph type="sldNum" sz="quarter" idx="12"/>
          </p:nvPr>
        </p:nvSpPr>
        <p:spPr/>
        <p:txBody>
          <a:bodyPr/>
          <a:lstStyle>
            <a:lvl1pPr>
              <a:defRPr/>
            </a:lvl1pPr>
          </a:lstStyle>
          <a:p>
            <a:pPr>
              <a:defRPr/>
            </a:pPr>
            <a:fld id="{B4E05D64-DB2B-4DC2-893E-CCB265E1D6C2}" type="slidenum">
              <a:rPr lang="en-US"/>
              <a:pPr>
                <a:defRPr/>
              </a:pPr>
              <a:t>‹#›</a:t>
            </a:fld>
            <a:endParaRPr lang="en-US" dirty="0"/>
          </a:p>
        </p:txBody>
      </p:sp>
    </p:spTree>
    <p:extLst>
      <p:ext uri="{BB962C8B-B14F-4D97-AF65-F5344CB8AC3E}">
        <p14:creationId xmlns:p14="http://schemas.microsoft.com/office/powerpoint/2010/main" val="4004875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79C1BB-1D83-1190-97A1-78E20C60C8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r>
              <a:rPr lang="en-US"/>
              <a:t>Click to edit Master title style</a:t>
            </a:r>
          </a:p>
        </p:txBody>
      </p:sp>
      <p:sp>
        <p:nvSpPr>
          <p:cNvPr id="3" name="Footer Placeholder 5">
            <a:extLst>
              <a:ext uri="{FF2B5EF4-FFF2-40B4-BE49-F238E27FC236}">
                <a16:creationId xmlns:a16="http://schemas.microsoft.com/office/drawing/2014/main" id="{991B9E90-D5A0-B2CB-0686-C1D6A9A7F34D}"/>
              </a:ext>
            </a:extLst>
          </p:cNvPr>
          <p:cNvSpPr>
            <a:spLocks noGrp="1"/>
          </p:cNvSpPr>
          <p:nvPr>
            <p:ph type="ftr" sz="quarter" idx="10"/>
          </p:nvPr>
        </p:nvSpPr>
        <p:spPr/>
        <p:txBody>
          <a:bodyPr/>
          <a:lstStyle>
            <a:lvl1pPr>
              <a:defRPr/>
            </a:lvl1pPr>
          </a:lstStyle>
          <a:p>
            <a:pPr>
              <a:defRPr/>
            </a:pPr>
            <a:r>
              <a:rPr lang="en-US"/>
              <a:t>Confidential – For Internal Use Only. Not for Promotion.</a:t>
            </a:r>
          </a:p>
        </p:txBody>
      </p:sp>
      <p:sp>
        <p:nvSpPr>
          <p:cNvPr id="4" name="Slide Number Placeholder 9">
            <a:extLst>
              <a:ext uri="{FF2B5EF4-FFF2-40B4-BE49-F238E27FC236}">
                <a16:creationId xmlns:a16="http://schemas.microsoft.com/office/drawing/2014/main" id="{F9577AFD-60C2-ABA6-A2F5-793895E43C41}"/>
              </a:ext>
            </a:extLst>
          </p:cNvPr>
          <p:cNvSpPr>
            <a:spLocks noGrp="1"/>
          </p:cNvSpPr>
          <p:nvPr>
            <p:ph type="sldNum" sz="quarter" idx="11"/>
          </p:nvPr>
        </p:nvSpPr>
        <p:spPr/>
        <p:txBody>
          <a:bodyPr/>
          <a:lstStyle>
            <a:lvl1pPr>
              <a:defRPr/>
            </a:lvl1pPr>
          </a:lstStyle>
          <a:p>
            <a:pPr>
              <a:defRPr/>
            </a:pPr>
            <a:fld id="{1916F698-0614-400C-B7F3-D830DDBFE8E8}" type="slidenum">
              <a:rPr lang="en-US"/>
              <a:pPr>
                <a:defRPr/>
              </a:pPr>
              <a:t>‹#›</a:t>
            </a:fld>
            <a:endParaRPr lang="en-US" dirty="0"/>
          </a:p>
        </p:txBody>
      </p:sp>
    </p:spTree>
    <p:extLst>
      <p:ext uri="{BB962C8B-B14F-4D97-AF65-F5344CB8AC3E}">
        <p14:creationId xmlns:p14="http://schemas.microsoft.com/office/powerpoint/2010/main" val="2026252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Point - Red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90020-2446-3E25-2F8C-E794865D3DC9}"/>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Slide Number Placeholder 5">
            <a:extLst>
              <a:ext uri="{FF2B5EF4-FFF2-40B4-BE49-F238E27FC236}">
                <a16:creationId xmlns:a16="http://schemas.microsoft.com/office/drawing/2014/main" id="{E11161A4-144D-A148-8F5F-E213BB8A2822}"/>
              </a:ext>
            </a:extLst>
          </p:cNvPr>
          <p:cNvSpPr txBox="1">
            <a:spLocks/>
          </p:cNvSpPr>
          <p:nvPr userDrawn="1"/>
        </p:nvSpPr>
        <p:spPr>
          <a:xfrm>
            <a:off x="4700588"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a:latin typeface="Trebuchet MS" panose="020B0703020202090204" pitchFamily="34" charset="0"/>
              </a:rPr>
              <a:t>Confidential – Internal Use Only</a:t>
            </a:r>
          </a:p>
        </p:txBody>
      </p:sp>
      <p:sp>
        <p:nvSpPr>
          <p:cNvPr id="2" name="Title 1"/>
          <p:cNvSpPr>
            <a:spLocks noGrp="1"/>
          </p:cNvSpPr>
          <p:nvPr>
            <p:ph type="title"/>
          </p:nvPr>
        </p:nvSpPr>
        <p:spPr>
          <a:xfrm>
            <a:off x="831850" y="1302299"/>
            <a:ext cx="10515600" cy="4207548"/>
          </a:xfrm>
          <a:ln w="3175">
            <a:noFill/>
          </a:ln>
        </p:spPr>
        <p:txBody>
          <a:bodyPr anchor="ctr"/>
          <a:lstStyle>
            <a:lvl1pPr algn="l">
              <a:lnSpc>
                <a:spcPct val="100000"/>
              </a:lnSpc>
              <a:defRPr sz="4500" b="1" i="0">
                <a:solidFill>
                  <a:srgbClr val="C50F3C"/>
                </a:solidFill>
                <a:latin typeface="Trebuchet MS" panose="020B0703020202090204" pitchFamily="34" charset="0"/>
              </a:defRPr>
            </a:lvl1pPr>
          </a:lstStyle>
          <a:p>
            <a:r>
              <a:rPr lang="en-US"/>
              <a:t>Click to edit Master title style</a:t>
            </a:r>
          </a:p>
        </p:txBody>
      </p:sp>
    </p:spTree>
    <p:extLst>
      <p:ext uri="{BB962C8B-B14F-4D97-AF65-F5344CB8AC3E}">
        <p14:creationId xmlns:p14="http://schemas.microsoft.com/office/powerpoint/2010/main" val="9276600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 2 Column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5A37D7-0747-685B-9585-DA3382F118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0"/>
          </p:nvPr>
        </p:nvSpPr>
        <p:spPr>
          <a:xfrm>
            <a:off x="609599" y="1751352"/>
            <a:ext cx="5394960" cy="43329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1"/>
          </p:nvPr>
        </p:nvSpPr>
        <p:spPr>
          <a:xfrm>
            <a:off x="6144726" y="1743073"/>
            <a:ext cx="5394960" cy="43412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1">
            <a:extLst>
              <a:ext uri="{FF2B5EF4-FFF2-40B4-BE49-F238E27FC236}">
                <a16:creationId xmlns:a16="http://schemas.microsoft.com/office/drawing/2014/main" id="{F73773B2-B48C-EBA4-BEAE-5721037EAB86}"/>
              </a:ext>
            </a:extLst>
          </p:cNvPr>
          <p:cNvSpPr>
            <a:spLocks noGrp="1"/>
          </p:cNvSpPr>
          <p:nvPr>
            <p:ph type="ftr" sz="quarter" idx="12"/>
          </p:nvPr>
        </p:nvSpPr>
        <p:spPr/>
        <p:txBody>
          <a:bodyPr/>
          <a:lstStyle>
            <a:lvl1pPr>
              <a:defRPr/>
            </a:lvl1pPr>
          </a:lstStyle>
          <a:p>
            <a:pPr>
              <a:defRPr/>
            </a:pPr>
            <a:r>
              <a:rPr lang="en-US"/>
              <a:t>Confidential – For Internal Use Only. Not for Promotion.</a:t>
            </a:r>
          </a:p>
        </p:txBody>
      </p:sp>
      <p:sp>
        <p:nvSpPr>
          <p:cNvPr id="6" name="Slide Number Placeholder 12">
            <a:extLst>
              <a:ext uri="{FF2B5EF4-FFF2-40B4-BE49-F238E27FC236}">
                <a16:creationId xmlns:a16="http://schemas.microsoft.com/office/drawing/2014/main" id="{98BA7F34-C0D7-2478-CB15-ACFC591EFC7B}"/>
              </a:ext>
            </a:extLst>
          </p:cNvPr>
          <p:cNvSpPr>
            <a:spLocks noGrp="1"/>
          </p:cNvSpPr>
          <p:nvPr>
            <p:ph type="sldNum" sz="quarter" idx="13"/>
          </p:nvPr>
        </p:nvSpPr>
        <p:spPr/>
        <p:txBody>
          <a:bodyPr/>
          <a:lstStyle>
            <a:lvl1pPr>
              <a:defRPr/>
            </a:lvl1pPr>
          </a:lstStyle>
          <a:p>
            <a:pPr>
              <a:defRPr/>
            </a:pPr>
            <a:fld id="{34988530-235B-41EB-9C1C-5E24D4DEB276}" type="slidenum">
              <a:rPr lang="en-US"/>
              <a:pPr>
                <a:defRPr/>
              </a:pPr>
              <a:t>‹#›</a:t>
            </a:fld>
            <a:endParaRPr lang="en-US" dirty="0"/>
          </a:p>
        </p:txBody>
      </p:sp>
    </p:spTree>
    <p:extLst>
      <p:ext uri="{BB962C8B-B14F-4D97-AF65-F5344CB8AC3E}">
        <p14:creationId xmlns:p14="http://schemas.microsoft.com/office/powerpoint/2010/main" val="31002246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726B4E-5EE0-C909-1DBC-FF53F18D33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a:spLocks noGrp="1"/>
          </p:cNvSpPr>
          <p:nvPr>
            <p:ph sz="quarter" idx="13"/>
          </p:nvPr>
        </p:nvSpPr>
        <p:spPr>
          <a:xfrm>
            <a:off x="577517" y="1509486"/>
            <a:ext cx="3516658" cy="4662715"/>
          </a:xfrm>
          <a:prstGeom prst="rect">
            <a:avLst/>
          </a:prstGeom>
        </p:spPr>
        <p:txBody>
          <a:bodyPr/>
          <a:lstStyle>
            <a:lvl1pPr>
              <a:lnSpc>
                <a:spcPct val="100000"/>
              </a:lnSpc>
              <a:spcAft>
                <a:spcPts val="600"/>
              </a:spcAft>
              <a:defRPr>
                <a:solidFill>
                  <a:schemeClr val="tx1"/>
                </a:solidFill>
              </a:defRPr>
            </a:lvl1pPr>
            <a:lvl2pPr marL="15875" indent="0">
              <a:lnSpc>
                <a:spcPct val="100000"/>
              </a:lnSpc>
              <a:spcAft>
                <a:spcPts val="600"/>
              </a:spcAft>
              <a:buNone/>
              <a:tabLst/>
              <a:defRPr sz="1800" b="0">
                <a:solidFill>
                  <a:schemeClr val="tx1"/>
                </a:solidFill>
              </a:defRPr>
            </a:lvl2pPr>
            <a:lvl3pPr marL="287338" indent="-169863">
              <a:lnSpc>
                <a:spcPct val="100000"/>
              </a:lnSpc>
              <a:spcAft>
                <a:spcPts val="600"/>
              </a:spcAft>
              <a:tabLst/>
              <a:defRPr sz="1600">
                <a:solidFill>
                  <a:schemeClr val="tx1"/>
                </a:solidFill>
              </a:defRPr>
            </a:lvl3pPr>
            <a:lvl4pPr marL="693738" indent="-169863">
              <a:lnSpc>
                <a:spcPct val="100000"/>
              </a:lnSpc>
              <a:spcAft>
                <a:spcPts val="600"/>
              </a:spcAft>
              <a:tabLst/>
              <a:defRPr sz="1400">
                <a:solidFill>
                  <a:schemeClr val="tx1"/>
                </a:solidFill>
              </a:defRPr>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Content Placeholder 7"/>
          <p:cNvSpPr>
            <a:spLocks noGrp="1"/>
          </p:cNvSpPr>
          <p:nvPr>
            <p:ph sz="quarter" idx="14"/>
          </p:nvPr>
        </p:nvSpPr>
        <p:spPr>
          <a:xfrm>
            <a:off x="4305588" y="1509486"/>
            <a:ext cx="3516658" cy="4662715"/>
          </a:xfrm>
          <a:prstGeom prst="rect">
            <a:avLst/>
          </a:prstGeom>
        </p:spPr>
        <p:txBody>
          <a:bodyPr/>
          <a:lstStyle>
            <a:lvl1pPr>
              <a:lnSpc>
                <a:spcPct val="100000"/>
              </a:lnSpc>
              <a:spcAft>
                <a:spcPts val="600"/>
              </a:spcAft>
              <a:defRPr>
                <a:solidFill>
                  <a:schemeClr val="tx1"/>
                </a:solidFill>
              </a:defRPr>
            </a:lvl1pPr>
            <a:lvl2pPr marL="15875" indent="0">
              <a:lnSpc>
                <a:spcPct val="100000"/>
              </a:lnSpc>
              <a:spcAft>
                <a:spcPts val="600"/>
              </a:spcAft>
              <a:buNone/>
              <a:tabLst/>
              <a:defRPr sz="1800" b="0">
                <a:solidFill>
                  <a:schemeClr val="tx1"/>
                </a:solidFill>
              </a:defRPr>
            </a:lvl2pPr>
            <a:lvl3pPr marL="287338" indent="-169863">
              <a:lnSpc>
                <a:spcPct val="100000"/>
              </a:lnSpc>
              <a:spcAft>
                <a:spcPts val="600"/>
              </a:spcAft>
              <a:tabLst/>
              <a:defRPr sz="1600">
                <a:solidFill>
                  <a:schemeClr val="tx1"/>
                </a:solidFill>
              </a:defRPr>
            </a:lvl3pPr>
            <a:lvl4pPr marL="693738" indent="-169863">
              <a:lnSpc>
                <a:spcPct val="100000"/>
              </a:lnSpc>
              <a:spcAft>
                <a:spcPts val="600"/>
              </a:spcAft>
              <a:tabLst/>
              <a:defRPr sz="1400">
                <a:solidFill>
                  <a:schemeClr val="tx1"/>
                </a:solidFill>
              </a:defRPr>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Content Placeholder 7"/>
          <p:cNvSpPr>
            <a:spLocks noGrp="1"/>
          </p:cNvSpPr>
          <p:nvPr>
            <p:ph sz="quarter" idx="18"/>
          </p:nvPr>
        </p:nvSpPr>
        <p:spPr>
          <a:xfrm>
            <a:off x="8033658" y="1509486"/>
            <a:ext cx="3516658" cy="4662715"/>
          </a:xfrm>
          <a:prstGeom prst="rect">
            <a:avLst/>
          </a:prstGeom>
        </p:spPr>
        <p:txBody>
          <a:bodyPr/>
          <a:lstStyle>
            <a:lvl1pPr>
              <a:lnSpc>
                <a:spcPct val="100000"/>
              </a:lnSpc>
              <a:spcAft>
                <a:spcPts val="600"/>
              </a:spcAft>
              <a:defRPr>
                <a:solidFill>
                  <a:schemeClr val="tx1"/>
                </a:solidFill>
              </a:defRPr>
            </a:lvl1pPr>
            <a:lvl2pPr marL="15875" indent="0">
              <a:lnSpc>
                <a:spcPct val="100000"/>
              </a:lnSpc>
              <a:spcAft>
                <a:spcPts val="600"/>
              </a:spcAft>
              <a:buNone/>
              <a:tabLst/>
              <a:defRPr sz="1800" b="0">
                <a:solidFill>
                  <a:schemeClr val="tx1"/>
                </a:solidFill>
              </a:defRPr>
            </a:lvl2pPr>
            <a:lvl3pPr marL="287338" indent="-169863">
              <a:lnSpc>
                <a:spcPct val="100000"/>
              </a:lnSpc>
              <a:spcAft>
                <a:spcPts val="600"/>
              </a:spcAft>
              <a:tabLst/>
              <a:defRPr sz="1600">
                <a:solidFill>
                  <a:schemeClr val="tx1"/>
                </a:solidFill>
              </a:defRPr>
            </a:lvl3pPr>
            <a:lvl4pPr marL="693738" indent="-169863">
              <a:lnSpc>
                <a:spcPct val="100000"/>
              </a:lnSpc>
              <a:spcAft>
                <a:spcPts val="600"/>
              </a:spcAft>
              <a:tabLst/>
              <a:defRPr sz="1400">
                <a:solidFill>
                  <a:schemeClr val="tx1"/>
                </a:solidFill>
              </a:defRPr>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Title 2"/>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A2ECA01-4430-19EE-D8E2-D9A9C0983738}"/>
              </a:ext>
            </a:extLst>
          </p:cNvPr>
          <p:cNvSpPr>
            <a:spLocks noGrp="1"/>
          </p:cNvSpPr>
          <p:nvPr>
            <p:ph type="ftr" sz="quarter" idx="19"/>
          </p:nvPr>
        </p:nvSpPr>
        <p:spPr/>
        <p:txBody>
          <a:bodyPr/>
          <a:lstStyle>
            <a:lvl1pPr>
              <a:defRPr/>
            </a:lvl1pPr>
          </a:lstStyle>
          <a:p>
            <a:pPr>
              <a:defRPr/>
            </a:pPr>
            <a:r>
              <a:rPr lang="en-US"/>
              <a:t>Confidential – For Internal Use Only. Not for Promotion.</a:t>
            </a:r>
          </a:p>
        </p:txBody>
      </p:sp>
      <p:sp>
        <p:nvSpPr>
          <p:cNvPr id="5" name="Slide Number Placeholder 4">
            <a:extLst>
              <a:ext uri="{FF2B5EF4-FFF2-40B4-BE49-F238E27FC236}">
                <a16:creationId xmlns:a16="http://schemas.microsoft.com/office/drawing/2014/main" id="{281B9D99-965D-69A0-E47C-AAF3FA9584A6}"/>
              </a:ext>
            </a:extLst>
          </p:cNvPr>
          <p:cNvSpPr>
            <a:spLocks noGrp="1"/>
          </p:cNvSpPr>
          <p:nvPr>
            <p:ph type="sldNum" sz="quarter" idx="20"/>
          </p:nvPr>
        </p:nvSpPr>
        <p:spPr/>
        <p:txBody>
          <a:bodyPr/>
          <a:lstStyle>
            <a:lvl1pPr>
              <a:defRPr/>
            </a:lvl1pPr>
          </a:lstStyle>
          <a:p>
            <a:pPr>
              <a:defRPr/>
            </a:pPr>
            <a:fld id="{8C9748AC-A790-4A39-A63E-1433A759A1A3}" type="slidenum">
              <a:rPr lang="en-US"/>
              <a:pPr>
                <a:defRPr/>
              </a:pPr>
              <a:t>‹#›</a:t>
            </a:fld>
            <a:endParaRPr lang="en-US" dirty="0"/>
          </a:p>
        </p:txBody>
      </p:sp>
    </p:spTree>
    <p:extLst>
      <p:ext uri="{BB962C8B-B14F-4D97-AF65-F5344CB8AC3E}">
        <p14:creationId xmlns:p14="http://schemas.microsoft.com/office/powerpoint/2010/main" val="29583866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2" name="Title 1"/>
          <p:cNvSpPr>
            <a:spLocks noGrp="1"/>
          </p:cNvSpPr>
          <p:nvPr>
            <p:ph type="title"/>
          </p:nvPr>
        </p:nvSpPr>
        <p:spPr>
          <a:xfrm>
            <a:off x="577516" y="365125"/>
            <a:ext cx="4952427" cy="987019"/>
          </a:xfrm>
          <a:prstGeom prst="rect">
            <a:avLst/>
          </a:prstGeom>
        </p:spPr>
        <p:txBody>
          <a:bodyPr/>
          <a:lstStyle>
            <a:lvl1pPr algn="l">
              <a:lnSpc>
                <a:spcPct val="80000"/>
              </a:lnSpc>
              <a:defRPr b="0" i="0">
                <a:solidFill>
                  <a:schemeClr val="accent1"/>
                </a:solidFill>
                <a:latin typeface="Trebuchet MS" panose="020B0703020202090204" pitchFamily="34" charset="0"/>
              </a:defRPr>
            </a:lvl1pPr>
          </a:lstStyle>
          <a:p>
            <a:r>
              <a:rPr lang="en-US"/>
              <a:t>Click to edit Master title style</a:t>
            </a:r>
            <a:endParaRPr lang="en-US" dirty="0"/>
          </a:p>
        </p:txBody>
      </p:sp>
      <p:sp>
        <p:nvSpPr>
          <p:cNvPr id="8" name="Content Placeholder 7"/>
          <p:cNvSpPr>
            <a:spLocks noGrp="1"/>
          </p:cNvSpPr>
          <p:nvPr>
            <p:ph sz="quarter" idx="13"/>
          </p:nvPr>
        </p:nvSpPr>
        <p:spPr>
          <a:xfrm>
            <a:off x="577516" y="1509486"/>
            <a:ext cx="4952427" cy="4662715"/>
          </a:xfrm>
          <a:prstGeom prst="rect">
            <a:avLst/>
          </a:prstGeom>
        </p:spPr>
        <p:txBody>
          <a:bodyPr/>
          <a:lstStyle>
            <a:lvl1pPr>
              <a:lnSpc>
                <a:spcPct val="100000"/>
              </a:lnSpc>
              <a:spcAft>
                <a:spcPts val="600"/>
              </a:spcAft>
              <a:defRPr>
                <a:solidFill>
                  <a:schemeClr val="tx1"/>
                </a:solidFill>
              </a:defRPr>
            </a:lvl1pPr>
            <a:lvl2pPr marL="15875" indent="0">
              <a:lnSpc>
                <a:spcPct val="100000"/>
              </a:lnSpc>
              <a:spcAft>
                <a:spcPts val="600"/>
              </a:spcAft>
              <a:buNone/>
              <a:tabLst/>
              <a:defRPr sz="1800" b="0">
                <a:solidFill>
                  <a:schemeClr val="tx1"/>
                </a:solidFill>
              </a:defRPr>
            </a:lvl2pPr>
            <a:lvl3pPr marL="287338" indent="-169863">
              <a:lnSpc>
                <a:spcPct val="100000"/>
              </a:lnSpc>
              <a:spcAft>
                <a:spcPts val="600"/>
              </a:spcAft>
              <a:tabLst/>
              <a:defRPr sz="1600">
                <a:solidFill>
                  <a:schemeClr val="tx1"/>
                </a:solidFill>
              </a:defRPr>
            </a:lvl3pPr>
            <a:lvl4pPr marL="693738" indent="-169863">
              <a:lnSpc>
                <a:spcPct val="100000"/>
              </a:lnSpc>
              <a:spcAft>
                <a:spcPts val="600"/>
              </a:spcAft>
              <a:tabLst/>
              <a:defRPr sz="1400">
                <a:solidFill>
                  <a:schemeClr val="tx1"/>
                </a:solidFill>
              </a:defRPr>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Picture Placeholder 4"/>
          <p:cNvSpPr>
            <a:spLocks noGrp="1"/>
          </p:cNvSpPr>
          <p:nvPr>
            <p:ph type="pic" sz="quarter" idx="10"/>
          </p:nvPr>
        </p:nvSpPr>
        <p:spPr>
          <a:xfrm>
            <a:off x="6095999" y="0"/>
            <a:ext cx="6095999" cy="6858000"/>
          </a:xfrm>
          <a:prstGeom prst="rect">
            <a:avLst/>
          </a:prstGeom>
          <a:solidFill>
            <a:schemeClr val="bg1"/>
          </a:solidFill>
        </p:spPr>
        <p:txBody>
          <a:bodyPr/>
          <a:lstStyle/>
          <a:p>
            <a:pPr lvl="0"/>
            <a:endParaRPr lang="en-US" noProof="0" dirty="0"/>
          </a:p>
        </p:txBody>
      </p:sp>
      <p:sp>
        <p:nvSpPr>
          <p:cNvPr id="3" name="Footer Placeholder 8">
            <a:extLst>
              <a:ext uri="{FF2B5EF4-FFF2-40B4-BE49-F238E27FC236}">
                <a16:creationId xmlns:a16="http://schemas.microsoft.com/office/drawing/2014/main" id="{108F10CE-7CE3-8AF3-2C2D-BDA12A61BA81}"/>
              </a:ext>
            </a:extLst>
          </p:cNvPr>
          <p:cNvSpPr>
            <a:spLocks noGrp="1"/>
          </p:cNvSpPr>
          <p:nvPr>
            <p:ph type="ftr" sz="quarter" idx="14"/>
          </p:nvPr>
        </p:nvSpPr>
        <p:spPr/>
        <p:txBody>
          <a:bodyPr/>
          <a:lstStyle>
            <a:lvl1pPr>
              <a:defRPr/>
            </a:lvl1pPr>
          </a:lstStyle>
          <a:p>
            <a:pPr>
              <a:defRPr/>
            </a:pPr>
            <a:r>
              <a:rPr lang="en-US"/>
              <a:t>Confidential – For Internal Use Only. Not for Promotion.</a:t>
            </a:r>
          </a:p>
        </p:txBody>
      </p:sp>
      <p:sp>
        <p:nvSpPr>
          <p:cNvPr id="4" name="Slide Number Placeholder 5">
            <a:extLst>
              <a:ext uri="{FF2B5EF4-FFF2-40B4-BE49-F238E27FC236}">
                <a16:creationId xmlns:a16="http://schemas.microsoft.com/office/drawing/2014/main" id="{6FCDB60C-03AC-7976-7256-B378F9629183}"/>
              </a:ext>
            </a:extLst>
          </p:cNvPr>
          <p:cNvSpPr>
            <a:spLocks noGrp="1"/>
          </p:cNvSpPr>
          <p:nvPr>
            <p:ph type="sldNum" sz="quarter" idx="15"/>
          </p:nvPr>
        </p:nvSpPr>
        <p:spPr/>
        <p:txBody>
          <a:bodyPr/>
          <a:lstStyle>
            <a:lvl1pPr>
              <a:defRPr/>
            </a:lvl1pPr>
          </a:lstStyle>
          <a:p>
            <a:pPr>
              <a:defRPr/>
            </a:pPr>
            <a:fld id="{9289803C-F82F-449A-AD02-527D37961B61}" type="slidenum">
              <a:rPr lang="en-US"/>
              <a:pPr>
                <a:defRPr/>
              </a:pPr>
              <a:t>‹#›</a:t>
            </a:fld>
            <a:endParaRPr lang="en-US" dirty="0"/>
          </a:p>
        </p:txBody>
      </p:sp>
    </p:spTree>
    <p:extLst>
      <p:ext uri="{BB962C8B-B14F-4D97-AF65-F5344CB8AC3E}">
        <p14:creationId xmlns:p14="http://schemas.microsoft.com/office/powerpoint/2010/main" val="15299594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Grey -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CC78D4-5A85-2716-EF58-81EC7635B877}"/>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a:extLst>
              <a:ext uri="{FF2B5EF4-FFF2-40B4-BE49-F238E27FC236}">
                <a16:creationId xmlns:a16="http://schemas.microsoft.com/office/drawing/2014/main" id="{9E34C88D-BADD-AFE2-CBDC-94102FF1D5C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1">
            <a:extLst>
              <a:ext uri="{FF2B5EF4-FFF2-40B4-BE49-F238E27FC236}">
                <a16:creationId xmlns:a16="http://schemas.microsoft.com/office/drawing/2014/main" id="{B658C52D-C15F-89EE-B650-1E9CFDD5CE8C}"/>
              </a:ext>
            </a:extLst>
          </p:cNvPr>
          <p:cNvSpPr>
            <a:spLocks noGrp="1"/>
          </p:cNvSpPr>
          <p:nvPr>
            <p:ph type="ftr" sz="quarter" idx="10"/>
          </p:nvPr>
        </p:nvSpPr>
        <p:spPr/>
        <p:txBody>
          <a:bodyPr/>
          <a:lstStyle>
            <a:lvl1pPr>
              <a:defRPr/>
            </a:lvl1pPr>
          </a:lstStyle>
          <a:p>
            <a:pPr>
              <a:defRPr/>
            </a:pPr>
            <a:r>
              <a:rPr lang="en-US"/>
              <a:t>Confidential – For Internal Use Only. Not for Promotion.</a:t>
            </a:r>
          </a:p>
        </p:txBody>
      </p:sp>
      <p:sp>
        <p:nvSpPr>
          <p:cNvPr id="5" name="Slide Number Placeholder 2">
            <a:extLst>
              <a:ext uri="{FF2B5EF4-FFF2-40B4-BE49-F238E27FC236}">
                <a16:creationId xmlns:a16="http://schemas.microsoft.com/office/drawing/2014/main" id="{34A0FAC8-0691-E60D-D795-07D7ED7AAB3E}"/>
              </a:ext>
            </a:extLst>
          </p:cNvPr>
          <p:cNvSpPr>
            <a:spLocks noGrp="1"/>
          </p:cNvSpPr>
          <p:nvPr>
            <p:ph type="sldNum" sz="quarter" idx="11"/>
          </p:nvPr>
        </p:nvSpPr>
        <p:spPr/>
        <p:txBody>
          <a:bodyPr/>
          <a:lstStyle>
            <a:lvl1pPr>
              <a:defRPr/>
            </a:lvl1pPr>
          </a:lstStyle>
          <a:p>
            <a:pPr>
              <a:defRPr/>
            </a:pPr>
            <a:fld id="{5BF3840E-7CCA-46E3-93DF-80C6A67EAC0B}" type="slidenum">
              <a:rPr lang="en-US"/>
              <a:pPr>
                <a:defRPr/>
              </a:pPr>
              <a:t>‹#›</a:t>
            </a:fld>
            <a:endParaRPr lang="en-US" dirty="0"/>
          </a:p>
        </p:txBody>
      </p:sp>
    </p:spTree>
    <p:extLst>
      <p:ext uri="{BB962C8B-B14F-4D97-AF65-F5344CB8AC3E}">
        <p14:creationId xmlns:p14="http://schemas.microsoft.com/office/powerpoint/2010/main" val="2617769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 With Foot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E76663-E019-2078-82CB-7DFE16CD128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DF420BD2-D0C2-677C-DE8B-53E6CD75B212}"/>
              </a:ext>
            </a:extLst>
          </p:cNvPr>
          <p:cNvSpPr>
            <a:spLocks noGrp="1"/>
          </p:cNvSpPr>
          <p:nvPr>
            <p:ph type="sldNum" sz="quarter" idx="10"/>
          </p:nvPr>
        </p:nvSpPr>
        <p:spPr/>
        <p:txBody>
          <a:bodyPr/>
          <a:lstStyle>
            <a:lvl1pPr>
              <a:defRPr>
                <a:solidFill>
                  <a:schemeClr val="tx1">
                    <a:lumMod val="40000"/>
                    <a:lumOff val="60000"/>
                  </a:schemeClr>
                </a:solidFill>
              </a:defRPr>
            </a:lvl1pPr>
          </a:lstStyle>
          <a:p>
            <a:pPr>
              <a:defRPr/>
            </a:pPr>
            <a:fld id="{FDB762B9-EFF7-4DF3-8BD2-DE00D4EB39DF}" type="slidenum">
              <a:rPr lang="en-US"/>
              <a:pPr>
                <a:defRPr/>
              </a:pPr>
              <a:t>‹#›</a:t>
            </a:fld>
            <a:endParaRPr lang="en-US" dirty="0"/>
          </a:p>
        </p:txBody>
      </p:sp>
      <p:sp>
        <p:nvSpPr>
          <p:cNvPr id="4" name="Footer Placeholder 1">
            <a:extLst>
              <a:ext uri="{FF2B5EF4-FFF2-40B4-BE49-F238E27FC236}">
                <a16:creationId xmlns:a16="http://schemas.microsoft.com/office/drawing/2014/main" id="{2BB765BF-A7A2-950C-6A08-17D98FA7F22B}"/>
              </a:ext>
            </a:extLst>
          </p:cNvPr>
          <p:cNvSpPr>
            <a:spLocks noGrp="1"/>
          </p:cNvSpPr>
          <p:nvPr>
            <p:ph type="ftr" sz="quarter" idx="11"/>
          </p:nvPr>
        </p:nvSpPr>
        <p:spPr/>
        <p:txBody>
          <a:bodyPr/>
          <a:lstStyle>
            <a:lvl1pPr>
              <a:defRPr/>
            </a:lvl1pPr>
          </a:lstStyle>
          <a:p>
            <a:pPr>
              <a:defRPr/>
            </a:pPr>
            <a:r>
              <a:rPr lang="en-US"/>
              <a:t>Confidential – For Internal Use Only. Not for Promotion.</a:t>
            </a:r>
          </a:p>
        </p:txBody>
      </p:sp>
    </p:spTree>
    <p:extLst>
      <p:ext uri="{BB962C8B-B14F-4D97-AF65-F5344CB8AC3E}">
        <p14:creationId xmlns:p14="http://schemas.microsoft.com/office/powerpoint/2010/main" val="36141345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ed Background">
    <p:bg>
      <p:bgPr>
        <a:solidFill>
          <a:srgbClr val="C50F3C"/>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7FF7FC9-3D87-15E0-3977-525A5D4153C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84013" y="6415088"/>
            <a:ext cx="1968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8828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ue Backgroun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2394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ck Backgroun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9157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07009"/>
            <a:ext cx="10972800" cy="48725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8"/>
          <p:cNvSpPr>
            <a:spLocks noGrp="1"/>
          </p:cNvSpPr>
          <p:nvPr>
            <p:ph type="body" sz="quarter" idx="13"/>
          </p:nvPr>
        </p:nvSpPr>
        <p:spPr>
          <a:xfrm>
            <a:off x="203200" y="6400800"/>
            <a:ext cx="9738469" cy="304800"/>
          </a:xfrm>
        </p:spPr>
        <p:txBody>
          <a:bodyPr anchor="b"/>
          <a:lstStyle>
            <a:lvl1pPr marL="0" indent="0">
              <a:spcBef>
                <a:spcPts val="0"/>
              </a:spcBef>
              <a:spcAft>
                <a:spcPts val="0"/>
              </a:spcAft>
              <a:buNone/>
              <a:defRPr sz="1000"/>
            </a:lvl1pPr>
          </a:lstStyle>
          <a:p>
            <a:pPr lvl="0"/>
            <a:r>
              <a:rPr lang="en-US" dirty="0"/>
              <a:t>Click to edit Master text styles</a:t>
            </a:r>
          </a:p>
        </p:txBody>
      </p:sp>
    </p:spTree>
    <p:extLst>
      <p:ext uri="{BB962C8B-B14F-4D97-AF65-F5344CB8AC3E}">
        <p14:creationId xmlns:p14="http://schemas.microsoft.com/office/powerpoint/2010/main" val="33220317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8"/>
          <p:cNvSpPr>
            <a:spLocks noGrp="1"/>
          </p:cNvSpPr>
          <p:nvPr>
            <p:ph type="body" sz="quarter" idx="13"/>
          </p:nvPr>
        </p:nvSpPr>
        <p:spPr>
          <a:xfrm>
            <a:off x="203200" y="6400800"/>
            <a:ext cx="9738469" cy="304800"/>
          </a:xfrm>
        </p:spPr>
        <p:txBody>
          <a:bodyPr anchor="b"/>
          <a:lstStyle>
            <a:lvl1pPr marL="0" indent="0">
              <a:spcBef>
                <a:spcPts val="0"/>
              </a:spcBef>
              <a:spcAft>
                <a:spcPts val="0"/>
              </a:spcAft>
              <a:buNone/>
              <a:defRPr sz="1000"/>
            </a:lvl1pPr>
          </a:lstStyle>
          <a:p>
            <a:pPr lvl="0"/>
            <a:r>
              <a:rPr lang="en-US" dirty="0"/>
              <a:t>Click to edit Master text styles</a:t>
            </a:r>
          </a:p>
        </p:txBody>
      </p:sp>
    </p:spTree>
    <p:extLst>
      <p:ext uri="{BB962C8B-B14F-4D97-AF65-F5344CB8AC3E}">
        <p14:creationId xmlns:p14="http://schemas.microsoft.com/office/powerpoint/2010/main" val="2030117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 - Blue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4F651A-8EB8-BBA5-03E6-C5C5B989A3ED}"/>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Slide Number Placeholder 5">
            <a:extLst>
              <a:ext uri="{FF2B5EF4-FFF2-40B4-BE49-F238E27FC236}">
                <a16:creationId xmlns:a16="http://schemas.microsoft.com/office/drawing/2014/main" id="{59CE7F73-1383-EE03-C70B-8F0454A644A8}"/>
              </a:ext>
            </a:extLst>
          </p:cNvPr>
          <p:cNvSpPr txBox="1">
            <a:spLocks/>
          </p:cNvSpPr>
          <p:nvPr userDrawn="1"/>
        </p:nvSpPr>
        <p:spPr>
          <a:xfrm>
            <a:off x="4700588"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a:latin typeface="Trebuchet MS" panose="020B0703020202090204" pitchFamily="34" charset="0"/>
              </a:rPr>
              <a:t>Confidential – Internal Use Only</a:t>
            </a:r>
          </a:p>
        </p:txBody>
      </p:sp>
      <p:sp>
        <p:nvSpPr>
          <p:cNvPr id="2" name="Title 1"/>
          <p:cNvSpPr>
            <a:spLocks noGrp="1"/>
          </p:cNvSpPr>
          <p:nvPr>
            <p:ph type="title"/>
          </p:nvPr>
        </p:nvSpPr>
        <p:spPr>
          <a:xfrm>
            <a:off x="831850" y="1302299"/>
            <a:ext cx="10515600" cy="4207548"/>
          </a:xfrm>
          <a:ln w="3175">
            <a:noFill/>
          </a:ln>
        </p:spPr>
        <p:txBody>
          <a:bodyPr anchor="ctr"/>
          <a:lstStyle>
            <a:lvl1pPr algn="l">
              <a:lnSpc>
                <a:spcPct val="100000"/>
              </a:lnSpc>
              <a:defRPr sz="4500" b="1" i="0">
                <a:solidFill>
                  <a:schemeClr val="accent1"/>
                </a:solidFill>
                <a:latin typeface="Trebuchet MS" panose="020B0703020202090204" pitchFamily="34" charset="0"/>
              </a:defRPr>
            </a:lvl1pPr>
          </a:lstStyle>
          <a:p>
            <a:r>
              <a:rPr lang="en-US"/>
              <a:t>Click to edit Master title style</a:t>
            </a:r>
          </a:p>
        </p:txBody>
      </p:sp>
    </p:spTree>
    <p:extLst>
      <p:ext uri="{BB962C8B-B14F-4D97-AF65-F5344CB8AC3E}">
        <p14:creationId xmlns:p14="http://schemas.microsoft.com/office/powerpoint/2010/main" val="3944532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Text Placeholder 8"/>
          <p:cNvSpPr>
            <a:spLocks noGrp="1"/>
          </p:cNvSpPr>
          <p:nvPr>
            <p:ph type="body" sz="quarter" idx="13"/>
          </p:nvPr>
        </p:nvSpPr>
        <p:spPr>
          <a:xfrm>
            <a:off x="203200" y="6400800"/>
            <a:ext cx="9738469" cy="304800"/>
          </a:xfrm>
        </p:spPr>
        <p:txBody>
          <a:bodyPr anchor="b"/>
          <a:lstStyle>
            <a:lvl1pPr marL="0" indent="0">
              <a:spcBef>
                <a:spcPts val="0"/>
              </a:spcBef>
              <a:spcAft>
                <a:spcPts val="0"/>
              </a:spcAft>
              <a:buNone/>
              <a:defRPr sz="1000"/>
            </a:lvl1pPr>
          </a:lstStyle>
          <a:p>
            <a:pPr lvl="0"/>
            <a:r>
              <a:rPr lang="en-US" dirty="0"/>
              <a:t>Click to edit Master text styles</a:t>
            </a:r>
          </a:p>
        </p:txBody>
      </p:sp>
    </p:spTree>
    <p:extLst>
      <p:ext uri="{BB962C8B-B14F-4D97-AF65-F5344CB8AC3E}">
        <p14:creationId xmlns:p14="http://schemas.microsoft.com/office/powerpoint/2010/main" val="7459734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5B90B6-D4F8-AE10-7DD2-092A338DF071}"/>
              </a:ext>
            </a:extLst>
          </p:cNvPr>
          <p:cNvSpPr>
            <a:spLocks noChangeArrowheads="1"/>
          </p:cNvSpPr>
          <p:nvPr userDrawn="1"/>
        </p:nvSpPr>
        <p:spPr bwMode="auto">
          <a:xfrm>
            <a:off x="0" y="3810000"/>
            <a:ext cx="12192000" cy="3048000"/>
          </a:xfrm>
          <a:prstGeom prst="rect">
            <a:avLst/>
          </a:prstGeom>
          <a:solidFill>
            <a:srgbClr val="DDDDDD"/>
          </a:solidFill>
          <a:ln>
            <a:noFill/>
          </a:ln>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GB" altLang="en-US" sz="2400" dirty="0">
              <a:solidFill>
                <a:srgbClr val="000000"/>
              </a:solidFill>
            </a:endParaRPr>
          </a:p>
        </p:txBody>
      </p:sp>
      <p:sp>
        <p:nvSpPr>
          <p:cNvPr id="4" name="Line 4">
            <a:extLst>
              <a:ext uri="{FF2B5EF4-FFF2-40B4-BE49-F238E27FC236}">
                <a16:creationId xmlns:a16="http://schemas.microsoft.com/office/drawing/2014/main" id="{6FA022D2-0F5D-B833-837A-D811EFA2F23D}"/>
              </a:ext>
            </a:extLst>
          </p:cNvPr>
          <p:cNvSpPr>
            <a:spLocks noChangeShapeType="1"/>
          </p:cNvSpPr>
          <p:nvPr userDrawn="1"/>
        </p:nvSpPr>
        <p:spPr bwMode="auto">
          <a:xfrm>
            <a:off x="0" y="3810000"/>
            <a:ext cx="12192000" cy="0"/>
          </a:xfrm>
          <a:prstGeom prst="line">
            <a:avLst/>
          </a:prstGeom>
          <a:noFill/>
          <a:ln w="53975">
            <a:solidFill>
              <a:srgbClr val="969696"/>
            </a:solidFill>
            <a:round/>
            <a:headEnd/>
            <a:tailEnd/>
          </a:ln>
          <a:extLst>
            <a:ext uri="{909E8E84-426E-40DD-AFC4-6F175D3DCCD1}">
              <a14:hiddenFill xmlns:a14="http://schemas.microsoft.com/office/drawing/2010/main">
                <a:noFill/>
              </a14:hiddenFill>
            </a:ext>
          </a:extLst>
        </p:spPr>
        <p:txBody>
          <a:bodyPr wrap="none" lIns="121917" tIns="60959" rIns="121917" bIns="60959" anchor="ctr"/>
          <a:lstStyle/>
          <a:p>
            <a:endParaRPr lang="en-US"/>
          </a:p>
        </p:txBody>
      </p:sp>
      <p:sp>
        <p:nvSpPr>
          <p:cNvPr id="5" name="Line 25">
            <a:extLst>
              <a:ext uri="{FF2B5EF4-FFF2-40B4-BE49-F238E27FC236}">
                <a16:creationId xmlns:a16="http://schemas.microsoft.com/office/drawing/2014/main" id="{B90E0C80-7D4F-F397-0A6D-D897380733F3}"/>
              </a:ext>
            </a:extLst>
          </p:cNvPr>
          <p:cNvSpPr>
            <a:spLocks noChangeShapeType="1"/>
          </p:cNvSpPr>
          <p:nvPr userDrawn="1"/>
        </p:nvSpPr>
        <p:spPr bwMode="auto">
          <a:xfrm>
            <a:off x="0" y="3878263"/>
            <a:ext cx="12192000" cy="0"/>
          </a:xfrm>
          <a:prstGeom prst="line">
            <a:avLst/>
          </a:prstGeom>
          <a:noFill/>
          <a:ln w="53975">
            <a:solidFill>
              <a:srgbClr val="C50F3C"/>
            </a:solidFill>
            <a:round/>
            <a:headEnd/>
            <a:tailEnd/>
          </a:ln>
          <a:extLst>
            <a:ext uri="{909E8E84-426E-40DD-AFC4-6F175D3DCCD1}">
              <a14:hiddenFill xmlns:a14="http://schemas.microsoft.com/office/drawing/2010/main">
                <a:noFill/>
              </a14:hiddenFill>
            </a:ext>
          </a:extLst>
        </p:spPr>
        <p:txBody>
          <a:bodyPr wrap="none" lIns="121917" tIns="60959" rIns="121917" bIns="60959" anchor="ctr"/>
          <a:lstStyle/>
          <a:p>
            <a:endParaRPr lang="en-US"/>
          </a:p>
        </p:txBody>
      </p:sp>
      <p:sp>
        <p:nvSpPr>
          <p:cNvPr id="2" name="Title 1"/>
          <p:cNvSpPr>
            <a:spLocks noGrp="1"/>
          </p:cNvSpPr>
          <p:nvPr>
            <p:ph type="ctrTitle"/>
          </p:nvPr>
        </p:nvSpPr>
        <p:spPr>
          <a:xfrm>
            <a:off x="914400" y="2130429"/>
            <a:ext cx="10363200" cy="1470025"/>
          </a:xfrm>
        </p:spPr>
        <p:txBody>
          <a:bodyPr/>
          <a:lstStyle>
            <a:lvl1pPr algn="ct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6" name="Footer Placeholder 4">
            <a:extLst>
              <a:ext uri="{FF2B5EF4-FFF2-40B4-BE49-F238E27FC236}">
                <a16:creationId xmlns:a16="http://schemas.microsoft.com/office/drawing/2014/main" id="{1D056067-365E-0283-A9B8-32C98A198192}"/>
              </a:ext>
            </a:extLst>
          </p:cNvPr>
          <p:cNvSpPr>
            <a:spLocks noGrp="1"/>
          </p:cNvSpPr>
          <p:nvPr>
            <p:ph type="ftr" sz="quarter" idx="10"/>
          </p:nvPr>
        </p:nvSpPr>
        <p:spPr/>
        <p:txBody>
          <a:bodyPr/>
          <a:lstStyle>
            <a:lvl1pPr algn="r">
              <a:defRPr sz="1600">
                <a:solidFill>
                  <a:prstClr val="black">
                    <a:tint val="75000"/>
                  </a:prstClr>
                </a:solidFill>
                <a:latin typeface="Calibri" panose="020F0502020204030204" pitchFamily="34" charset="0"/>
                <a:cs typeface="Calibri" panose="020F0502020204030204" pitchFamily="34" charset="0"/>
              </a:defRPr>
            </a:lvl1pPr>
          </a:lstStyle>
          <a:p>
            <a:pPr>
              <a:defRPr/>
            </a:pPr>
            <a:endParaRPr lang="en-US"/>
          </a:p>
        </p:txBody>
      </p:sp>
    </p:spTree>
    <p:extLst>
      <p:ext uri="{BB962C8B-B14F-4D97-AF65-F5344CB8AC3E}">
        <p14:creationId xmlns:p14="http://schemas.microsoft.com/office/powerpoint/2010/main" val="2239674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Content Placeholder 4"/>
          <p:cNvSpPr>
            <a:spLocks noGrp="1"/>
          </p:cNvSpPr>
          <p:nvPr>
            <p:ph sz="quarter" idx="10"/>
          </p:nvPr>
        </p:nvSpPr>
        <p:spPr>
          <a:xfrm>
            <a:off x="584216" y="1111250"/>
            <a:ext cx="11053233" cy="5105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9662759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8" name="Text Placeholder 4"/>
          <p:cNvSpPr>
            <a:spLocks noGrp="1"/>
          </p:cNvSpPr>
          <p:nvPr>
            <p:ph type="body" sz="quarter" idx="10"/>
          </p:nvPr>
        </p:nvSpPr>
        <p:spPr>
          <a:xfrm>
            <a:off x="609600" y="6111875"/>
            <a:ext cx="10972800" cy="381000"/>
          </a:xfrm>
          <a:prstGeom prst="rect">
            <a:avLst/>
          </a:prstGeom>
        </p:spPr>
        <p:txBody>
          <a:bodyPr tIns="0" bIns="0" anchor="b">
            <a:noAutofit/>
          </a:bodyPr>
          <a:lstStyle>
            <a:lvl1pPr marL="0" indent="0">
              <a:spcBef>
                <a:spcPts val="0"/>
              </a:spcBef>
              <a:buFontTx/>
              <a:buNone/>
              <a:defRPr sz="1200">
                <a:solidFill>
                  <a:schemeClr val="tx1"/>
                </a:solidFill>
                <a:latin typeface="+mn-lt"/>
              </a:defRPr>
            </a:lvl1pPr>
            <a:lvl2pPr marL="609585" indent="0">
              <a:buFontTx/>
              <a:buNone/>
              <a:defRPr sz="1400">
                <a:solidFill>
                  <a:srgbClr val="898989"/>
                </a:solidFill>
                <a:latin typeface="+mn-lt"/>
              </a:defRPr>
            </a:lvl2pPr>
            <a:lvl3pPr marL="1219170" indent="0">
              <a:buFontTx/>
              <a:buNone/>
              <a:defRPr sz="1400">
                <a:solidFill>
                  <a:srgbClr val="898989"/>
                </a:solidFill>
                <a:latin typeface="+mn-lt"/>
              </a:defRPr>
            </a:lvl3pPr>
            <a:lvl4pPr marL="1828754" indent="0">
              <a:buFontTx/>
              <a:buNone/>
              <a:defRPr sz="1400">
                <a:solidFill>
                  <a:srgbClr val="898989"/>
                </a:solidFill>
                <a:latin typeface="+mn-lt"/>
              </a:defRPr>
            </a:lvl4pPr>
            <a:lvl5pPr marL="2438339" indent="0">
              <a:buFontTx/>
              <a:buNone/>
              <a:defRPr sz="1400">
                <a:solidFill>
                  <a:srgbClr val="898989"/>
                </a:solidFill>
                <a:latin typeface="+mn-lt"/>
              </a:defRPr>
            </a:lvl5pPr>
          </a:lstStyle>
          <a:p>
            <a:pPr lvl="0"/>
            <a:r>
              <a:rPr lang="en-US"/>
              <a:t>Edit Master text styles</a:t>
            </a:r>
          </a:p>
        </p:txBody>
      </p:sp>
    </p:spTree>
    <p:extLst>
      <p:ext uri="{BB962C8B-B14F-4D97-AF65-F5344CB8AC3E}">
        <p14:creationId xmlns:p14="http://schemas.microsoft.com/office/powerpoint/2010/main" val="38898922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6" name="Espace réservé du contenu 5"/>
          <p:cNvSpPr>
            <a:spLocks noGrp="1"/>
          </p:cNvSpPr>
          <p:nvPr>
            <p:ph sz="quarter" idx="11"/>
          </p:nvPr>
        </p:nvSpPr>
        <p:spPr>
          <a:xfrm>
            <a:off x="635000" y="1376979"/>
            <a:ext cx="11209339" cy="4722196"/>
          </a:xfrm>
        </p:spPr>
        <p:txBody>
          <a:bodyPr/>
          <a:lstStyle/>
          <a:p>
            <a:pPr lvl="0"/>
            <a:r>
              <a:rPr lang="fr-FR"/>
              <a:t>Modifiez les styles du texte du masque</a:t>
            </a:r>
          </a:p>
          <a:p>
            <a:pPr lvl="1"/>
            <a:r>
              <a:rPr lang="fr-FR"/>
              <a:t>Deuxième niveau</a:t>
            </a:r>
          </a:p>
        </p:txBody>
      </p:sp>
      <p:sp>
        <p:nvSpPr>
          <p:cNvPr id="3" name="Slide Number Placeholder 5">
            <a:extLst>
              <a:ext uri="{FF2B5EF4-FFF2-40B4-BE49-F238E27FC236}">
                <a16:creationId xmlns:a16="http://schemas.microsoft.com/office/drawing/2014/main" id="{179E5031-C24E-74AE-AA72-F8B799189EDD}"/>
              </a:ext>
            </a:extLst>
          </p:cNvPr>
          <p:cNvSpPr>
            <a:spLocks noGrp="1"/>
          </p:cNvSpPr>
          <p:nvPr>
            <p:ph type="sldNum" sz="quarter" idx="12"/>
          </p:nvPr>
        </p:nvSpPr>
        <p:spPr/>
        <p:txBody>
          <a:bodyPr/>
          <a:lstStyle>
            <a:lvl1pPr>
              <a:defRPr/>
            </a:lvl1pPr>
          </a:lstStyle>
          <a:p>
            <a:pPr>
              <a:defRPr/>
            </a:pPr>
            <a:fld id="{C40B9980-BC7E-4EC1-B31E-83F281838F7C}" type="slidenum">
              <a:rPr lang="en-US" altLang="en-US"/>
              <a:pPr>
                <a:defRPr/>
              </a:pPr>
              <a:t>‹#›</a:t>
            </a:fld>
            <a:endParaRPr lang="en-US" altLang="en-US"/>
          </a:p>
        </p:txBody>
      </p:sp>
    </p:spTree>
    <p:extLst>
      <p:ext uri="{BB962C8B-B14F-4D97-AF65-F5344CB8AC3E}">
        <p14:creationId xmlns:p14="http://schemas.microsoft.com/office/powerpoint/2010/main" val="31003632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772728"/>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Section Divider Slide">
    <p:spTree>
      <p:nvGrpSpPr>
        <p:cNvPr id="1" name=""/>
        <p:cNvGrpSpPr/>
        <p:nvPr/>
      </p:nvGrpSpPr>
      <p:grpSpPr>
        <a:xfrm>
          <a:off x="0" y="0"/>
          <a:ext cx="0" cy="0"/>
          <a:chOff x="0" y="0"/>
          <a:chExt cx="0" cy="0"/>
        </a:xfrm>
      </p:grpSpPr>
      <p:sp>
        <p:nvSpPr>
          <p:cNvPr id="2" name="bk object 16">
            <a:extLst>
              <a:ext uri="{FF2B5EF4-FFF2-40B4-BE49-F238E27FC236}">
                <a16:creationId xmlns:a16="http://schemas.microsoft.com/office/drawing/2014/main" id="{D98E4ABE-EF73-E5E5-C123-8464C173F551}"/>
              </a:ext>
            </a:extLst>
          </p:cNvPr>
          <p:cNvSpPr>
            <a:spLocks/>
          </p:cNvSpPr>
          <p:nvPr/>
        </p:nvSpPr>
        <p:spPr bwMode="auto">
          <a:xfrm>
            <a:off x="0" y="4495800"/>
            <a:ext cx="12192000" cy="2362200"/>
          </a:xfrm>
          <a:custGeom>
            <a:avLst/>
            <a:gdLst>
              <a:gd name="T0" fmla="*/ 0 w 12192000"/>
              <a:gd name="T1" fmla="*/ 2362200 h 2362200"/>
              <a:gd name="T2" fmla="*/ 12192000 w 12192000"/>
              <a:gd name="T3" fmla="*/ 2362200 h 2362200"/>
              <a:gd name="T4" fmla="*/ 12192000 w 12192000"/>
              <a:gd name="T5" fmla="*/ 0 h 2362200"/>
              <a:gd name="T6" fmla="*/ 0 w 12192000"/>
              <a:gd name="T7" fmla="*/ 0 h 2362200"/>
              <a:gd name="T8" fmla="*/ 0 w 12192000"/>
              <a:gd name="T9" fmla="*/ 2362200 h 2362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2362200">
                <a:moveTo>
                  <a:pt x="0" y="2362200"/>
                </a:moveTo>
                <a:lnTo>
                  <a:pt x="12192000" y="2362200"/>
                </a:lnTo>
                <a:lnTo>
                  <a:pt x="12192000" y="0"/>
                </a:lnTo>
                <a:lnTo>
                  <a:pt x="0" y="0"/>
                </a:lnTo>
                <a:lnTo>
                  <a:pt x="0" y="2362200"/>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 name="bk object 17">
            <a:extLst>
              <a:ext uri="{FF2B5EF4-FFF2-40B4-BE49-F238E27FC236}">
                <a16:creationId xmlns:a16="http://schemas.microsoft.com/office/drawing/2014/main" id="{905B0DE8-C976-251F-D134-9833E30DD47E}"/>
              </a:ext>
            </a:extLst>
          </p:cNvPr>
          <p:cNvSpPr>
            <a:spLocks/>
          </p:cNvSpPr>
          <p:nvPr/>
        </p:nvSpPr>
        <p:spPr bwMode="auto">
          <a:xfrm>
            <a:off x="1727200" y="4191000"/>
            <a:ext cx="10464800" cy="304800"/>
          </a:xfrm>
          <a:custGeom>
            <a:avLst/>
            <a:gdLst>
              <a:gd name="T0" fmla="*/ 0 w 10464800"/>
              <a:gd name="T1" fmla="*/ 304800 h 304800"/>
              <a:gd name="T2" fmla="*/ 10464800 w 10464800"/>
              <a:gd name="T3" fmla="*/ 304800 h 304800"/>
              <a:gd name="T4" fmla="*/ 10464800 w 10464800"/>
              <a:gd name="T5" fmla="*/ 0 h 304800"/>
              <a:gd name="T6" fmla="*/ 0 w 10464800"/>
              <a:gd name="T7" fmla="*/ 0 h 304800"/>
              <a:gd name="T8" fmla="*/ 0 w 10464800"/>
              <a:gd name="T9" fmla="*/ 304800 h 304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64800" h="304800">
                <a:moveTo>
                  <a:pt x="0" y="304800"/>
                </a:moveTo>
                <a:lnTo>
                  <a:pt x="10464800" y="304800"/>
                </a:lnTo>
                <a:lnTo>
                  <a:pt x="10464800" y="0"/>
                </a:lnTo>
                <a:lnTo>
                  <a:pt x="0" y="0"/>
                </a:lnTo>
                <a:lnTo>
                  <a:pt x="0" y="30480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 name="bk object 18">
            <a:extLst>
              <a:ext uri="{FF2B5EF4-FFF2-40B4-BE49-F238E27FC236}">
                <a16:creationId xmlns:a16="http://schemas.microsoft.com/office/drawing/2014/main" id="{959AB846-9CE0-D308-84C5-A7986371CB86}"/>
              </a:ext>
            </a:extLst>
          </p:cNvPr>
          <p:cNvSpPr>
            <a:spLocks/>
          </p:cNvSpPr>
          <p:nvPr/>
        </p:nvSpPr>
        <p:spPr bwMode="auto">
          <a:xfrm>
            <a:off x="0" y="4191000"/>
            <a:ext cx="1682750" cy="304800"/>
          </a:xfrm>
          <a:custGeom>
            <a:avLst/>
            <a:gdLst>
              <a:gd name="T0" fmla="*/ 0 w 1682750"/>
              <a:gd name="T1" fmla="*/ 304800 h 304800"/>
              <a:gd name="T2" fmla="*/ 1682750 w 1682750"/>
              <a:gd name="T3" fmla="*/ 304800 h 304800"/>
              <a:gd name="T4" fmla="*/ 1682750 w 1682750"/>
              <a:gd name="T5" fmla="*/ 0 h 304800"/>
              <a:gd name="T6" fmla="*/ 0 w 1682750"/>
              <a:gd name="T7" fmla="*/ 0 h 304800"/>
              <a:gd name="T8" fmla="*/ 0 w 1682750"/>
              <a:gd name="T9" fmla="*/ 304800 h 304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2750" h="304800">
                <a:moveTo>
                  <a:pt x="0" y="304800"/>
                </a:moveTo>
                <a:lnTo>
                  <a:pt x="1682750" y="304800"/>
                </a:lnTo>
                <a:lnTo>
                  <a:pt x="1682750" y="0"/>
                </a:lnTo>
                <a:lnTo>
                  <a:pt x="0" y="0"/>
                </a:lnTo>
                <a:lnTo>
                  <a:pt x="0" y="30480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Title 6"/>
          <p:cNvSpPr>
            <a:spLocks noGrp="1"/>
          </p:cNvSpPr>
          <p:nvPr>
            <p:ph type="title"/>
          </p:nvPr>
        </p:nvSpPr>
        <p:spPr>
          <a:xfrm>
            <a:off x="1740408" y="3108960"/>
            <a:ext cx="8686800" cy="822960"/>
          </a:xfrm>
        </p:spPr>
        <p:txBody>
          <a:bodyPr lIns="0" tIns="0" rIns="0" bIns="0" rtlCol="0">
            <a:noAutofit/>
          </a:bodyPr>
          <a:lstStyle>
            <a:lvl1pPr>
              <a:lnSpc>
                <a:spcPct val="85000"/>
              </a:lnSpc>
              <a:spcBef>
                <a:spcPts val="600"/>
              </a:spcBef>
              <a:defRPr lang="en-US" sz="4000" kern="0" spc="-25">
                <a:solidFill>
                  <a:srgbClr val="707070"/>
                </a:solidFill>
              </a:defRPr>
            </a:lvl1pPr>
          </a:lstStyle>
          <a:p>
            <a:pPr lvl="0"/>
            <a:r>
              <a:rPr lang="en-US" dirty="0"/>
              <a:t>Click to edit Master title style</a:t>
            </a:r>
          </a:p>
        </p:txBody>
      </p:sp>
      <p:sp>
        <p:nvSpPr>
          <p:cNvPr id="9" name="Text Placeholder 8"/>
          <p:cNvSpPr>
            <a:spLocks noGrp="1"/>
          </p:cNvSpPr>
          <p:nvPr>
            <p:ph type="body" sz="quarter" idx="12"/>
          </p:nvPr>
        </p:nvSpPr>
        <p:spPr>
          <a:xfrm>
            <a:off x="1731963" y="4663440"/>
            <a:ext cx="5370512" cy="307777"/>
          </a:xfrm>
          <a:noFill/>
          <a:ln>
            <a:noFill/>
          </a:ln>
        </p:spPr>
        <p:txBody>
          <a:bodyPr lIns="0" tIns="0" rIns="0" bIns="0">
            <a:spAutoFit/>
          </a:bodyPr>
          <a:lstStyle>
            <a:lvl1pPr marL="0" indent="0">
              <a:spcBef>
                <a:spcPts val="0"/>
              </a:spcBef>
              <a:buNone/>
              <a:defRPr lang="en-US" sz="2000" kern="1200" dirty="0" smtClean="0">
                <a:solidFill>
                  <a:srgbClr val="707070"/>
                </a:solidFill>
                <a:latin typeface="Calibri" panose="020F050202020403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2217258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Agenda/Lis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EA48D8-9CBF-64A0-1A77-61D083160DC6}"/>
              </a:ext>
            </a:extLst>
          </p:cNvPr>
          <p:cNvSpPr/>
          <p:nvPr userDrawn="1"/>
        </p:nvSpPr>
        <p:spPr>
          <a:xfrm>
            <a:off x="4249738" y="0"/>
            <a:ext cx="794226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a:extLst>
              <a:ext uri="{FF2B5EF4-FFF2-40B4-BE49-F238E27FC236}">
                <a16:creationId xmlns:a16="http://schemas.microsoft.com/office/drawing/2014/main" id="{E999EF87-0664-F6E1-2D26-739D6334654F}"/>
              </a:ext>
            </a:extLst>
          </p:cNvPr>
          <p:cNvSpPr/>
          <p:nvPr userDrawn="1"/>
        </p:nvSpPr>
        <p:spPr>
          <a:xfrm>
            <a:off x="0" y="0"/>
            <a:ext cx="42497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6">
            <a:extLst>
              <a:ext uri="{FF2B5EF4-FFF2-40B4-BE49-F238E27FC236}">
                <a16:creationId xmlns:a16="http://schemas.microsoft.com/office/drawing/2014/main" id="{1F8AD8BF-8D1B-0351-CBD6-038F3C5FF37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357187" y="1189899"/>
            <a:ext cx="3535407" cy="4351338"/>
          </a:xfrm>
          <a:prstGeom prst="rect">
            <a:avLst/>
          </a:prstGeom>
        </p:spPr>
        <p:txBody>
          <a:bodyPr anchor="ctr"/>
          <a:lstStyle>
            <a:lvl1pPr marL="0" indent="0" algn="ctr">
              <a:lnSpc>
                <a:spcPct val="80000"/>
              </a:lnSpc>
              <a:buNone/>
              <a:defRPr sz="5000" b="1" i="0" spc="300">
                <a:solidFill>
                  <a:schemeClr val="bg1"/>
                </a:solidFill>
                <a:latin typeface="Trebuchet MS" panose="020B0703020202090204" pitchFamily="34" charset="0"/>
                <a:cs typeface="Rockwell Nova Light" panose="02060303020205020403" pitchFamily="18" charset="0"/>
              </a:defRPr>
            </a:lvl1pPr>
          </a:lstStyle>
          <a:p>
            <a:pPr lvl="0"/>
            <a:r>
              <a:rPr lang="en-US"/>
              <a:t>Click to edit Master text styles</a:t>
            </a:r>
          </a:p>
        </p:txBody>
      </p:sp>
      <p:sp>
        <p:nvSpPr>
          <p:cNvPr id="12" name="Text Placeholder 11"/>
          <p:cNvSpPr>
            <a:spLocks noGrp="1"/>
          </p:cNvSpPr>
          <p:nvPr>
            <p:ph type="body" sz="quarter" idx="13"/>
          </p:nvPr>
        </p:nvSpPr>
        <p:spPr>
          <a:xfrm>
            <a:off x="4606972" y="1409700"/>
            <a:ext cx="7157992" cy="4666456"/>
          </a:xfrm>
          <a:prstGeom prst="rect">
            <a:avLst/>
          </a:prstGeom>
        </p:spPr>
        <p:txBody>
          <a:bodyPr anchor="t"/>
          <a:lstStyle>
            <a:lvl1pPr marL="457200" indent="-457200">
              <a:lnSpc>
                <a:spcPct val="110000"/>
              </a:lnSpc>
              <a:buFont typeface="+mj-lt"/>
              <a:buAutoNum type="arabicPeriod"/>
              <a:defRPr sz="2000">
                <a:solidFill>
                  <a:schemeClr val="tx1"/>
                </a:solidFill>
                <a:latin typeface="+mn-lt"/>
              </a:defRPr>
            </a:lvl1pPr>
            <a:lvl2pPr marL="800100" indent="-331788">
              <a:lnSpc>
                <a:spcPct val="110000"/>
              </a:lnSpc>
              <a:buFont typeface="+mj-lt"/>
              <a:buAutoNum type="alphaLcPeriod"/>
              <a:tabLst/>
              <a:defRPr sz="1800">
                <a:solidFill>
                  <a:schemeClr val="tx1"/>
                </a:solidFill>
                <a:latin typeface="+mn-lt"/>
              </a:defRPr>
            </a:lvl2pPr>
            <a:lvl3pPr marL="865188" indent="-342900">
              <a:buFont typeface="+mj-lt"/>
              <a:buAutoNum type="arabicPeriod"/>
              <a:defRPr/>
            </a:lvl3pPr>
            <a:lvl4pPr marL="1204913" indent="-342900">
              <a:buFont typeface="+mj-lt"/>
              <a:buAutoNum type="arabicPeriod"/>
              <a:defRPr/>
            </a:lvl4pPr>
            <a:lvl5pPr marL="1430338" indent="-228600">
              <a:buFont typeface="+mj-lt"/>
              <a:buAutoNum type="arabicPeriod"/>
              <a:defRPr/>
            </a:lvl5pPr>
          </a:lstStyle>
          <a:p>
            <a:pPr lvl="0"/>
            <a:r>
              <a:rPr lang="en-US"/>
              <a:t>Click to edit Master text styles</a:t>
            </a:r>
          </a:p>
          <a:p>
            <a:pPr lvl="1"/>
            <a:r>
              <a:rPr lang="en-US"/>
              <a:t>Second level</a:t>
            </a:r>
          </a:p>
        </p:txBody>
      </p:sp>
      <p:sp>
        <p:nvSpPr>
          <p:cNvPr id="6" name="Footer Placeholder 1">
            <a:extLst>
              <a:ext uri="{FF2B5EF4-FFF2-40B4-BE49-F238E27FC236}">
                <a16:creationId xmlns:a16="http://schemas.microsoft.com/office/drawing/2014/main" id="{6B977C77-D030-5254-2681-1560AF56CFDF}"/>
              </a:ext>
            </a:extLst>
          </p:cNvPr>
          <p:cNvSpPr>
            <a:spLocks noGrp="1"/>
          </p:cNvSpPr>
          <p:nvPr>
            <p:ph type="ftr" sz="quarter" idx="14"/>
          </p:nvPr>
        </p:nvSpPr>
        <p:spPr/>
        <p:txBody>
          <a:bodyPr/>
          <a:lstStyle>
            <a:lvl1pPr>
              <a:defRPr/>
            </a:lvl1pPr>
          </a:lstStyle>
          <a:p>
            <a:pPr>
              <a:defRPr/>
            </a:pPr>
            <a:r>
              <a:rPr lang="en-US"/>
              <a:t>Confidential – For Internal Use Only. Not for Promotion.</a:t>
            </a:r>
          </a:p>
        </p:txBody>
      </p:sp>
      <p:sp>
        <p:nvSpPr>
          <p:cNvPr id="7" name="Slide Number Placeholder 3">
            <a:extLst>
              <a:ext uri="{FF2B5EF4-FFF2-40B4-BE49-F238E27FC236}">
                <a16:creationId xmlns:a16="http://schemas.microsoft.com/office/drawing/2014/main" id="{83FC4BF6-E382-91A6-3242-0BDDEA4591B1}"/>
              </a:ext>
            </a:extLst>
          </p:cNvPr>
          <p:cNvSpPr>
            <a:spLocks noGrp="1"/>
          </p:cNvSpPr>
          <p:nvPr>
            <p:ph type="sldNum" sz="quarter" idx="15"/>
          </p:nvPr>
        </p:nvSpPr>
        <p:spPr/>
        <p:txBody>
          <a:bodyPr/>
          <a:lstStyle>
            <a:lvl1pPr>
              <a:defRPr/>
            </a:lvl1pPr>
          </a:lstStyle>
          <a:p>
            <a:pPr>
              <a:defRPr/>
            </a:pPr>
            <a:fld id="{62038CCA-65A6-4C3E-8B7D-DC5E21728888}" type="slidenum">
              <a:rPr lang="en-US"/>
              <a:pPr>
                <a:defRPr/>
              </a:pPr>
              <a:t>‹#›</a:t>
            </a:fld>
            <a:endParaRPr lang="en-US" dirty="0"/>
          </a:p>
        </p:txBody>
      </p:sp>
    </p:spTree>
    <p:extLst>
      <p:ext uri="{BB962C8B-B14F-4D97-AF65-F5344CB8AC3E}">
        <p14:creationId xmlns:p14="http://schemas.microsoft.com/office/powerpoint/2010/main" val="839043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_Content - Side By S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611457-224D-BBC2-9DA1-D0575ADD10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37D8E81D-D18B-B3F4-AEEE-B13B6BA9C8C8}"/>
              </a:ext>
            </a:extLst>
          </p:cNvPr>
          <p:cNvCxnSpPr>
            <a:cxnSpLocks/>
          </p:cNvCxnSpPr>
          <p:nvPr userDrawn="1"/>
        </p:nvCxnSpPr>
        <p:spPr>
          <a:xfrm>
            <a:off x="4260850" y="1628775"/>
            <a:ext cx="0" cy="347503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57188" y="1189899"/>
            <a:ext cx="3544252" cy="4351338"/>
          </a:xfrm>
          <a:prstGeom prst="rect">
            <a:avLst/>
          </a:prstGeom>
        </p:spPr>
        <p:txBody>
          <a:bodyPr anchor="ctr">
            <a:noAutofit/>
          </a:bodyPr>
          <a:lstStyle>
            <a:lvl1pPr algn="r">
              <a:lnSpc>
                <a:spcPct val="80000"/>
              </a:lnSpc>
              <a:defRPr sz="3200" b="0" i="0">
                <a:solidFill>
                  <a:schemeClr val="accent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1" name="Text Placeholder 8"/>
          <p:cNvSpPr>
            <a:spLocks noGrp="1"/>
          </p:cNvSpPr>
          <p:nvPr>
            <p:ph type="body" sz="quarter" idx="13"/>
          </p:nvPr>
        </p:nvSpPr>
        <p:spPr>
          <a:xfrm>
            <a:off x="4606972" y="800327"/>
            <a:ext cx="7157992" cy="5257346"/>
          </a:xfrm>
          <a:prstGeom prst="rect">
            <a:avLst/>
          </a:prstGeom>
        </p:spPr>
        <p:txBody>
          <a:bodyPr anchor="ctr"/>
          <a:lstStyle>
            <a:lvl1pPr>
              <a:lnSpc>
                <a:spcPct val="110000"/>
              </a:lnSpc>
              <a:defRPr>
                <a:solidFill>
                  <a:schemeClr val="tx1"/>
                </a:solidFill>
              </a:defRPr>
            </a:lvl1pPr>
            <a:lvl2pPr marL="15875" indent="0">
              <a:lnSpc>
                <a:spcPct val="110000"/>
              </a:lnSpc>
              <a:buNone/>
              <a:tabLst/>
              <a:defRPr sz="1800" b="0">
                <a:solidFill>
                  <a:schemeClr val="tx1"/>
                </a:solidFill>
              </a:defRPr>
            </a:lvl2pPr>
            <a:lvl3pPr marL="287338" indent="-169863">
              <a:lnSpc>
                <a:spcPct val="110000"/>
              </a:lnSpc>
              <a:tabLst/>
              <a:defRPr sz="1600">
                <a:solidFill>
                  <a:schemeClr val="tx1"/>
                </a:solidFill>
              </a:defRPr>
            </a:lvl3pPr>
            <a:lvl4pPr marL="693738" indent="-169863">
              <a:lnSpc>
                <a:spcPct val="110000"/>
              </a:lnSpc>
              <a:tabLst/>
              <a:defRPr sz="1400">
                <a:solidFill>
                  <a:schemeClr val="tx1"/>
                </a:solidFill>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6">
            <a:extLst>
              <a:ext uri="{FF2B5EF4-FFF2-40B4-BE49-F238E27FC236}">
                <a16:creationId xmlns:a16="http://schemas.microsoft.com/office/drawing/2014/main" id="{516C5807-F481-57ED-29A4-CA09DFE49FF3}"/>
              </a:ext>
            </a:extLst>
          </p:cNvPr>
          <p:cNvSpPr>
            <a:spLocks noGrp="1"/>
          </p:cNvSpPr>
          <p:nvPr>
            <p:ph type="sldNum" sz="quarter" idx="14"/>
          </p:nvPr>
        </p:nvSpPr>
        <p:spPr/>
        <p:txBody>
          <a:bodyPr/>
          <a:lstStyle>
            <a:lvl1pPr>
              <a:defRPr/>
            </a:lvl1pPr>
          </a:lstStyle>
          <a:p>
            <a:pPr>
              <a:defRPr/>
            </a:pPr>
            <a:fld id="{78BAF99A-E547-49F4-A79E-D47CA7769C14}" type="slidenum">
              <a:rPr lang="en-US"/>
              <a:pPr>
                <a:defRPr/>
              </a:pPr>
              <a:t>‹#›</a:t>
            </a:fld>
            <a:endParaRPr lang="en-US" dirty="0"/>
          </a:p>
        </p:txBody>
      </p:sp>
      <p:sp>
        <p:nvSpPr>
          <p:cNvPr id="6" name="Footer Placeholder 1">
            <a:extLst>
              <a:ext uri="{FF2B5EF4-FFF2-40B4-BE49-F238E27FC236}">
                <a16:creationId xmlns:a16="http://schemas.microsoft.com/office/drawing/2014/main" id="{9F0C52EE-F8A5-5137-3EB4-0AF0E9E8112B}"/>
              </a:ext>
            </a:extLst>
          </p:cNvPr>
          <p:cNvSpPr>
            <a:spLocks noGrp="1"/>
          </p:cNvSpPr>
          <p:nvPr>
            <p:ph type="ftr" sz="quarter" idx="15"/>
          </p:nvPr>
        </p:nvSpPr>
        <p:spPr/>
        <p:txBody>
          <a:bodyPr/>
          <a:lstStyle>
            <a:lvl1pPr>
              <a:defRPr/>
            </a:lvl1pPr>
          </a:lstStyle>
          <a:p>
            <a:pPr>
              <a:defRPr/>
            </a:pPr>
            <a:r>
              <a:rPr lang="en-US"/>
              <a:t>Confidential – For Internal Use Only. Not for Promotion.</a:t>
            </a:r>
          </a:p>
        </p:txBody>
      </p:sp>
    </p:spTree>
    <p:extLst>
      <p:ext uri="{BB962C8B-B14F-4D97-AF65-F5344CB8AC3E}">
        <p14:creationId xmlns:p14="http://schemas.microsoft.com/office/powerpoint/2010/main" val="2461027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3_Content - Side By S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F8F32-BE5E-19BE-E5E0-20F68225F8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357188" y="1189899"/>
            <a:ext cx="3544252" cy="4351338"/>
          </a:xfrm>
          <a:prstGeom prst="rect">
            <a:avLst/>
          </a:prstGeom>
        </p:spPr>
        <p:txBody>
          <a:bodyPr anchor="ctr">
            <a:noAutofit/>
          </a:bodyPr>
          <a:lstStyle>
            <a:lvl1pPr algn="r">
              <a:lnSpc>
                <a:spcPct val="80000"/>
              </a:lnSpc>
              <a:defRPr sz="3200" b="0" i="0">
                <a:solidFill>
                  <a:schemeClr val="accent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1" name="Text Placeholder 8"/>
          <p:cNvSpPr>
            <a:spLocks noGrp="1"/>
          </p:cNvSpPr>
          <p:nvPr>
            <p:ph type="body" sz="quarter" idx="13"/>
          </p:nvPr>
        </p:nvSpPr>
        <p:spPr>
          <a:xfrm>
            <a:off x="4606972" y="800327"/>
            <a:ext cx="7157992" cy="5257346"/>
          </a:xfrm>
          <a:prstGeom prst="rect">
            <a:avLst/>
          </a:prstGeom>
        </p:spPr>
        <p:txBody>
          <a:bodyPr anchor="ctr"/>
          <a:lstStyle>
            <a:lvl1pPr>
              <a:lnSpc>
                <a:spcPct val="110000"/>
              </a:lnSpc>
              <a:defRPr>
                <a:solidFill>
                  <a:schemeClr val="tx1"/>
                </a:solidFill>
              </a:defRPr>
            </a:lvl1pPr>
            <a:lvl2pPr marL="15875" indent="0">
              <a:lnSpc>
                <a:spcPct val="110000"/>
              </a:lnSpc>
              <a:buNone/>
              <a:tabLst/>
              <a:defRPr sz="1800" b="0">
                <a:solidFill>
                  <a:schemeClr val="tx1"/>
                </a:solidFill>
              </a:defRPr>
            </a:lvl2pPr>
            <a:lvl3pPr marL="287338" indent="-169863">
              <a:lnSpc>
                <a:spcPct val="110000"/>
              </a:lnSpc>
              <a:tabLst/>
              <a:defRPr sz="1600">
                <a:solidFill>
                  <a:schemeClr val="tx1"/>
                </a:solidFill>
              </a:defRPr>
            </a:lvl3pPr>
            <a:lvl4pPr marL="693738" indent="-169863">
              <a:lnSpc>
                <a:spcPct val="110000"/>
              </a:lnSpc>
              <a:tabLst/>
              <a:defRPr sz="1400">
                <a:solidFill>
                  <a:schemeClr val="tx1"/>
                </a:solidFill>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6">
            <a:extLst>
              <a:ext uri="{FF2B5EF4-FFF2-40B4-BE49-F238E27FC236}">
                <a16:creationId xmlns:a16="http://schemas.microsoft.com/office/drawing/2014/main" id="{B49A20BE-7543-40E6-4085-967349C9CB29}"/>
              </a:ext>
            </a:extLst>
          </p:cNvPr>
          <p:cNvSpPr>
            <a:spLocks noGrp="1"/>
          </p:cNvSpPr>
          <p:nvPr>
            <p:ph type="sldNum" sz="quarter" idx="14"/>
          </p:nvPr>
        </p:nvSpPr>
        <p:spPr/>
        <p:txBody>
          <a:bodyPr/>
          <a:lstStyle>
            <a:lvl1pPr>
              <a:defRPr/>
            </a:lvl1pPr>
          </a:lstStyle>
          <a:p>
            <a:pPr>
              <a:defRPr/>
            </a:pPr>
            <a:fld id="{6F2C236F-AB1C-4C0D-BFC2-B87385A34C3B}" type="slidenum">
              <a:rPr lang="en-US"/>
              <a:pPr>
                <a:defRPr/>
              </a:pPr>
              <a:t>‹#›</a:t>
            </a:fld>
            <a:endParaRPr lang="en-US" dirty="0"/>
          </a:p>
        </p:txBody>
      </p:sp>
      <p:sp>
        <p:nvSpPr>
          <p:cNvPr id="5" name="Footer Placeholder 1">
            <a:extLst>
              <a:ext uri="{FF2B5EF4-FFF2-40B4-BE49-F238E27FC236}">
                <a16:creationId xmlns:a16="http://schemas.microsoft.com/office/drawing/2014/main" id="{91AD784A-1B92-9006-65D5-6A8DA9E247BD}"/>
              </a:ext>
            </a:extLst>
          </p:cNvPr>
          <p:cNvSpPr>
            <a:spLocks noGrp="1"/>
          </p:cNvSpPr>
          <p:nvPr>
            <p:ph type="ftr" sz="quarter" idx="15"/>
          </p:nvPr>
        </p:nvSpPr>
        <p:spPr/>
        <p:txBody>
          <a:bodyPr/>
          <a:lstStyle>
            <a:lvl1pPr>
              <a:defRPr/>
            </a:lvl1pPr>
          </a:lstStyle>
          <a:p>
            <a:pPr>
              <a:defRPr/>
            </a:pPr>
            <a:r>
              <a:rPr lang="en-US"/>
              <a:t>Confidential – For Internal Use Only. Not for Promotion.</a:t>
            </a:r>
          </a:p>
        </p:txBody>
      </p:sp>
    </p:spTree>
    <p:extLst>
      <p:ext uri="{BB962C8B-B14F-4D97-AF65-F5344CB8AC3E}">
        <p14:creationId xmlns:p14="http://schemas.microsoft.com/office/powerpoint/2010/main" val="3721256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 - Picture">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E231A2A-A9EC-B580-9B52-6483BD4A18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84013" y="6415088"/>
            <a:ext cx="1968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3"/>
          </p:nvPr>
        </p:nvSpPr>
        <p:spPr>
          <a:xfrm>
            <a:off x="0" y="0"/>
            <a:ext cx="12192000" cy="6858000"/>
          </a:xfrm>
        </p:spPr>
        <p:txBody>
          <a:bodyPr/>
          <a:lstStyle/>
          <a:p>
            <a:pPr lvl="0"/>
            <a:endParaRPr lang="en-US" noProof="0" dirty="0"/>
          </a:p>
        </p:txBody>
      </p:sp>
      <p:sp>
        <p:nvSpPr>
          <p:cNvPr id="2" name="Title 1"/>
          <p:cNvSpPr>
            <a:spLocks noGrp="1"/>
          </p:cNvSpPr>
          <p:nvPr>
            <p:ph type="title"/>
          </p:nvPr>
        </p:nvSpPr>
        <p:spPr>
          <a:xfrm>
            <a:off x="838200" y="3932482"/>
            <a:ext cx="10515600" cy="1895109"/>
          </a:xfrm>
          <a:ln w="3175">
            <a:noFill/>
          </a:ln>
        </p:spPr>
        <p:txBody>
          <a:bodyPr anchor="ctr"/>
          <a:lstStyle>
            <a:lvl1pPr algn="l">
              <a:lnSpc>
                <a:spcPct val="80000"/>
              </a:lnSpc>
              <a:defRPr sz="5500" b="1" i="0" spc="300">
                <a:solidFill>
                  <a:schemeClr val="bg1"/>
                </a:solidFill>
                <a:effectLst>
                  <a:outerShdw blurRad="127000" dist="38100" dir="5400000" algn="t" rotWithShape="0">
                    <a:prstClr val="black"/>
                  </a:outerShdw>
                </a:effectLst>
                <a:latin typeface="Trebuchet MS" panose="020B0703020202090204" pitchFamily="34" charset="0"/>
              </a:defRPr>
            </a:lvl1pPr>
          </a:lstStyle>
          <a:p>
            <a:r>
              <a:rPr lang="en-US"/>
              <a:t>Click to edit Master title style</a:t>
            </a:r>
          </a:p>
        </p:txBody>
      </p:sp>
    </p:spTree>
    <p:extLst>
      <p:ext uri="{BB962C8B-B14F-4D97-AF65-F5344CB8AC3E}">
        <p14:creationId xmlns:p14="http://schemas.microsoft.com/office/powerpoint/2010/main" val="9883008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Key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1B470A-C6AD-8283-2EC2-B354D62E9B67}"/>
              </a:ext>
            </a:extLst>
          </p:cNvPr>
          <p:cNvSpPr/>
          <p:nvPr userDrawn="1"/>
        </p:nvSpPr>
        <p:spPr>
          <a:xfrm>
            <a:off x="0" y="0"/>
            <a:ext cx="6096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Proxima Nova Regular" panose="02000506030000020004" pitchFamily="2" charset="0"/>
            </a:endParaRPr>
          </a:p>
        </p:txBody>
      </p:sp>
      <p:pic>
        <p:nvPicPr>
          <p:cNvPr id="4" name="Picture 2">
            <a:extLst>
              <a:ext uri="{FF2B5EF4-FFF2-40B4-BE49-F238E27FC236}">
                <a16:creationId xmlns:a16="http://schemas.microsoft.com/office/drawing/2014/main" id="{0A3C7236-ACD8-5729-0991-0A5CC074F1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357188" y="1189899"/>
            <a:ext cx="5220003" cy="4351338"/>
          </a:xfrm>
          <a:prstGeom prst="rect">
            <a:avLst/>
          </a:prstGeom>
        </p:spPr>
        <p:txBody>
          <a:bodyPr anchor="ctr"/>
          <a:lstStyle>
            <a:lvl1pPr algn="r">
              <a:lnSpc>
                <a:spcPct val="80000"/>
              </a:lnSpc>
              <a:defRPr sz="3200" b="1" i="0">
                <a:solidFill>
                  <a:srgbClr val="C50F3C"/>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2" name="Content Placeholder 2"/>
          <p:cNvSpPr>
            <a:spLocks noGrp="1"/>
          </p:cNvSpPr>
          <p:nvPr>
            <p:ph sz="half" idx="10"/>
          </p:nvPr>
        </p:nvSpPr>
        <p:spPr>
          <a:xfrm>
            <a:off x="6614809" y="1189899"/>
            <a:ext cx="5150842" cy="4351338"/>
          </a:xfrm>
          <a:prstGeom prst="rect">
            <a:avLst/>
          </a:prstGeom>
        </p:spPr>
        <p:txBody>
          <a:bodyPr anchor="ctr"/>
          <a:lstStyle>
            <a:lvl1pPr algn="l">
              <a:lnSpc>
                <a:spcPct val="80000"/>
              </a:lnSpc>
              <a:defRPr sz="3200" b="0" i="0">
                <a:solidFill>
                  <a:schemeClr val="tx1"/>
                </a:solidFill>
                <a:latin typeface="+mn-lt"/>
                <a:cs typeface="Rockwell Nova Light" panose="02060303020205020403" pitchFamily="18" charset="0"/>
              </a:defRPr>
            </a:lvl1pPr>
          </a:lstStyle>
          <a:p>
            <a:pPr lvl="0"/>
            <a:r>
              <a:rPr lang="en-US"/>
              <a:t>Click to edit Master text styles</a:t>
            </a:r>
          </a:p>
        </p:txBody>
      </p:sp>
      <p:sp>
        <p:nvSpPr>
          <p:cNvPr id="5" name="Slide Number Placeholder 3">
            <a:extLst>
              <a:ext uri="{FF2B5EF4-FFF2-40B4-BE49-F238E27FC236}">
                <a16:creationId xmlns:a16="http://schemas.microsoft.com/office/drawing/2014/main" id="{1A813F37-9461-50C0-039E-268B99510A07}"/>
              </a:ext>
            </a:extLst>
          </p:cNvPr>
          <p:cNvSpPr>
            <a:spLocks noGrp="1"/>
          </p:cNvSpPr>
          <p:nvPr>
            <p:ph type="sldNum" sz="quarter" idx="11"/>
          </p:nvPr>
        </p:nvSpPr>
        <p:spPr/>
        <p:txBody>
          <a:bodyPr/>
          <a:lstStyle>
            <a:lvl1pPr>
              <a:defRPr/>
            </a:lvl1pPr>
          </a:lstStyle>
          <a:p>
            <a:pPr>
              <a:defRPr/>
            </a:pPr>
            <a:fld id="{151FD540-1563-4F56-AEAE-2C0FC79B8AB2}" type="slidenum">
              <a:rPr lang="en-US"/>
              <a:pPr>
                <a:defRPr/>
              </a:pPr>
              <a:t>‹#›</a:t>
            </a:fld>
            <a:endParaRPr lang="en-US" dirty="0"/>
          </a:p>
        </p:txBody>
      </p:sp>
      <p:sp>
        <p:nvSpPr>
          <p:cNvPr id="6" name="Footer Placeholder 4">
            <a:extLst>
              <a:ext uri="{FF2B5EF4-FFF2-40B4-BE49-F238E27FC236}">
                <a16:creationId xmlns:a16="http://schemas.microsoft.com/office/drawing/2014/main" id="{8C146A66-199A-5662-1D4D-CAEF74CD87BE}"/>
              </a:ext>
            </a:extLst>
          </p:cNvPr>
          <p:cNvSpPr>
            <a:spLocks noGrp="1"/>
          </p:cNvSpPr>
          <p:nvPr>
            <p:ph type="ftr" sz="quarter" idx="12"/>
          </p:nvPr>
        </p:nvSpPr>
        <p:spPr/>
        <p:txBody>
          <a:bodyPr/>
          <a:lstStyle>
            <a:lvl1pPr>
              <a:defRPr/>
            </a:lvl1pPr>
          </a:lstStyle>
          <a:p>
            <a:pPr>
              <a:defRPr/>
            </a:pPr>
            <a:r>
              <a:rPr lang="en-US"/>
              <a:t>Confidential – For Internal Use Only. Not for Promotion.</a:t>
            </a:r>
          </a:p>
        </p:txBody>
      </p:sp>
    </p:spTree>
    <p:extLst>
      <p:ext uri="{BB962C8B-B14F-4D97-AF65-F5344CB8AC3E}">
        <p14:creationId xmlns:p14="http://schemas.microsoft.com/office/powerpoint/2010/main" val="40095573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Key Comparison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39CFD4-E8C5-A738-37D7-A8A0968CCC83}"/>
              </a:ext>
            </a:extLst>
          </p:cNvPr>
          <p:cNvSpPr/>
          <p:nvPr userDrawn="1"/>
        </p:nvSpPr>
        <p:spPr>
          <a:xfrm>
            <a:off x="0" y="0"/>
            <a:ext cx="6096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Proxima Nova Regular" panose="02000506030000020004" pitchFamily="2" charset="0"/>
            </a:endParaRPr>
          </a:p>
        </p:txBody>
      </p:sp>
      <p:pic>
        <p:nvPicPr>
          <p:cNvPr id="4" name="Picture 2">
            <a:extLst>
              <a:ext uri="{FF2B5EF4-FFF2-40B4-BE49-F238E27FC236}">
                <a16:creationId xmlns:a16="http://schemas.microsoft.com/office/drawing/2014/main" id="{144004B0-B6E1-B5B8-EF0D-5E4A1208E0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357188" y="1189899"/>
            <a:ext cx="5220003" cy="4351338"/>
          </a:xfrm>
          <a:prstGeom prst="rect">
            <a:avLst/>
          </a:prstGeom>
          <a:ln>
            <a:noFill/>
          </a:ln>
        </p:spPr>
        <p:txBody>
          <a:bodyPr anchor="ctr"/>
          <a:lstStyle>
            <a:lvl1pPr marL="0" indent="0" algn="r">
              <a:lnSpc>
                <a:spcPct val="80000"/>
              </a:lnSpc>
              <a:buNone/>
              <a:defRPr sz="3200" b="1" i="0">
                <a:ln>
                  <a:noFill/>
                </a:ln>
                <a:solidFill>
                  <a:schemeClr val="bg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2" name="Content Placeholder 2"/>
          <p:cNvSpPr>
            <a:spLocks noGrp="1"/>
          </p:cNvSpPr>
          <p:nvPr>
            <p:ph sz="half" idx="10"/>
          </p:nvPr>
        </p:nvSpPr>
        <p:spPr>
          <a:xfrm>
            <a:off x="6614809" y="1189899"/>
            <a:ext cx="5150842" cy="4351338"/>
          </a:xfrm>
          <a:prstGeom prst="rect">
            <a:avLst/>
          </a:prstGeom>
        </p:spPr>
        <p:txBody>
          <a:bodyPr anchor="ctr"/>
          <a:lstStyle>
            <a:lvl1pPr marL="0" indent="0" algn="l">
              <a:lnSpc>
                <a:spcPct val="80000"/>
              </a:lnSpc>
              <a:buNone/>
              <a:defRPr sz="4000" b="0" i="0">
                <a:solidFill>
                  <a:schemeClr val="tx1"/>
                </a:solidFill>
                <a:latin typeface="+mj-lt"/>
                <a:cs typeface="Rockwell Nova Light" panose="02060303020205020403" pitchFamily="18" charset="0"/>
              </a:defRPr>
            </a:lvl1pPr>
          </a:lstStyle>
          <a:p>
            <a:pPr lvl="0"/>
            <a:r>
              <a:rPr lang="en-US"/>
              <a:t>Click to edit Master text styles</a:t>
            </a:r>
          </a:p>
        </p:txBody>
      </p:sp>
      <p:sp>
        <p:nvSpPr>
          <p:cNvPr id="5" name="Footer Placeholder 3">
            <a:extLst>
              <a:ext uri="{FF2B5EF4-FFF2-40B4-BE49-F238E27FC236}">
                <a16:creationId xmlns:a16="http://schemas.microsoft.com/office/drawing/2014/main" id="{951C7570-C7D3-51EE-F598-D08FF433975A}"/>
              </a:ext>
            </a:extLst>
          </p:cNvPr>
          <p:cNvSpPr>
            <a:spLocks noGrp="1"/>
          </p:cNvSpPr>
          <p:nvPr>
            <p:ph type="ftr" sz="quarter" idx="11"/>
          </p:nvPr>
        </p:nvSpPr>
        <p:spPr/>
        <p:txBody>
          <a:bodyPr/>
          <a:lstStyle>
            <a:lvl1pPr>
              <a:defRPr/>
            </a:lvl1pPr>
          </a:lstStyle>
          <a:p>
            <a:pPr>
              <a:defRPr/>
            </a:pPr>
            <a:r>
              <a:rPr lang="en-US"/>
              <a:t>Confidential – For Internal Use Only. Not for Promotion.</a:t>
            </a:r>
          </a:p>
        </p:txBody>
      </p:sp>
      <p:sp>
        <p:nvSpPr>
          <p:cNvPr id="6" name="Slide Number Placeholder 4">
            <a:extLst>
              <a:ext uri="{FF2B5EF4-FFF2-40B4-BE49-F238E27FC236}">
                <a16:creationId xmlns:a16="http://schemas.microsoft.com/office/drawing/2014/main" id="{AA97C2BB-D62A-3624-F4F6-0D8B7C7B27EC}"/>
              </a:ext>
            </a:extLst>
          </p:cNvPr>
          <p:cNvSpPr>
            <a:spLocks noGrp="1"/>
          </p:cNvSpPr>
          <p:nvPr>
            <p:ph type="sldNum" sz="quarter" idx="12"/>
          </p:nvPr>
        </p:nvSpPr>
        <p:spPr/>
        <p:txBody>
          <a:bodyPr/>
          <a:lstStyle>
            <a:lvl1pPr>
              <a:defRPr/>
            </a:lvl1pPr>
          </a:lstStyle>
          <a:p>
            <a:pPr>
              <a:defRPr/>
            </a:pPr>
            <a:fld id="{AE0C701E-42FF-4CB4-BACA-DF9A08D6ED26}" type="slidenum">
              <a:rPr lang="en-US"/>
              <a:pPr>
                <a:defRPr/>
              </a:pPr>
              <a:t>‹#›</a:t>
            </a:fld>
            <a:endParaRPr lang="en-US" dirty="0"/>
          </a:p>
        </p:txBody>
      </p:sp>
    </p:spTree>
    <p:extLst>
      <p:ext uri="{BB962C8B-B14F-4D97-AF65-F5344CB8AC3E}">
        <p14:creationId xmlns:p14="http://schemas.microsoft.com/office/powerpoint/2010/main" val="34109024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Picture Spli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15E9A7-B5D0-906B-237B-33FD413D2E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4350" y="6408738"/>
            <a:ext cx="206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6095999" y="0"/>
            <a:ext cx="6095999" cy="6858000"/>
          </a:xfrm>
          <a:prstGeom prst="rect">
            <a:avLst/>
          </a:prstGeom>
        </p:spPr>
        <p:txBody>
          <a:bodyPr/>
          <a:lstStyle/>
          <a:p>
            <a:pPr lvl="0"/>
            <a:endParaRPr lang="en-US" noProof="0" dirty="0"/>
          </a:p>
        </p:txBody>
      </p:sp>
      <p:sp>
        <p:nvSpPr>
          <p:cNvPr id="8" name="Content Placeholder 2"/>
          <p:cNvSpPr>
            <a:spLocks noGrp="1"/>
          </p:cNvSpPr>
          <p:nvPr>
            <p:ph sz="half" idx="1"/>
          </p:nvPr>
        </p:nvSpPr>
        <p:spPr>
          <a:xfrm>
            <a:off x="357188" y="1189899"/>
            <a:ext cx="5220003" cy="4351338"/>
          </a:xfrm>
          <a:prstGeom prst="rect">
            <a:avLst/>
          </a:prstGeom>
        </p:spPr>
        <p:txBody>
          <a:bodyPr anchor="ctr"/>
          <a:lstStyle>
            <a:lvl1pPr algn="ctr">
              <a:lnSpc>
                <a:spcPct val="80000"/>
              </a:lnSpc>
              <a:defRPr sz="3200" b="1" i="0">
                <a:solidFill>
                  <a:schemeClr val="accent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449C078A-081D-1DA3-5C9B-AD62676CD37D}"/>
              </a:ext>
            </a:extLst>
          </p:cNvPr>
          <p:cNvSpPr>
            <a:spLocks noGrp="1"/>
          </p:cNvSpPr>
          <p:nvPr>
            <p:ph type="ftr" sz="quarter" idx="11"/>
          </p:nvPr>
        </p:nvSpPr>
        <p:spPr>
          <a:xfrm>
            <a:off x="2498725" y="6443663"/>
            <a:ext cx="2987675" cy="290512"/>
          </a:xfrm>
        </p:spPr>
        <p:txBody>
          <a:bodyPr/>
          <a:lstStyle>
            <a:lvl1pPr>
              <a:defRPr/>
            </a:lvl1pPr>
          </a:lstStyle>
          <a:p>
            <a:pPr>
              <a:defRPr/>
            </a:pPr>
            <a:r>
              <a:rPr lang="en-US"/>
              <a:t>Confidential – For Internal Use Only. Not for Promotion.</a:t>
            </a:r>
          </a:p>
        </p:txBody>
      </p:sp>
      <p:sp>
        <p:nvSpPr>
          <p:cNvPr id="4" name="Slide Number Placeholder 3">
            <a:extLst>
              <a:ext uri="{FF2B5EF4-FFF2-40B4-BE49-F238E27FC236}">
                <a16:creationId xmlns:a16="http://schemas.microsoft.com/office/drawing/2014/main" id="{F1F43905-87B4-C6AE-E3BC-5540EE45861C}"/>
              </a:ext>
            </a:extLst>
          </p:cNvPr>
          <p:cNvSpPr>
            <a:spLocks noGrp="1"/>
          </p:cNvSpPr>
          <p:nvPr>
            <p:ph type="sldNum" sz="quarter" idx="12"/>
          </p:nvPr>
        </p:nvSpPr>
        <p:spPr/>
        <p:txBody>
          <a:bodyPr/>
          <a:lstStyle>
            <a:lvl1pPr>
              <a:defRPr/>
            </a:lvl1pPr>
          </a:lstStyle>
          <a:p>
            <a:pPr>
              <a:defRPr/>
            </a:pPr>
            <a:fld id="{08B9982C-15B3-4D72-87E0-DAC902BF9D48}" type="slidenum">
              <a:rPr lang="en-US"/>
              <a:pPr>
                <a:defRPr/>
              </a:pPr>
              <a:t>‹#›</a:t>
            </a:fld>
            <a:endParaRPr lang="en-US" dirty="0"/>
          </a:p>
        </p:txBody>
      </p:sp>
    </p:spTree>
    <p:extLst>
      <p:ext uri="{BB962C8B-B14F-4D97-AF65-F5344CB8AC3E}">
        <p14:creationId xmlns:p14="http://schemas.microsoft.com/office/powerpoint/2010/main" val="17750990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tent - 2 Column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8D672E-ABD7-F1E4-0F58-983DD92453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0"/>
          </p:nvPr>
        </p:nvSpPr>
        <p:spPr>
          <a:xfrm>
            <a:off x="609599" y="1751352"/>
            <a:ext cx="5394960" cy="43329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1"/>
          </p:nvPr>
        </p:nvSpPr>
        <p:spPr>
          <a:xfrm>
            <a:off x="6144726" y="1743073"/>
            <a:ext cx="5394960" cy="43412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1">
            <a:extLst>
              <a:ext uri="{FF2B5EF4-FFF2-40B4-BE49-F238E27FC236}">
                <a16:creationId xmlns:a16="http://schemas.microsoft.com/office/drawing/2014/main" id="{198AC0D9-259E-B2EF-9D9A-34448C7784C9}"/>
              </a:ext>
            </a:extLst>
          </p:cNvPr>
          <p:cNvSpPr>
            <a:spLocks noGrp="1"/>
          </p:cNvSpPr>
          <p:nvPr>
            <p:ph type="ftr" sz="quarter" idx="12"/>
          </p:nvPr>
        </p:nvSpPr>
        <p:spPr/>
        <p:txBody>
          <a:bodyPr/>
          <a:lstStyle>
            <a:lvl1pPr>
              <a:defRPr/>
            </a:lvl1pPr>
          </a:lstStyle>
          <a:p>
            <a:pPr>
              <a:defRPr/>
            </a:pPr>
            <a:r>
              <a:rPr lang="en-US"/>
              <a:t>Confidential – For Internal Use Only. Not for Promotion.</a:t>
            </a:r>
          </a:p>
        </p:txBody>
      </p:sp>
      <p:sp>
        <p:nvSpPr>
          <p:cNvPr id="6" name="Slide Number Placeholder 12">
            <a:extLst>
              <a:ext uri="{FF2B5EF4-FFF2-40B4-BE49-F238E27FC236}">
                <a16:creationId xmlns:a16="http://schemas.microsoft.com/office/drawing/2014/main" id="{A1118D5B-11E3-9134-DBCC-D5C451C51D10}"/>
              </a:ext>
            </a:extLst>
          </p:cNvPr>
          <p:cNvSpPr>
            <a:spLocks noGrp="1"/>
          </p:cNvSpPr>
          <p:nvPr>
            <p:ph type="sldNum" sz="quarter" idx="13"/>
          </p:nvPr>
        </p:nvSpPr>
        <p:spPr/>
        <p:txBody>
          <a:bodyPr/>
          <a:lstStyle>
            <a:lvl1pPr>
              <a:defRPr/>
            </a:lvl1pPr>
          </a:lstStyle>
          <a:p>
            <a:pPr>
              <a:defRPr/>
            </a:pPr>
            <a:fld id="{44EA1844-ED95-4C7A-B18B-B4D8D6B21216}" type="slidenum">
              <a:rPr lang="en-US"/>
              <a:pPr>
                <a:defRPr/>
              </a:pPr>
              <a:t>‹#›</a:t>
            </a:fld>
            <a:endParaRPr lang="en-US" dirty="0"/>
          </a:p>
        </p:txBody>
      </p:sp>
    </p:spTree>
    <p:extLst>
      <p:ext uri="{BB962C8B-B14F-4D97-AF65-F5344CB8AC3E}">
        <p14:creationId xmlns:p14="http://schemas.microsoft.com/office/powerpoint/2010/main" val="3259843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t - 3 Column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A92686-8D3A-7C7E-70B1-59E2851D37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a:spLocks noGrp="1"/>
          </p:cNvSpPr>
          <p:nvPr>
            <p:ph sz="quarter" idx="13"/>
          </p:nvPr>
        </p:nvSpPr>
        <p:spPr>
          <a:xfrm>
            <a:off x="577517" y="1509486"/>
            <a:ext cx="3516658" cy="4662715"/>
          </a:xfrm>
          <a:prstGeom prst="rect">
            <a:avLst/>
          </a:prstGeom>
        </p:spPr>
        <p:txBody>
          <a:bodyPr/>
          <a:lstStyle>
            <a:lvl1pPr>
              <a:lnSpc>
                <a:spcPct val="100000"/>
              </a:lnSpc>
              <a:spcAft>
                <a:spcPts val="600"/>
              </a:spcAft>
              <a:defRPr>
                <a:solidFill>
                  <a:schemeClr val="tx1"/>
                </a:solidFill>
              </a:defRPr>
            </a:lvl1pPr>
            <a:lvl2pPr marL="15875" indent="0">
              <a:lnSpc>
                <a:spcPct val="100000"/>
              </a:lnSpc>
              <a:spcAft>
                <a:spcPts val="600"/>
              </a:spcAft>
              <a:buNone/>
              <a:tabLst/>
              <a:defRPr sz="1800" b="0">
                <a:solidFill>
                  <a:schemeClr val="tx1"/>
                </a:solidFill>
              </a:defRPr>
            </a:lvl2pPr>
            <a:lvl3pPr marL="287338" indent="-169863">
              <a:lnSpc>
                <a:spcPct val="100000"/>
              </a:lnSpc>
              <a:spcAft>
                <a:spcPts val="600"/>
              </a:spcAft>
              <a:tabLst/>
              <a:defRPr sz="1600">
                <a:solidFill>
                  <a:schemeClr val="tx1"/>
                </a:solidFill>
              </a:defRPr>
            </a:lvl3pPr>
            <a:lvl4pPr marL="693738" indent="-169863">
              <a:lnSpc>
                <a:spcPct val="100000"/>
              </a:lnSpc>
              <a:spcAft>
                <a:spcPts val="600"/>
              </a:spcAft>
              <a:tabLst/>
              <a:defRPr sz="1400">
                <a:solidFill>
                  <a:schemeClr val="tx1"/>
                </a:solidFill>
              </a:defRPr>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Content Placeholder 7"/>
          <p:cNvSpPr>
            <a:spLocks noGrp="1"/>
          </p:cNvSpPr>
          <p:nvPr>
            <p:ph sz="quarter" idx="14"/>
          </p:nvPr>
        </p:nvSpPr>
        <p:spPr>
          <a:xfrm>
            <a:off x="4305588" y="1509486"/>
            <a:ext cx="3516658" cy="4662715"/>
          </a:xfrm>
          <a:prstGeom prst="rect">
            <a:avLst/>
          </a:prstGeom>
        </p:spPr>
        <p:txBody>
          <a:bodyPr/>
          <a:lstStyle>
            <a:lvl1pPr>
              <a:lnSpc>
                <a:spcPct val="100000"/>
              </a:lnSpc>
              <a:spcAft>
                <a:spcPts val="600"/>
              </a:spcAft>
              <a:defRPr>
                <a:solidFill>
                  <a:schemeClr val="tx1"/>
                </a:solidFill>
              </a:defRPr>
            </a:lvl1pPr>
            <a:lvl2pPr marL="15875" indent="0">
              <a:lnSpc>
                <a:spcPct val="100000"/>
              </a:lnSpc>
              <a:spcAft>
                <a:spcPts val="600"/>
              </a:spcAft>
              <a:buNone/>
              <a:tabLst/>
              <a:defRPr sz="1800" b="0">
                <a:solidFill>
                  <a:schemeClr val="tx1"/>
                </a:solidFill>
              </a:defRPr>
            </a:lvl2pPr>
            <a:lvl3pPr marL="287338" indent="-169863">
              <a:lnSpc>
                <a:spcPct val="100000"/>
              </a:lnSpc>
              <a:spcAft>
                <a:spcPts val="600"/>
              </a:spcAft>
              <a:tabLst/>
              <a:defRPr sz="1600">
                <a:solidFill>
                  <a:schemeClr val="tx1"/>
                </a:solidFill>
              </a:defRPr>
            </a:lvl3pPr>
            <a:lvl4pPr marL="693738" indent="-169863">
              <a:lnSpc>
                <a:spcPct val="100000"/>
              </a:lnSpc>
              <a:spcAft>
                <a:spcPts val="600"/>
              </a:spcAft>
              <a:tabLst/>
              <a:defRPr sz="1400">
                <a:solidFill>
                  <a:schemeClr val="tx1"/>
                </a:solidFill>
              </a:defRPr>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Content Placeholder 7"/>
          <p:cNvSpPr>
            <a:spLocks noGrp="1"/>
          </p:cNvSpPr>
          <p:nvPr>
            <p:ph sz="quarter" idx="18"/>
          </p:nvPr>
        </p:nvSpPr>
        <p:spPr>
          <a:xfrm>
            <a:off x="8033658" y="1509486"/>
            <a:ext cx="3516658" cy="4662715"/>
          </a:xfrm>
          <a:prstGeom prst="rect">
            <a:avLst/>
          </a:prstGeom>
        </p:spPr>
        <p:txBody>
          <a:bodyPr/>
          <a:lstStyle>
            <a:lvl1pPr>
              <a:lnSpc>
                <a:spcPct val="100000"/>
              </a:lnSpc>
              <a:spcAft>
                <a:spcPts val="600"/>
              </a:spcAft>
              <a:defRPr>
                <a:solidFill>
                  <a:schemeClr val="tx1"/>
                </a:solidFill>
              </a:defRPr>
            </a:lvl1pPr>
            <a:lvl2pPr marL="15875" indent="0">
              <a:lnSpc>
                <a:spcPct val="100000"/>
              </a:lnSpc>
              <a:spcAft>
                <a:spcPts val="600"/>
              </a:spcAft>
              <a:buNone/>
              <a:tabLst/>
              <a:defRPr sz="1800" b="0">
                <a:solidFill>
                  <a:schemeClr val="tx1"/>
                </a:solidFill>
              </a:defRPr>
            </a:lvl2pPr>
            <a:lvl3pPr marL="287338" indent="-169863">
              <a:lnSpc>
                <a:spcPct val="100000"/>
              </a:lnSpc>
              <a:spcAft>
                <a:spcPts val="600"/>
              </a:spcAft>
              <a:tabLst/>
              <a:defRPr sz="1600">
                <a:solidFill>
                  <a:schemeClr val="tx1"/>
                </a:solidFill>
              </a:defRPr>
            </a:lvl3pPr>
            <a:lvl4pPr marL="693738" indent="-169863">
              <a:lnSpc>
                <a:spcPct val="100000"/>
              </a:lnSpc>
              <a:spcAft>
                <a:spcPts val="600"/>
              </a:spcAft>
              <a:tabLst/>
              <a:defRPr sz="1400">
                <a:solidFill>
                  <a:schemeClr val="tx1"/>
                </a:solidFill>
              </a:defRPr>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Title 2"/>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07C75F99-2298-F8A6-B7B1-681C5375B2DE}"/>
              </a:ext>
            </a:extLst>
          </p:cNvPr>
          <p:cNvSpPr>
            <a:spLocks noGrp="1"/>
          </p:cNvSpPr>
          <p:nvPr>
            <p:ph type="ftr" sz="quarter" idx="19"/>
          </p:nvPr>
        </p:nvSpPr>
        <p:spPr/>
        <p:txBody>
          <a:bodyPr/>
          <a:lstStyle>
            <a:lvl1pPr>
              <a:defRPr/>
            </a:lvl1pPr>
          </a:lstStyle>
          <a:p>
            <a:pPr>
              <a:defRPr/>
            </a:pPr>
            <a:r>
              <a:rPr lang="en-US"/>
              <a:t>Confidential – For Internal Use Only. Not for Promotion.</a:t>
            </a:r>
          </a:p>
        </p:txBody>
      </p:sp>
      <p:sp>
        <p:nvSpPr>
          <p:cNvPr id="5" name="Slide Number Placeholder 4">
            <a:extLst>
              <a:ext uri="{FF2B5EF4-FFF2-40B4-BE49-F238E27FC236}">
                <a16:creationId xmlns:a16="http://schemas.microsoft.com/office/drawing/2014/main" id="{2F4035D1-4FE8-C7D7-2540-F46DC19E1178}"/>
              </a:ext>
            </a:extLst>
          </p:cNvPr>
          <p:cNvSpPr>
            <a:spLocks noGrp="1"/>
          </p:cNvSpPr>
          <p:nvPr>
            <p:ph type="sldNum" sz="quarter" idx="20"/>
          </p:nvPr>
        </p:nvSpPr>
        <p:spPr/>
        <p:txBody>
          <a:bodyPr/>
          <a:lstStyle>
            <a:lvl1pPr>
              <a:defRPr/>
            </a:lvl1pPr>
          </a:lstStyle>
          <a:p>
            <a:pPr>
              <a:defRPr/>
            </a:pPr>
            <a:fld id="{6072DA80-2B35-49A9-8B18-0B3CF6728FC8}" type="slidenum">
              <a:rPr lang="en-US"/>
              <a:pPr>
                <a:defRPr/>
              </a:pPr>
              <a:t>‹#›</a:t>
            </a:fld>
            <a:endParaRPr lang="en-US" dirty="0"/>
          </a:p>
        </p:txBody>
      </p:sp>
    </p:spTree>
    <p:extLst>
      <p:ext uri="{BB962C8B-B14F-4D97-AF65-F5344CB8AC3E}">
        <p14:creationId xmlns:p14="http://schemas.microsoft.com/office/powerpoint/2010/main" val="3505905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sp>
        <p:nvSpPr>
          <p:cNvPr id="2" name="Title 1"/>
          <p:cNvSpPr>
            <a:spLocks noGrp="1"/>
          </p:cNvSpPr>
          <p:nvPr>
            <p:ph type="title"/>
          </p:nvPr>
        </p:nvSpPr>
        <p:spPr>
          <a:xfrm>
            <a:off x="577516" y="365125"/>
            <a:ext cx="4952427" cy="987019"/>
          </a:xfrm>
          <a:prstGeom prst="rect">
            <a:avLst/>
          </a:prstGeom>
        </p:spPr>
        <p:txBody>
          <a:bodyPr/>
          <a:lstStyle>
            <a:lvl1pPr algn="l">
              <a:lnSpc>
                <a:spcPct val="80000"/>
              </a:lnSpc>
              <a:defRPr b="0" i="0">
                <a:solidFill>
                  <a:schemeClr val="accent1"/>
                </a:solidFill>
                <a:latin typeface="Trebuchet MS" panose="020B0703020202090204" pitchFamily="34" charset="0"/>
              </a:defRPr>
            </a:lvl1pPr>
          </a:lstStyle>
          <a:p>
            <a:r>
              <a:rPr lang="en-US"/>
              <a:t>Click to edit Master title style</a:t>
            </a:r>
            <a:endParaRPr lang="en-US" dirty="0"/>
          </a:p>
        </p:txBody>
      </p:sp>
      <p:sp>
        <p:nvSpPr>
          <p:cNvPr id="8" name="Content Placeholder 7"/>
          <p:cNvSpPr>
            <a:spLocks noGrp="1"/>
          </p:cNvSpPr>
          <p:nvPr>
            <p:ph sz="quarter" idx="13"/>
          </p:nvPr>
        </p:nvSpPr>
        <p:spPr>
          <a:xfrm>
            <a:off x="577516" y="1509486"/>
            <a:ext cx="4952427" cy="4662715"/>
          </a:xfrm>
          <a:prstGeom prst="rect">
            <a:avLst/>
          </a:prstGeom>
        </p:spPr>
        <p:txBody>
          <a:bodyPr/>
          <a:lstStyle>
            <a:lvl1pPr>
              <a:lnSpc>
                <a:spcPct val="100000"/>
              </a:lnSpc>
              <a:spcAft>
                <a:spcPts val="600"/>
              </a:spcAft>
              <a:defRPr>
                <a:solidFill>
                  <a:schemeClr val="tx1"/>
                </a:solidFill>
              </a:defRPr>
            </a:lvl1pPr>
            <a:lvl2pPr marL="15875" indent="0">
              <a:lnSpc>
                <a:spcPct val="100000"/>
              </a:lnSpc>
              <a:spcAft>
                <a:spcPts val="600"/>
              </a:spcAft>
              <a:buNone/>
              <a:tabLst/>
              <a:defRPr sz="1800" b="0">
                <a:solidFill>
                  <a:schemeClr val="tx1"/>
                </a:solidFill>
              </a:defRPr>
            </a:lvl2pPr>
            <a:lvl3pPr marL="287338" indent="-169863">
              <a:lnSpc>
                <a:spcPct val="100000"/>
              </a:lnSpc>
              <a:spcAft>
                <a:spcPts val="600"/>
              </a:spcAft>
              <a:tabLst/>
              <a:defRPr sz="1600">
                <a:solidFill>
                  <a:schemeClr val="tx1"/>
                </a:solidFill>
              </a:defRPr>
            </a:lvl3pPr>
            <a:lvl4pPr marL="693738" indent="-169863">
              <a:lnSpc>
                <a:spcPct val="100000"/>
              </a:lnSpc>
              <a:spcAft>
                <a:spcPts val="600"/>
              </a:spcAft>
              <a:tabLst/>
              <a:defRPr sz="1400">
                <a:solidFill>
                  <a:schemeClr val="tx1"/>
                </a:solidFill>
              </a:defRPr>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Picture Placeholder 4"/>
          <p:cNvSpPr>
            <a:spLocks noGrp="1"/>
          </p:cNvSpPr>
          <p:nvPr>
            <p:ph type="pic" sz="quarter" idx="10"/>
          </p:nvPr>
        </p:nvSpPr>
        <p:spPr>
          <a:xfrm>
            <a:off x="6095999" y="0"/>
            <a:ext cx="6095999" cy="6858000"/>
          </a:xfrm>
          <a:prstGeom prst="rect">
            <a:avLst/>
          </a:prstGeom>
          <a:solidFill>
            <a:schemeClr val="bg1"/>
          </a:solidFill>
        </p:spPr>
        <p:txBody>
          <a:bodyPr/>
          <a:lstStyle/>
          <a:p>
            <a:pPr lvl="0"/>
            <a:endParaRPr lang="en-US" noProof="0" dirty="0"/>
          </a:p>
        </p:txBody>
      </p:sp>
      <p:sp>
        <p:nvSpPr>
          <p:cNvPr id="3" name="Footer Placeholder 8">
            <a:extLst>
              <a:ext uri="{FF2B5EF4-FFF2-40B4-BE49-F238E27FC236}">
                <a16:creationId xmlns:a16="http://schemas.microsoft.com/office/drawing/2014/main" id="{96B6B6A5-82FD-5378-B16E-6697E3C31E96}"/>
              </a:ext>
            </a:extLst>
          </p:cNvPr>
          <p:cNvSpPr>
            <a:spLocks noGrp="1"/>
          </p:cNvSpPr>
          <p:nvPr>
            <p:ph type="ftr" sz="quarter" idx="14"/>
          </p:nvPr>
        </p:nvSpPr>
        <p:spPr/>
        <p:txBody>
          <a:bodyPr/>
          <a:lstStyle>
            <a:lvl1pPr>
              <a:defRPr/>
            </a:lvl1pPr>
          </a:lstStyle>
          <a:p>
            <a:pPr>
              <a:defRPr/>
            </a:pPr>
            <a:r>
              <a:rPr lang="en-US"/>
              <a:t>Confidential – For Internal Use Only. Not for Promotion.</a:t>
            </a:r>
          </a:p>
        </p:txBody>
      </p:sp>
      <p:sp>
        <p:nvSpPr>
          <p:cNvPr id="4" name="Slide Number Placeholder 5">
            <a:extLst>
              <a:ext uri="{FF2B5EF4-FFF2-40B4-BE49-F238E27FC236}">
                <a16:creationId xmlns:a16="http://schemas.microsoft.com/office/drawing/2014/main" id="{F46D1921-51D0-F97B-371C-764BA6166184}"/>
              </a:ext>
            </a:extLst>
          </p:cNvPr>
          <p:cNvSpPr>
            <a:spLocks noGrp="1"/>
          </p:cNvSpPr>
          <p:nvPr>
            <p:ph type="sldNum" sz="quarter" idx="15"/>
          </p:nvPr>
        </p:nvSpPr>
        <p:spPr/>
        <p:txBody>
          <a:bodyPr/>
          <a:lstStyle>
            <a:lvl1pPr>
              <a:defRPr/>
            </a:lvl1pPr>
          </a:lstStyle>
          <a:p>
            <a:pPr>
              <a:defRPr/>
            </a:pPr>
            <a:fld id="{63CA9220-CA8F-461A-96B6-5351047B4763}" type="slidenum">
              <a:rPr lang="en-US"/>
              <a:pPr>
                <a:defRPr/>
              </a:pPr>
              <a:t>‹#›</a:t>
            </a:fld>
            <a:endParaRPr lang="en-US" dirty="0"/>
          </a:p>
        </p:txBody>
      </p:sp>
    </p:spTree>
    <p:extLst>
      <p:ext uri="{BB962C8B-B14F-4D97-AF65-F5344CB8AC3E}">
        <p14:creationId xmlns:p14="http://schemas.microsoft.com/office/powerpoint/2010/main" val="28793337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lank Grey -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6ABEEF-11BB-AD7D-2DEB-ADEC4179959B}"/>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a:extLst>
              <a:ext uri="{FF2B5EF4-FFF2-40B4-BE49-F238E27FC236}">
                <a16:creationId xmlns:a16="http://schemas.microsoft.com/office/drawing/2014/main" id="{2BED275A-E551-7F28-4AD8-DB4CD2F1046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4963" y="6408738"/>
            <a:ext cx="20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1">
            <a:extLst>
              <a:ext uri="{FF2B5EF4-FFF2-40B4-BE49-F238E27FC236}">
                <a16:creationId xmlns:a16="http://schemas.microsoft.com/office/drawing/2014/main" id="{175EED72-002F-F1FC-9D1E-B5FBFB805D30}"/>
              </a:ext>
            </a:extLst>
          </p:cNvPr>
          <p:cNvSpPr>
            <a:spLocks noGrp="1"/>
          </p:cNvSpPr>
          <p:nvPr>
            <p:ph type="ftr" sz="quarter" idx="10"/>
          </p:nvPr>
        </p:nvSpPr>
        <p:spPr/>
        <p:txBody>
          <a:bodyPr/>
          <a:lstStyle>
            <a:lvl1pPr>
              <a:defRPr/>
            </a:lvl1pPr>
          </a:lstStyle>
          <a:p>
            <a:pPr>
              <a:defRPr/>
            </a:pPr>
            <a:r>
              <a:rPr lang="en-US"/>
              <a:t>Confidential – For Internal Use Only. Not for Promotion.</a:t>
            </a:r>
          </a:p>
        </p:txBody>
      </p:sp>
      <p:sp>
        <p:nvSpPr>
          <p:cNvPr id="5" name="Slide Number Placeholder 2">
            <a:extLst>
              <a:ext uri="{FF2B5EF4-FFF2-40B4-BE49-F238E27FC236}">
                <a16:creationId xmlns:a16="http://schemas.microsoft.com/office/drawing/2014/main" id="{5BB43DC2-FFE8-036B-779C-9CB2A88A4C07}"/>
              </a:ext>
            </a:extLst>
          </p:cNvPr>
          <p:cNvSpPr>
            <a:spLocks noGrp="1"/>
          </p:cNvSpPr>
          <p:nvPr>
            <p:ph type="sldNum" sz="quarter" idx="11"/>
          </p:nvPr>
        </p:nvSpPr>
        <p:spPr/>
        <p:txBody>
          <a:bodyPr/>
          <a:lstStyle>
            <a:lvl1pPr>
              <a:defRPr/>
            </a:lvl1pPr>
          </a:lstStyle>
          <a:p>
            <a:pPr>
              <a:defRPr/>
            </a:pPr>
            <a:fld id="{78F7FFAB-5DAF-4905-A2E7-81472CE4E425}" type="slidenum">
              <a:rPr lang="en-US"/>
              <a:pPr>
                <a:defRPr/>
              </a:pPr>
              <a:t>‹#›</a:t>
            </a:fld>
            <a:endParaRPr lang="en-US" dirty="0"/>
          </a:p>
        </p:txBody>
      </p:sp>
    </p:spTree>
    <p:extLst>
      <p:ext uri="{BB962C8B-B14F-4D97-AF65-F5344CB8AC3E}">
        <p14:creationId xmlns:p14="http://schemas.microsoft.com/office/powerpoint/2010/main" val="22651058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1_Tex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88964" y="1820863"/>
            <a:ext cx="10344080" cy="42386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normAutofit/>
          </a:bodyPr>
          <a:lstStyle>
            <a:lvl1pPr>
              <a:defRPr sz="3200"/>
            </a:lvl1pPr>
          </a:lstStyle>
          <a:p>
            <a:r>
              <a:rPr lang="en-US" dirty="0"/>
              <a:t>Click to edit Master title style</a:t>
            </a:r>
            <a:endParaRPr lang="en-GB" dirty="0"/>
          </a:p>
        </p:txBody>
      </p:sp>
      <p:sp>
        <p:nvSpPr>
          <p:cNvPr id="9" name="Text Placeholder 6"/>
          <p:cNvSpPr>
            <a:spLocks noGrp="1"/>
          </p:cNvSpPr>
          <p:nvPr>
            <p:ph type="body" sz="quarter" idx="12"/>
          </p:nvPr>
        </p:nvSpPr>
        <p:spPr>
          <a:xfrm>
            <a:off x="11072103" y="6635835"/>
            <a:ext cx="565860" cy="138499"/>
          </a:xfrm>
        </p:spPr>
        <p:txBody>
          <a:bodyPr wrap="none" lIns="0" tIns="0" rIns="0" bIns="0" anchor="b">
            <a:spAutoFit/>
          </a:bodyPr>
          <a:lstStyle>
            <a:lvl1pPr algn="r">
              <a:lnSpc>
                <a:spcPct val="90000"/>
              </a:lnSpc>
              <a:spcBef>
                <a:spcPts val="0"/>
              </a:spcBef>
              <a:defRPr sz="1000"/>
            </a:lvl1pPr>
          </a:lstStyle>
          <a:p>
            <a:pPr lvl="0"/>
            <a:r>
              <a:rPr lang="en-US"/>
              <a:t>Click to edit Master text styles</a:t>
            </a:r>
          </a:p>
        </p:txBody>
      </p:sp>
    </p:spTree>
    <p:extLst>
      <p:ext uri="{BB962C8B-B14F-4D97-AF65-F5344CB8AC3E}">
        <p14:creationId xmlns:p14="http://schemas.microsoft.com/office/powerpoint/2010/main" val="15528829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0866FD-5D44-1BE9-1B55-AA989EC413CA}"/>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B050B5D8-5486-428D-BB55-26F612F616B4}" type="datetimeFigureOut">
              <a:rPr lang="en-US"/>
              <a:pPr>
                <a:defRPr/>
              </a:pPr>
              <a:t>10/14/2024</a:t>
            </a:fld>
            <a:endParaRPr lang="en-US"/>
          </a:p>
        </p:txBody>
      </p:sp>
      <p:sp>
        <p:nvSpPr>
          <p:cNvPr id="4" name="Footer Placeholder 3">
            <a:extLst>
              <a:ext uri="{FF2B5EF4-FFF2-40B4-BE49-F238E27FC236}">
                <a16:creationId xmlns:a16="http://schemas.microsoft.com/office/drawing/2014/main" id="{C16DA51E-EC76-2395-1DEA-92D8705FEB1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6FA42BF3-057B-13AF-18AF-823800B4F230}"/>
              </a:ext>
            </a:extLst>
          </p:cNvPr>
          <p:cNvSpPr>
            <a:spLocks noGrp="1"/>
          </p:cNvSpPr>
          <p:nvPr>
            <p:ph type="sldNum" sz="quarter" idx="12"/>
          </p:nvPr>
        </p:nvSpPr>
        <p:spPr/>
        <p:txBody>
          <a:bodyPr/>
          <a:lstStyle>
            <a:lvl1pPr>
              <a:defRPr/>
            </a:lvl1pPr>
          </a:lstStyle>
          <a:p>
            <a:pPr>
              <a:defRPr/>
            </a:pPr>
            <a:fld id="{1B72A77E-6F47-4F12-A390-23D71F9AC3A0}" type="slidenum">
              <a:rPr lang="en-US"/>
              <a:pPr>
                <a:defRPr/>
              </a:pPr>
              <a:t>‹#›</a:t>
            </a:fld>
            <a:endParaRPr lang="en-US"/>
          </a:p>
        </p:txBody>
      </p:sp>
    </p:spTree>
    <p:extLst>
      <p:ext uri="{BB962C8B-B14F-4D97-AF65-F5344CB8AC3E}">
        <p14:creationId xmlns:p14="http://schemas.microsoft.com/office/powerpoint/2010/main" val="34027644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and two Content ">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51181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6" name="Text Placeholder 11"/>
          <p:cNvSpPr>
            <a:spLocks noGrp="1"/>
          </p:cNvSpPr>
          <p:nvPr>
            <p:ph type="body" sz="quarter" idx="12"/>
          </p:nvPr>
        </p:nvSpPr>
        <p:spPr>
          <a:xfrm>
            <a:off x="403860" y="6085904"/>
            <a:ext cx="9567601"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8" name="Text Placeholder 8"/>
          <p:cNvSpPr>
            <a:spLocks noGrp="1"/>
          </p:cNvSpPr>
          <p:nvPr>
            <p:ph type="body" sz="quarter" idx="13"/>
          </p:nvPr>
        </p:nvSpPr>
        <p:spPr>
          <a:xfrm>
            <a:off x="6065520" y="1447800"/>
            <a:ext cx="5181600" cy="4427816"/>
          </a:xfrm>
        </p:spPr>
        <p:txBody>
          <a:bodyPr/>
          <a:lstStyle>
            <a:lvl2pPr marL="0" indent="0">
              <a:buFontTx/>
              <a:buNone/>
              <a:tabLst/>
              <a:defRPr sz="1800"/>
            </a:lvl2pPr>
            <a:lvl3pPr marL="0" indent="0">
              <a:buFontTx/>
              <a:buNone/>
              <a:tabLst/>
              <a:defRPr sz="1800"/>
            </a:lvl3pPr>
            <a:lvl4pPr marL="0" indent="0">
              <a:buFontTx/>
              <a:buNone/>
              <a:tabLst/>
              <a:defRPr sz="1800"/>
            </a:lvl4pPr>
            <a:lvl5pPr marL="0" indent="0">
              <a:buFontTx/>
              <a:buNone/>
              <a:tabLst/>
              <a:defRPr sz="1800"/>
            </a:lvl5pPr>
          </a:lstStyle>
          <a:p>
            <a:pPr lvl="0"/>
            <a:r>
              <a:rPr lang="en-US"/>
              <a:t>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9">
            <a:extLst>
              <a:ext uri="{FF2B5EF4-FFF2-40B4-BE49-F238E27FC236}">
                <a16:creationId xmlns:a16="http://schemas.microsoft.com/office/drawing/2014/main" id="{A9EBADE6-D357-CCE8-1BE3-36CE6421D5FC}"/>
              </a:ext>
            </a:extLst>
          </p:cNvPr>
          <p:cNvSpPr>
            <a:spLocks noGrp="1"/>
          </p:cNvSpPr>
          <p:nvPr>
            <p:ph type="sldNum" sz="quarter" idx="14"/>
          </p:nvPr>
        </p:nvSpPr>
        <p:spPr/>
        <p:txBody>
          <a:bodyPr/>
          <a:lstStyle>
            <a:lvl1pPr>
              <a:defRPr/>
            </a:lvl1pPr>
          </a:lstStyle>
          <a:p>
            <a:pPr>
              <a:defRPr/>
            </a:pPr>
            <a:fld id="{4AB56B29-E70C-48D0-9894-BF66B2EF3DBE}" type="slidenum">
              <a:rPr lang="en-US"/>
              <a:pPr>
                <a:defRPr/>
              </a:pPr>
              <a:t>‹#›</a:t>
            </a:fld>
            <a:endParaRPr lang="en-US"/>
          </a:p>
        </p:txBody>
      </p:sp>
    </p:spTree>
    <p:extLst>
      <p:ext uri="{BB962C8B-B14F-4D97-AF65-F5344CB8AC3E}">
        <p14:creationId xmlns:p14="http://schemas.microsoft.com/office/powerpoint/2010/main" val="256157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2191998" cy="6858000"/>
          </a:xfrm>
        </p:spPr>
        <p:txBody>
          <a:bodyPr/>
          <a:lstStyle/>
          <a:p>
            <a:pPr lvl="0"/>
            <a:endParaRPr lang="en-US" noProof="0" dirty="0"/>
          </a:p>
        </p:txBody>
      </p:sp>
      <p:sp>
        <p:nvSpPr>
          <p:cNvPr id="8" name="Content Placeholder 2"/>
          <p:cNvSpPr>
            <a:spLocks noGrp="1"/>
          </p:cNvSpPr>
          <p:nvPr>
            <p:ph sz="half" idx="1"/>
          </p:nvPr>
        </p:nvSpPr>
        <p:spPr>
          <a:xfrm>
            <a:off x="0" y="957364"/>
            <a:ext cx="5939883" cy="4943272"/>
          </a:xfrm>
          <a:solidFill>
            <a:srgbClr val="C50F3C"/>
          </a:solidFill>
        </p:spPr>
        <p:txBody>
          <a:bodyPr lIns="914400" tIns="914400" rIns="914400" bIns="914400" anchor="ctr">
            <a:normAutofit/>
          </a:bodyPr>
          <a:lstStyle>
            <a:lvl1pPr algn="l">
              <a:lnSpc>
                <a:spcPct val="80000"/>
              </a:lnSpc>
              <a:defRPr sz="3200" b="1" i="0" spc="300">
                <a:solidFill>
                  <a:schemeClr val="bg1"/>
                </a:solidFill>
                <a:latin typeface="Trebuchet MS" panose="020B0703020202090204" pitchFamily="34" charset="0"/>
                <a:cs typeface="Rockwell Nova Light" panose="02060303020205020403" pitchFamily="18" charset="0"/>
              </a:defRPr>
            </a:lvl1pPr>
          </a:lstStyle>
          <a:p>
            <a:pPr lvl="0"/>
            <a:r>
              <a:rPr lang="en-US"/>
              <a:t>Click to edit Master text styles</a:t>
            </a:r>
          </a:p>
        </p:txBody>
      </p:sp>
    </p:spTree>
    <p:extLst>
      <p:ext uri="{BB962C8B-B14F-4D97-AF65-F5344CB8AC3E}">
        <p14:creationId xmlns:p14="http://schemas.microsoft.com/office/powerpoint/2010/main" val="15779462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4500" y="1447800"/>
            <a:ext cx="11125200" cy="4427816"/>
          </a:xfrm>
        </p:spPr>
        <p:txBody>
          <a:bodyPr/>
          <a:lstStyle>
            <a:lvl2pPr marL="0" indent="0">
              <a:buFontTx/>
              <a:buNone/>
              <a:defRPr sz="1800"/>
            </a:lvl2pPr>
            <a:lvl3pPr marL="0" indent="0">
              <a:buFontTx/>
              <a:buNone/>
              <a:defRPr sz="1800"/>
            </a:lvl3pPr>
            <a:lvl4pPr marL="0" indent="0">
              <a:buFontTx/>
              <a:buNone/>
              <a:defRPr sz="1800"/>
            </a:lvl4pPr>
            <a:lvl5pPr marL="0" indent="0">
              <a:buFontTx/>
              <a:buNone/>
              <a:defRPr sz="1800"/>
            </a:lvl5pPr>
          </a:lstStyle>
          <a:p>
            <a:pPr lvl="0"/>
            <a:r>
              <a:rPr lang="en-US"/>
              <a:t>Edit Master text styles</a:t>
            </a:r>
          </a:p>
          <a:p>
            <a:pPr lvl="1"/>
            <a:r>
              <a:rPr lang="en-US"/>
              <a:t>Second level</a:t>
            </a:r>
          </a:p>
        </p:txBody>
      </p:sp>
      <p:sp>
        <p:nvSpPr>
          <p:cNvPr id="6" name="Text Placeholder 11"/>
          <p:cNvSpPr>
            <a:spLocks noGrp="1"/>
          </p:cNvSpPr>
          <p:nvPr>
            <p:ph type="body" sz="quarter" idx="12"/>
          </p:nvPr>
        </p:nvSpPr>
        <p:spPr>
          <a:xfrm>
            <a:off x="401320" y="6085904"/>
            <a:ext cx="9613900" cy="533400"/>
          </a:xfrm>
        </p:spPr>
        <p:txBody>
          <a:bodyPr anchor="b"/>
          <a:lstStyle>
            <a:lvl1pPr marL="0" indent="0">
              <a:spcBef>
                <a:spcPts val="0"/>
              </a:spcBef>
              <a:buFontTx/>
              <a:buNone/>
              <a:defRPr sz="800" b="0">
                <a:solidFill>
                  <a:schemeClr val="accent3"/>
                </a:solidFill>
              </a:defRPr>
            </a:lvl1pPr>
            <a:lvl2pPr marL="0" indent="0">
              <a:spcBef>
                <a:spcPts val="0"/>
              </a:spcBef>
              <a:buFontTx/>
              <a:buNone/>
              <a:defRPr sz="1000">
                <a:solidFill>
                  <a:schemeClr val="accent3"/>
                </a:solidFill>
              </a:defRPr>
            </a:lvl2pPr>
            <a:lvl3pPr marL="0" indent="0">
              <a:spcBef>
                <a:spcPts val="0"/>
              </a:spcBef>
              <a:buFontTx/>
              <a:buNone/>
              <a:defRPr sz="1000">
                <a:solidFill>
                  <a:schemeClr val="accent3"/>
                </a:solidFill>
              </a:defRPr>
            </a:lvl3pPr>
            <a:lvl4pPr marL="0" indent="0">
              <a:spcBef>
                <a:spcPts val="0"/>
              </a:spcBef>
              <a:buFontTx/>
              <a:buNone/>
              <a:defRPr sz="1000">
                <a:solidFill>
                  <a:schemeClr val="accent3"/>
                </a:solidFill>
              </a:defRPr>
            </a:lvl4pPr>
            <a:lvl5pPr marL="0" indent="0">
              <a:spcBef>
                <a:spcPts val="0"/>
              </a:spcBef>
              <a:buFontTx/>
              <a:buNone/>
              <a:defRPr sz="1000">
                <a:solidFill>
                  <a:schemeClr val="accent3"/>
                </a:solidFill>
              </a:defRPr>
            </a:lvl5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9">
            <a:extLst>
              <a:ext uri="{FF2B5EF4-FFF2-40B4-BE49-F238E27FC236}">
                <a16:creationId xmlns:a16="http://schemas.microsoft.com/office/drawing/2014/main" id="{34313A39-A1DE-6C8F-6731-35B5BFAC2E25}"/>
              </a:ext>
            </a:extLst>
          </p:cNvPr>
          <p:cNvSpPr>
            <a:spLocks noGrp="1"/>
          </p:cNvSpPr>
          <p:nvPr>
            <p:ph type="sldNum" sz="quarter" idx="13"/>
          </p:nvPr>
        </p:nvSpPr>
        <p:spPr/>
        <p:txBody>
          <a:bodyPr/>
          <a:lstStyle>
            <a:lvl1pPr>
              <a:defRPr/>
            </a:lvl1pPr>
          </a:lstStyle>
          <a:p>
            <a:pPr>
              <a:defRPr/>
            </a:pPr>
            <a:fld id="{40B09AA1-74B5-4666-B7F8-0BB27BA8F698}" type="slidenum">
              <a:rPr lang="en-US"/>
              <a:pPr>
                <a:defRPr/>
              </a:pPr>
              <a:t>‹#›</a:t>
            </a:fld>
            <a:endParaRPr lang="en-US"/>
          </a:p>
        </p:txBody>
      </p:sp>
    </p:spTree>
    <p:extLst>
      <p:ext uri="{BB962C8B-B14F-4D97-AF65-F5344CB8AC3E}">
        <p14:creationId xmlns:p14="http://schemas.microsoft.com/office/powerpoint/2010/main" val="326342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Red">
    <p:spTree>
      <p:nvGrpSpPr>
        <p:cNvPr id="1" name=""/>
        <p:cNvGrpSpPr/>
        <p:nvPr/>
      </p:nvGrpSpPr>
      <p:grpSpPr>
        <a:xfrm>
          <a:off x="0" y="0"/>
          <a:ext cx="0" cy="0"/>
          <a:chOff x="0" y="0"/>
          <a:chExt cx="0" cy="0"/>
        </a:xfrm>
      </p:grpSpPr>
      <p:sp>
        <p:nvSpPr>
          <p:cNvPr id="2" name="Snip Same Side Corner Rectangle 9">
            <a:extLst>
              <a:ext uri="{FF2B5EF4-FFF2-40B4-BE49-F238E27FC236}">
                <a16:creationId xmlns:a16="http://schemas.microsoft.com/office/drawing/2014/main" id="{E1B49532-51FA-E272-4BE7-108ED8026E62}"/>
              </a:ext>
            </a:extLst>
          </p:cNvPr>
          <p:cNvSpPr/>
          <p:nvPr userDrawn="1"/>
        </p:nvSpPr>
        <p:spPr>
          <a:xfrm rot="10800000">
            <a:off x="-3175" y="-7938"/>
            <a:ext cx="12242800" cy="3225801"/>
          </a:xfrm>
          <a:custGeom>
            <a:avLst/>
            <a:gdLst>
              <a:gd name="connsiteX0" fmla="*/ 1143023 w 12219709"/>
              <a:gd name="connsiteY0" fmla="*/ 0 h 6858000"/>
              <a:gd name="connsiteX1" fmla="*/ 11076686 w 12219709"/>
              <a:gd name="connsiteY1" fmla="*/ 0 h 6858000"/>
              <a:gd name="connsiteX2" fmla="*/ 12219709 w 12219709"/>
              <a:gd name="connsiteY2" fmla="*/ 1143023 h 6858000"/>
              <a:gd name="connsiteX3" fmla="*/ 12219709 w 12219709"/>
              <a:gd name="connsiteY3" fmla="*/ 6858000 h 6858000"/>
              <a:gd name="connsiteX4" fmla="*/ 12219709 w 12219709"/>
              <a:gd name="connsiteY4" fmla="*/ 6858000 h 6858000"/>
              <a:gd name="connsiteX5" fmla="*/ 0 w 12219709"/>
              <a:gd name="connsiteY5" fmla="*/ 6858000 h 6858000"/>
              <a:gd name="connsiteX6" fmla="*/ 0 w 12219709"/>
              <a:gd name="connsiteY6" fmla="*/ 6858000 h 6858000"/>
              <a:gd name="connsiteX7" fmla="*/ 0 w 12219709"/>
              <a:gd name="connsiteY7" fmla="*/ 1143023 h 6858000"/>
              <a:gd name="connsiteX8" fmla="*/ 1143023 w 12219709"/>
              <a:gd name="connsiteY8" fmla="*/ 0 h 6858000"/>
              <a:gd name="connsiteX0" fmla="*/ 1143023 w 12219709"/>
              <a:gd name="connsiteY0" fmla="*/ 9236 h 6867236"/>
              <a:gd name="connsiteX1" fmla="*/ 9589632 w 12219709"/>
              <a:gd name="connsiteY1" fmla="*/ 0 h 6867236"/>
              <a:gd name="connsiteX2" fmla="*/ 12219709 w 12219709"/>
              <a:gd name="connsiteY2" fmla="*/ 1152259 h 6867236"/>
              <a:gd name="connsiteX3" fmla="*/ 12219709 w 12219709"/>
              <a:gd name="connsiteY3" fmla="*/ 6867236 h 6867236"/>
              <a:gd name="connsiteX4" fmla="*/ 12219709 w 12219709"/>
              <a:gd name="connsiteY4" fmla="*/ 6867236 h 6867236"/>
              <a:gd name="connsiteX5" fmla="*/ 0 w 12219709"/>
              <a:gd name="connsiteY5" fmla="*/ 6867236 h 6867236"/>
              <a:gd name="connsiteX6" fmla="*/ 0 w 12219709"/>
              <a:gd name="connsiteY6" fmla="*/ 6867236 h 6867236"/>
              <a:gd name="connsiteX7" fmla="*/ 0 w 12219709"/>
              <a:gd name="connsiteY7" fmla="*/ 1152259 h 6867236"/>
              <a:gd name="connsiteX8" fmla="*/ 1143023 w 12219709"/>
              <a:gd name="connsiteY8" fmla="*/ 9236 h 6867236"/>
              <a:gd name="connsiteX0" fmla="*/ 9594296 w 12219709"/>
              <a:gd name="connsiteY0" fmla="*/ 0 h 6885709"/>
              <a:gd name="connsiteX1" fmla="*/ 9589632 w 12219709"/>
              <a:gd name="connsiteY1" fmla="*/ 18473 h 6885709"/>
              <a:gd name="connsiteX2" fmla="*/ 12219709 w 12219709"/>
              <a:gd name="connsiteY2" fmla="*/ 1170732 h 6885709"/>
              <a:gd name="connsiteX3" fmla="*/ 12219709 w 12219709"/>
              <a:gd name="connsiteY3" fmla="*/ 6885709 h 6885709"/>
              <a:gd name="connsiteX4" fmla="*/ 12219709 w 12219709"/>
              <a:gd name="connsiteY4" fmla="*/ 6885709 h 6885709"/>
              <a:gd name="connsiteX5" fmla="*/ 0 w 12219709"/>
              <a:gd name="connsiteY5" fmla="*/ 6885709 h 6885709"/>
              <a:gd name="connsiteX6" fmla="*/ 0 w 12219709"/>
              <a:gd name="connsiteY6" fmla="*/ 6885709 h 6885709"/>
              <a:gd name="connsiteX7" fmla="*/ 0 w 12219709"/>
              <a:gd name="connsiteY7" fmla="*/ 1170732 h 6885709"/>
              <a:gd name="connsiteX8" fmla="*/ 9594296 w 12219709"/>
              <a:gd name="connsiteY8" fmla="*/ 0 h 6885709"/>
              <a:gd name="connsiteX0" fmla="*/ 8624478 w 12219709"/>
              <a:gd name="connsiteY0" fmla="*/ 0 h 6876473"/>
              <a:gd name="connsiteX1" fmla="*/ 9589632 w 12219709"/>
              <a:gd name="connsiteY1" fmla="*/ 9237 h 6876473"/>
              <a:gd name="connsiteX2" fmla="*/ 12219709 w 12219709"/>
              <a:gd name="connsiteY2" fmla="*/ 1161496 h 6876473"/>
              <a:gd name="connsiteX3" fmla="*/ 12219709 w 12219709"/>
              <a:gd name="connsiteY3" fmla="*/ 6876473 h 6876473"/>
              <a:gd name="connsiteX4" fmla="*/ 12219709 w 12219709"/>
              <a:gd name="connsiteY4" fmla="*/ 6876473 h 6876473"/>
              <a:gd name="connsiteX5" fmla="*/ 0 w 12219709"/>
              <a:gd name="connsiteY5" fmla="*/ 6876473 h 6876473"/>
              <a:gd name="connsiteX6" fmla="*/ 0 w 12219709"/>
              <a:gd name="connsiteY6" fmla="*/ 6876473 h 6876473"/>
              <a:gd name="connsiteX7" fmla="*/ 0 w 12219709"/>
              <a:gd name="connsiteY7" fmla="*/ 1161496 h 6876473"/>
              <a:gd name="connsiteX8" fmla="*/ 8624478 w 12219709"/>
              <a:gd name="connsiteY8" fmla="*/ 0 h 6876473"/>
              <a:gd name="connsiteX0" fmla="*/ 8624478 w 12219709"/>
              <a:gd name="connsiteY0" fmla="*/ 18472 h 6894945"/>
              <a:gd name="connsiteX1" fmla="*/ 8610578 w 12219709"/>
              <a:gd name="connsiteY1" fmla="*/ 0 h 6894945"/>
              <a:gd name="connsiteX2" fmla="*/ 12219709 w 12219709"/>
              <a:gd name="connsiteY2" fmla="*/ 1179968 h 6894945"/>
              <a:gd name="connsiteX3" fmla="*/ 12219709 w 12219709"/>
              <a:gd name="connsiteY3" fmla="*/ 6894945 h 6894945"/>
              <a:gd name="connsiteX4" fmla="*/ 12219709 w 12219709"/>
              <a:gd name="connsiteY4" fmla="*/ 6894945 h 6894945"/>
              <a:gd name="connsiteX5" fmla="*/ 0 w 12219709"/>
              <a:gd name="connsiteY5" fmla="*/ 6894945 h 6894945"/>
              <a:gd name="connsiteX6" fmla="*/ 0 w 12219709"/>
              <a:gd name="connsiteY6" fmla="*/ 6894945 h 6894945"/>
              <a:gd name="connsiteX7" fmla="*/ 0 w 12219709"/>
              <a:gd name="connsiteY7" fmla="*/ 1179968 h 6894945"/>
              <a:gd name="connsiteX8" fmla="*/ 8624478 w 12219709"/>
              <a:gd name="connsiteY8" fmla="*/ 18472 h 6894945"/>
              <a:gd name="connsiteX0" fmla="*/ 8603213 w 12219709"/>
              <a:gd name="connsiteY0" fmla="*/ 0 h 6897738"/>
              <a:gd name="connsiteX1" fmla="*/ 8610578 w 12219709"/>
              <a:gd name="connsiteY1" fmla="*/ 2793 h 6897738"/>
              <a:gd name="connsiteX2" fmla="*/ 12219709 w 12219709"/>
              <a:gd name="connsiteY2" fmla="*/ 1182761 h 6897738"/>
              <a:gd name="connsiteX3" fmla="*/ 12219709 w 12219709"/>
              <a:gd name="connsiteY3" fmla="*/ 6897738 h 6897738"/>
              <a:gd name="connsiteX4" fmla="*/ 12219709 w 12219709"/>
              <a:gd name="connsiteY4" fmla="*/ 6897738 h 6897738"/>
              <a:gd name="connsiteX5" fmla="*/ 0 w 12219709"/>
              <a:gd name="connsiteY5" fmla="*/ 6897738 h 6897738"/>
              <a:gd name="connsiteX6" fmla="*/ 0 w 12219709"/>
              <a:gd name="connsiteY6" fmla="*/ 6897738 h 6897738"/>
              <a:gd name="connsiteX7" fmla="*/ 0 w 12219709"/>
              <a:gd name="connsiteY7" fmla="*/ 1182761 h 6897738"/>
              <a:gd name="connsiteX8" fmla="*/ 8603213 w 12219709"/>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0 w 12246603"/>
              <a:gd name="connsiteY5" fmla="*/ 6897738 h 6897738"/>
              <a:gd name="connsiteX6" fmla="*/ 0 w 12246603"/>
              <a:gd name="connsiteY6" fmla="*/ 6897738 h 6897738"/>
              <a:gd name="connsiteX7" fmla="*/ 0 w 12246603"/>
              <a:gd name="connsiteY7" fmla="*/ 1182761 h 6897738"/>
              <a:gd name="connsiteX8" fmla="*/ 8603213 w 12246603"/>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0 w 12246603"/>
              <a:gd name="connsiteY5" fmla="*/ 6897738 h 6897738"/>
              <a:gd name="connsiteX6" fmla="*/ 40341 w 12246603"/>
              <a:gd name="connsiteY6" fmla="*/ 4463820 h 6897738"/>
              <a:gd name="connsiteX7" fmla="*/ 0 w 12246603"/>
              <a:gd name="connsiteY7" fmla="*/ 1182761 h 6897738"/>
              <a:gd name="connsiteX8" fmla="*/ 8603213 w 12246603"/>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40341 w 12246603"/>
              <a:gd name="connsiteY5" fmla="*/ 5001703 h 6897738"/>
              <a:gd name="connsiteX6" fmla="*/ 40341 w 12246603"/>
              <a:gd name="connsiteY6" fmla="*/ 4463820 h 6897738"/>
              <a:gd name="connsiteX7" fmla="*/ 0 w 12246603"/>
              <a:gd name="connsiteY7" fmla="*/ 1182761 h 6897738"/>
              <a:gd name="connsiteX8" fmla="*/ 8603213 w 12246603"/>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26894 w 12246603"/>
              <a:gd name="connsiteY5" fmla="*/ 3293926 h 6897738"/>
              <a:gd name="connsiteX6" fmla="*/ 40341 w 12246603"/>
              <a:gd name="connsiteY6" fmla="*/ 4463820 h 6897738"/>
              <a:gd name="connsiteX7" fmla="*/ 0 w 12246603"/>
              <a:gd name="connsiteY7" fmla="*/ 1182761 h 6897738"/>
              <a:gd name="connsiteX8" fmla="*/ 8603213 w 12246603"/>
              <a:gd name="connsiteY8" fmla="*/ 0 h 6897738"/>
              <a:gd name="connsiteX0" fmla="*/ 8616660 w 12260050"/>
              <a:gd name="connsiteY0" fmla="*/ 0 h 6897738"/>
              <a:gd name="connsiteX1" fmla="*/ 8624025 w 12260050"/>
              <a:gd name="connsiteY1" fmla="*/ 2793 h 6897738"/>
              <a:gd name="connsiteX2" fmla="*/ 12233156 w 12260050"/>
              <a:gd name="connsiteY2" fmla="*/ 1182761 h 6897738"/>
              <a:gd name="connsiteX3" fmla="*/ 12233156 w 12260050"/>
              <a:gd name="connsiteY3" fmla="*/ 6897738 h 6897738"/>
              <a:gd name="connsiteX4" fmla="*/ 12260050 w 12260050"/>
              <a:gd name="connsiteY4" fmla="*/ 4557950 h 6897738"/>
              <a:gd name="connsiteX5" fmla="*/ 40341 w 12260050"/>
              <a:gd name="connsiteY5" fmla="*/ 3293926 h 6897738"/>
              <a:gd name="connsiteX6" fmla="*/ 0 w 12260050"/>
              <a:gd name="connsiteY6" fmla="*/ 3132562 h 6897738"/>
              <a:gd name="connsiteX7" fmla="*/ 13447 w 12260050"/>
              <a:gd name="connsiteY7" fmla="*/ 1182761 h 6897738"/>
              <a:gd name="connsiteX8" fmla="*/ 8616660 w 12260050"/>
              <a:gd name="connsiteY8" fmla="*/ 0 h 6897738"/>
              <a:gd name="connsiteX0" fmla="*/ 8616660 w 12260050"/>
              <a:gd name="connsiteY0" fmla="*/ 0 h 4557950"/>
              <a:gd name="connsiteX1" fmla="*/ 8624025 w 12260050"/>
              <a:gd name="connsiteY1" fmla="*/ 2793 h 4557950"/>
              <a:gd name="connsiteX2" fmla="*/ 12233156 w 12260050"/>
              <a:gd name="connsiteY2" fmla="*/ 1182761 h 4557950"/>
              <a:gd name="connsiteX3" fmla="*/ 12233156 w 12260050"/>
              <a:gd name="connsiteY3" fmla="*/ 3334268 h 4557950"/>
              <a:gd name="connsiteX4" fmla="*/ 12260050 w 12260050"/>
              <a:gd name="connsiteY4" fmla="*/ 4557950 h 4557950"/>
              <a:gd name="connsiteX5" fmla="*/ 40341 w 12260050"/>
              <a:gd name="connsiteY5" fmla="*/ 3293926 h 4557950"/>
              <a:gd name="connsiteX6" fmla="*/ 0 w 12260050"/>
              <a:gd name="connsiteY6" fmla="*/ 3132562 h 4557950"/>
              <a:gd name="connsiteX7" fmla="*/ 13447 w 12260050"/>
              <a:gd name="connsiteY7" fmla="*/ 1182761 h 4557950"/>
              <a:gd name="connsiteX8" fmla="*/ 8616660 w 12260050"/>
              <a:gd name="connsiteY8" fmla="*/ 0 h 4557950"/>
              <a:gd name="connsiteX0" fmla="*/ 8616660 w 12260050"/>
              <a:gd name="connsiteY0" fmla="*/ 0 h 3441844"/>
              <a:gd name="connsiteX1" fmla="*/ 8624025 w 12260050"/>
              <a:gd name="connsiteY1" fmla="*/ 2793 h 3441844"/>
              <a:gd name="connsiteX2" fmla="*/ 12233156 w 12260050"/>
              <a:gd name="connsiteY2" fmla="*/ 1182761 h 3441844"/>
              <a:gd name="connsiteX3" fmla="*/ 12233156 w 12260050"/>
              <a:gd name="connsiteY3" fmla="*/ 3334268 h 3441844"/>
              <a:gd name="connsiteX4" fmla="*/ 12260050 w 12260050"/>
              <a:gd name="connsiteY4" fmla="*/ 3441844 h 3441844"/>
              <a:gd name="connsiteX5" fmla="*/ 40341 w 12260050"/>
              <a:gd name="connsiteY5" fmla="*/ 3293926 h 3441844"/>
              <a:gd name="connsiteX6" fmla="*/ 0 w 12260050"/>
              <a:gd name="connsiteY6" fmla="*/ 3132562 h 3441844"/>
              <a:gd name="connsiteX7" fmla="*/ 13447 w 12260050"/>
              <a:gd name="connsiteY7" fmla="*/ 1182761 h 3441844"/>
              <a:gd name="connsiteX8" fmla="*/ 8616660 w 12260050"/>
              <a:gd name="connsiteY8" fmla="*/ 0 h 3441844"/>
              <a:gd name="connsiteX0" fmla="*/ 8616660 w 12260050"/>
              <a:gd name="connsiteY0" fmla="*/ 0 h 3441844"/>
              <a:gd name="connsiteX1" fmla="*/ 8624025 w 12260050"/>
              <a:gd name="connsiteY1" fmla="*/ 2793 h 3441844"/>
              <a:gd name="connsiteX2" fmla="*/ 12260050 w 12260050"/>
              <a:gd name="connsiteY2" fmla="*/ 994503 h 3441844"/>
              <a:gd name="connsiteX3" fmla="*/ 12233156 w 12260050"/>
              <a:gd name="connsiteY3" fmla="*/ 3334268 h 3441844"/>
              <a:gd name="connsiteX4" fmla="*/ 12260050 w 12260050"/>
              <a:gd name="connsiteY4" fmla="*/ 3441844 h 3441844"/>
              <a:gd name="connsiteX5" fmla="*/ 40341 w 12260050"/>
              <a:gd name="connsiteY5" fmla="*/ 3293926 h 3441844"/>
              <a:gd name="connsiteX6" fmla="*/ 0 w 12260050"/>
              <a:gd name="connsiteY6" fmla="*/ 3132562 h 3441844"/>
              <a:gd name="connsiteX7" fmla="*/ 13447 w 12260050"/>
              <a:gd name="connsiteY7" fmla="*/ 1182761 h 3441844"/>
              <a:gd name="connsiteX8" fmla="*/ 8616660 w 12260050"/>
              <a:gd name="connsiteY8" fmla="*/ 0 h 3441844"/>
              <a:gd name="connsiteX0" fmla="*/ 8616660 w 12260050"/>
              <a:gd name="connsiteY0" fmla="*/ 0 h 3441844"/>
              <a:gd name="connsiteX1" fmla="*/ 8624025 w 12260050"/>
              <a:gd name="connsiteY1" fmla="*/ 2793 h 3441844"/>
              <a:gd name="connsiteX2" fmla="*/ 12260050 w 12260050"/>
              <a:gd name="connsiteY2" fmla="*/ 994503 h 3441844"/>
              <a:gd name="connsiteX3" fmla="*/ 12233156 w 12260050"/>
              <a:gd name="connsiteY3" fmla="*/ 3334268 h 3441844"/>
              <a:gd name="connsiteX4" fmla="*/ 12260050 w 12260050"/>
              <a:gd name="connsiteY4" fmla="*/ 3441844 h 3441844"/>
              <a:gd name="connsiteX5" fmla="*/ 40341 w 12260050"/>
              <a:gd name="connsiteY5" fmla="*/ 3293926 h 3441844"/>
              <a:gd name="connsiteX6" fmla="*/ 0 w 12260050"/>
              <a:gd name="connsiteY6" fmla="*/ 3132562 h 3441844"/>
              <a:gd name="connsiteX7" fmla="*/ 13447 w 12260050"/>
              <a:gd name="connsiteY7" fmla="*/ 1007950 h 3441844"/>
              <a:gd name="connsiteX8" fmla="*/ 8616660 w 12260050"/>
              <a:gd name="connsiteY8" fmla="*/ 0 h 3441844"/>
              <a:gd name="connsiteX0" fmla="*/ 8616660 w 12313838"/>
              <a:gd name="connsiteY0" fmla="*/ 0 h 3441844"/>
              <a:gd name="connsiteX1" fmla="*/ 8624025 w 12313838"/>
              <a:gd name="connsiteY1" fmla="*/ 2793 h 3441844"/>
              <a:gd name="connsiteX2" fmla="*/ 12260050 w 12313838"/>
              <a:gd name="connsiteY2" fmla="*/ 994503 h 3441844"/>
              <a:gd name="connsiteX3" fmla="*/ 12313838 w 12313838"/>
              <a:gd name="connsiteY3" fmla="*/ 3320821 h 3441844"/>
              <a:gd name="connsiteX4" fmla="*/ 12260050 w 12313838"/>
              <a:gd name="connsiteY4" fmla="*/ 3441844 h 3441844"/>
              <a:gd name="connsiteX5" fmla="*/ 40341 w 12313838"/>
              <a:gd name="connsiteY5" fmla="*/ 3293926 h 3441844"/>
              <a:gd name="connsiteX6" fmla="*/ 0 w 12313838"/>
              <a:gd name="connsiteY6" fmla="*/ 3132562 h 3441844"/>
              <a:gd name="connsiteX7" fmla="*/ 13447 w 12313838"/>
              <a:gd name="connsiteY7" fmla="*/ 1007950 h 3441844"/>
              <a:gd name="connsiteX8" fmla="*/ 8616660 w 12313838"/>
              <a:gd name="connsiteY8" fmla="*/ 0 h 3441844"/>
              <a:gd name="connsiteX0" fmla="*/ 8616660 w 12313838"/>
              <a:gd name="connsiteY0" fmla="*/ 0 h 3441844"/>
              <a:gd name="connsiteX1" fmla="*/ 8624025 w 12313838"/>
              <a:gd name="connsiteY1" fmla="*/ 2793 h 3441844"/>
              <a:gd name="connsiteX2" fmla="*/ 12260050 w 12313838"/>
              <a:gd name="connsiteY2" fmla="*/ 994503 h 3441844"/>
              <a:gd name="connsiteX3" fmla="*/ 12313838 w 12313838"/>
              <a:gd name="connsiteY3" fmla="*/ 3320821 h 3441844"/>
              <a:gd name="connsiteX4" fmla="*/ 12260050 w 12313838"/>
              <a:gd name="connsiteY4" fmla="*/ 3441844 h 3441844"/>
              <a:gd name="connsiteX5" fmla="*/ 0 w 12313838"/>
              <a:gd name="connsiteY5" fmla="*/ 3132562 h 3441844"/>
              <a:gd name="connsiteX6" fmla="*/ 13447 w 12313838"/>
              <a:gd name="connsiteY6" fmla="*/ 1007950 h 3441844"/>
              <a:gd name="connsiteX7" fmla="*/ 8616660 w 12313838"/>
              <a:gd name="connsiteY7" fmla="*/ 0 h 3441844"/>
              <a:gd name="connsiteX0" fmla="*/ 8616660 w 12313838"/>
              <a:gd name="connsiteY0" fmla="*/ 0 h 3441844"/>
              <a:gd name="connsiteX1" fmla="*/ 8624025 w 12313838"/>
              <a:gd name="connsiteY1" fmla="*/ 2793 h 3441844"/>
              <a:gd name="connsiteX2" fmla="*/ 12260050 w 12313838"/>
              <a:gd name="connsiteY2" fmla="*/ 994503 h 3441844"/>
              <a:gd name="connsiteX3" fmla="*/ 12313838 w 12313838"/>
              <a:gd name="connsiteY3" fmla="*/ 3320821 h 3441844"/>
              <a:gd name="connsiteX4" fmla="*/ 12260050 w 12313838"/>
              <a:gd name="connsiteY4" fmla="*/ 3441844 h 3441844"/>
              <a:gd name="connsiteX5" fmla="*/ 0 w 12313838"/>
              <a:gd name="connsiteY5" fmla="*/ 3217086 h 3441844"/>
              <a:gd name="connsiteX6" fmla="*/ 13447 w 12313838"/>
              <a:gd name="connsiteY6" fmla="*/ 1007950 h 3441844"/>
              <a:gd name="connsiteX7" fmla="*/ 8616660 w 12313838"/>
              <a:gd name="connsiteY7" fmla="*/ 0 h 3441844"/>
              <a:gd name="connsiteX0" fmla="*/ 8616660 w 12313838"/>
              <a:gd name="connsiteY0" fmla="*/ 0 h 3320821"/>
              <a:gd name="connsiteX1" fmla="*/ 8624025 w 12313838"/>
              <a:gd name="connsiteY1" fmla="*/ 2793 h 3320821"/>
              <a:gd name="connsiteX2" fmla="*/ 12260050 w 12313838"/>
              <a:gd name="connsiteY2" fmla="*/ 994503 h 3320821"/>
              <a:gd name="connsiteX3" fmla="*/ 12313838 w 12313838"/>
              <a:gd name="connsiteY3" fmla="*/ 3320821 h 3320821"/>
              <a:gd name="connsiteX4" fmla="*/ 0 w 12313838"/>
              <a:gd name="connsiteY4" fmla="*/ 3217086 h 3320821"/>
              <a:gd name="connsiteX5" fmla="*/ 13447 w 12313838"/>
              <a:gd name="connsiteY5" fmla="*/ 1007950 h 3320821"/>
              <a:gd name="connsiteX6" fmla="*/ 8616660 w 12313838"/>
              <a:gd name="connsiteY6" fmla="*/ 0 h 3320821"/>
              <a:gd name="connsiteX0" fmla="*/ 8616660 w 12260050"/>
              <a:gd name="connsiteY0" fmla="*/ 0 h 3236297"/>
              <a:gd name="connsiteX1" fmla="*/ 8624025 w 12260050"/>
              <a:gd name="connsiteY1" fmla="*/ 2793 h 3236297"/>
              <a:gd name="connsiteX2" fmla="*/ 12260050 w 12260050"/>
              <a:gd name="connsiteY2" fmla="*/ 994503 h 3236297"/>
              <a:gd name="connsiteX3" fmla="*/ 12190893 w 12260050"/>
              <a:gd name="connsiteY3" fmla="*/ 3236297 h 3236297"/>
              <a:gd name="connsiteX4" fmla="*/ 0 w 12260050"/>
              <a:gd name="connsiteY4" fmla="*/ 3217086 h 3236297"/>
              <a:gd name="connsiteX5" fmla="*/ 13447 w 12260050"/>
              <a:gd name="connsiteY5" fmla="*/ 1007950 h 3236297"/>
              <a:gd name="connsiteX6" fmla="*/ 8616660 w 12260050"/>
              <a:gd name="connsiteY6" fmla="*/ 0 h 3236297"/>
              <a:gd name="connsiteX0" fmla="*/ 8616660 w 12260050"/>
              <a:gd name="connsiteY0" fmla="*/ 0 h 3217086"/>
              <a:gd name="connsiteX1" fmla="*/ 8624025 w 12260050"/>
              <a:gd name="connsiteY1" fmla="*/ 2793 h 3217086"/>
              <a:gd name="connsiteX2" fmla="*/ 12260050 w 12260050"/>
              <a:gd name="connsiteY2" fmla="*/ 994503 h 3217086"/>
              <a:gd name="connsiteX3" fmla="*/ 11745219 w 12260050"/>
              <a:gd name="connsiteY3" fmla="*/ 2951988 h 3217086"/>
              <a:gd name="connsiteX4" fmla="*/ 0 w 12260050"/>
              <a:gd name="connsiteY4" fmla="*/ 3217086 h 3217086"/>
              <a:gd name="connsiteX5" fmla="*/ 13447 w 12260050"/>
              <a:gd name="connsiteY5" fmla="*/ 1007950 h 3217086"/>
              <a:gd name="connsiteX6" fmla="*/ 8616660 w 12260050"/>
              <a:gd name="connsiteY6" fmla="*/ 0 h 3217086"/>
              <a:gd name="connsiteX0" fmla="*/ 8616660 w 12260050"/>
              <a:gd name="connsiteY0" fmla="*/ 0 h 3217086"/>
              <a:gd name="connsiteX1" fmla="*/ 8624025 w 12260050"/>
              <a:gd name="connsiteY1" fmla="*/ 2793 h 3217086"/>
              <a:gd name="connsiteX2" fmla="*/ 12260050 w 12260050"/>
              <a:gd name="connsiteY2" fmla="*/ 994503 h 3217086"/>
              <a:gd name="connsiteX3" fmla="*/ 12183209 w 12260050"/>
              <a:gd name="connsiteY3" fmla="*/ 3213245 h 3217086"/>
              <a:gd name="connsiteX4" fmla="*/ 0 w 12260050"/>
              <a:gd name="connsiteY4" fmla="*/ 3217086 h 3217086"/>
              <a:gd name="connsiteX5" fmla="*/ 13447 w 12260050"/>
              <a:gd name="connsiteY5" fmla="*/ 1007950 h 3217086"/>
              <a:gd name="connsiteX6" fmla="*/ 8616660 w 12260050"/>
              <a:gd name="connsiteY6" fmla="*/ 0 h 3217086"/>
              <a:gd name="connsiteX0" fmla="*/ 8616660 w 12198578"/>
              <a:gd name="connsiteY0" fmla="*/ 0 h 3217086"/>
              <a:gd name="connsiteX1" fmla="*/ 8624025 w 12198578"/>
              <a:gd name="connsiteY1" fmla="*/ 2793 h 3217086"/>
              <a:gd name="connsiteX2" fmla="*/ 12198578 w 12198578"/>
              <a:gd name="connsiteY2" fmla="*/ 986819 h 3217086"/>
              <a:gd name="connsiteX3" fmla="*/ 12183209 w 12198578"/>
              <a:gd name="connsiteY3" fmla="*/ 3213245 h 3217086"/>
              <a:gd name="connsiteX4" fmla="*/ 0 w 12198578"/>
              <a:gd name="connsiteY4" fmla="*/ 3217086 h 3217086"/>
              <a:gd name="connsiteX5" fmla="*/ 13447 w 12198578"/>
              <a:gd name="connsiteY5" fmla="*/ 1007950 h 3217086"/>
              <a:gd name="connsiteX6" fmla="*/ 8616660 w 12198578"/>
              <a:gd name="connsiteY6" fmla="*/ 0 h 3217086"/>
              <a:gd name="connsiteX0" fmla="*/ 8616660 w 12198578"/>
              <a:gd name="connsiteY0" fmla="*/ 0 h 3223755"/>
              <a:gd name="connsiteX1" fmla="*/ 8624025 w 12198578"/>
              <a:gd name="connsiteY1" fmla="*/ 2793 h 3223755"/>
              <a:gd name="connsiteX2" fmla="*/ 12198578 w 12198578"/>
              <a:gd name="connsiteY2" fmla="*/ 986819 h 3223755"/>
              <a:gd name="connsiteX3" fmla="*/ 12193720 w 12198578"/>
              <a:gd name="connsiteY3" fmla="*/ 3223755 h 3223755"/>
              <a:gd name="connsiteX4" fmla="*/ 0 w 12198578"/>
              <a:gd name="connsiteY4" fmla="*/ 3217086 h 3223755"/>
              <a:gd name="connsiteX5" fmla="*/ 13447 w 12198578"/>
              <a:gd name="connsiteY5" fmla="*/ 1007950 h 3223755"/>
              <a:gd name="connsiteX6" fmla="*/ 8616660 w 12198578"/>
              <a:gd name="connsiteY6" fmla="*/ 0 h 3223755"/>
              <a:gd name="connsiteX0" fmla="*/ 8661048 w 12242966"/>
              <a:gd name="connsiteY0" fmla="*/ 0 h 3225964"/>
              <a:gd name="connsiteX1" fmla="*/ 8668413 w 12242966"/>
              <a:gd name="connsiteY1" fmla="*/ 2793 h 3225964"/>
              <a:gd name="connsiteX2" fmla="*/ 12242966 w 12242966"/>
              <a:gd name="connsiteY2" fmla="*/ 986819 h 3225964"/>
              <a:gd name="connsiteX3" fmla="*/ 12238108 w 12242966"/>
              <a:gd name="connsiteY3" fmla="*/ 3223755 h 3225964"/>
              <a:gd name="connsiteX4" fmla="*/ 0 w 12242966"/>
              <a:gd name="connsiteY4" fmla="*/ 3225964 h 3225964"/>
              <a:gd name="connsiteX5" fmla="*/ 57835 w 12242966"/>
              <a:gd name="connsiteY5" fmla="*/ 1007950 h 3225964"/>
              <a:gd name="connsiteX6" fmla="*/ 8661048 w 12242966"/>
              <a:gd name="connsiteY6" fmla="*/ 0 h 3225964"/>
              <a:gd name="connsiteX0" fmla="*/ 8661048 w 12242966"/>
              <a:gd name="connsiteY0" fmla="*/ 0 h 3225964"/>
              <a:gd name="connsiteX1" fmla="*/ 8668413 w 12242966"/>
              <a:gd name="connsiteY1" fmla="*/ 2793 h 3225964"/>
              <a:gd name="connsiteX2" fmla="*/ 12242966 w 12242966"/>
              <a:gd name="connsiteY2" fmla="*/ 986819 h 3225964"/>
              <a:gd name="connsiteX3" fmla="*/ 12238108 w 12242966"/>
              <a:gd name="connsiteY3" fmla="*/ 3223755 h 3225964"/>
              <a:gd name="connsiteX4" fmla="*/ 0 w 12242966"/>
              <a:gd name="connsiteY4" fmla="*/ 3225964 h 3225964"/>
              <a:gd name="connsiteX5" fmla="*/ 31202 w 12242966"/>
              <a:gd name="connsiteY5" fmla="*/ 999072 h 3225964"/>
              <a:gd name="connsiteX6" fmla="*/ 8661048 w 12242966"/>
              <a:gd name="connsiteY6" fmla="*/ 0 h 32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2966" h="3225964">
                <a:moveTo>
                  <a:pt x="8661048" y="0"/>
                </a:moveTo>
                <a:lnTo>
                  <a:pt x="8668413" y="2793"/>
                </a:lnTo>
                <a:lnTo>
                  <a:pt x="12242966" y="986819"/>
                </a:lnTo>
                <a:cubicBezTo>
                  <a:pt x="12241347" y="1732464"/>
                  <a:pt x="12239727" y="2478110"/>
                  <a:pt x="12238108" y="3223755"/>
                </a:cubicBezTo>
                <a:lnTo>
                  <a:pt x="0" y="3225964"/>
                </a:lnTo>
                <a:cubicBezTo>
                  <a:pt x="4482" y="2576030"/>
                  <a:pt x="26720" y="1649006"/>
                  <a:pt x="31202" y="999072"/>
                </a:cubicBezTo>
                <a:lnTo>
                  <a:pt x="8661048"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3" descr="A picture containing text&#10;&#10;Description automatically generated">
            <a:extLst>
              <a:ext uri="{FF2B5EF4-FFF2-40B4-BE49-F238E27FC236}">
                <a16:creationId xmlns:a16="http://schemas.microsoft.com/office/drawing/2014/main" id="{3FD8BE8A-57B2-A67E-2A98-6C588EEA32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 y="2962275"/>
            <a:ext cx="533400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42E2AB4D-1F40-B47A-9900-145512CE7E42}"/>
              </a:ext>
            </a:extLst>
          </p:cNvPr>
          <p:cNvSpPr txBox="1">
            <a:spLocks/>
          </p:cNvSpPr>
          <p:nvPr userDrawn="1"/>
        </p:nvSpPr>
        <p:spPr>
          <a:xfrm>
            <a:off x="1014413" y="6400800"/>
            <a:ext cx="11228387"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b="1"/>
              <a:t>GILEAD and the GILEAD logo are trademarks of Gilead Sciences, Inc. </a:t>
            </a:r>
            <a:endParaRPr lang="en-US">
              <a:latin typeface="Trebuchet MS" panose="020B0703020202090204" pitchFamily="34" charset="0"/>
            </a:endParaRPr>
          </a:p>
        </p:txBody>
      </p:sp>
      <p:sp>
        <p:nvSpPr>
          <p:cNvPr id="7" name="Title 1"/>
          <p:cNvSpPr>
            <a:spLocks noGrp="1"/>
          </p:cNvSpPr>
          <p:nvPr>
            <p:ph type="ctrTitle"/>
          </p:nvPr>
        </p:nvSpPr>
        <p:spPr>
          <a:xfrm>
            <a:off x="1066800" y="4589904"/>
            <a:ext cx="10058400" cy="1001872"/>
          </a:xfrm>
        </p:spPr>
        <p:txBody>
          <a:bodyPr/>
          <a:lstStyle>
            <a:lvl1pPr algn="l">
              <a:lnSpc>
                <a:spcPct val="80000"/>
              </a:lnSpc>
              <a:defRPr sz="4000" b="1" i="0" spc="0" baseline="0">
                <a:solidFill>
                  <a:schemeClr val="tx2"/>
                </a:solidFill>
                <a:latin typeface="Trebuchet MS" panose="020B0703020202090204" pitchFamily="34" charset="0"/>
              </a:defRPr>
            </a:lvl1pPr>
          </a:lstStyle>
          <a:p>
            <a:r>
              <a:rPr lang="en-US"/>
              <a:t>Click to edit Master title style</a:t>
            </a:r>
          </a:p>
        </p:txBody>
      </p:sp>
      <p:sp>
        <p:nvSpPr>
          <p:cNvPr id="8" name="Subtitle 2"/>
          <p:cNvSpPr>
            <a:spLocks noGrp="1"/>
          </p:cNvSpPr>
          <p:nvPr>
            <p:ph type="subTitle" idx="1"/>
          </p:nvPr>
        </p:nvSpPr>
        <p:spPr>
          <a:xfrm>
            <a:off x="1066800" y="5724557"/>
            <a:ext cx="10058400" cy="463513"/>
          </a:xfrm>
          <a:prstGeom prst="rect">
            <a:avLst/>
          </a:prstGeom>
        </p:spPr>
        <p:txBody>
          <a:bodyPr anchor="t">
            <a:noAutofit/>
          </a:bodyPr>
          <a:lstStyle>
            <a:lvl1pPr marL="0" indent="0" algn="l">
              <a:lnSpc>
                <a:spcPct val="110000"/>
              </a:lnSpc>
              <a:buNone/>
              <a:defRPr sz="1500" b="0" i="0" kern="800" spc="300" baseline="0">
                <a:solidFill>
                  <a:schemeClr val="tx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09851196"/>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Blue">
    <p:spTree>
      <p:nvGrpSpPr>
        <p:cNvPr id="1" name=""/>
        <p:cNvGrpSpPr/>
        <p:nvPr/>
      </p:nvGrpSpPr>
      <p:grpSpPr>
        <a:xfrm>
          <a:off x="0" y="0"/>
          <a:ext cx="0" cy="0"/>
          <a:chOff x="0" y="0"/>
          <a:chExt cx="0" cy="0"/>
        </a:xfrm>
      </p:grpSpPr>
      <p:sp>
        <p:nvSpPr>
          <p:cNvPr id="2" name="Snip Same Side Corner Rectangle 9">
            <a:extLst>
              <a:ext uri="{FF2B5EF4-FFF2-40B4-BE49-F238E27FC236}">
                <a16:creationId xmlns:a16="http://schemas.microsoft.com/office/drawing/2014/main" id="{3C9CB6D6-E784-D35F-EEC6-DF580CE5ECF1}"/>
              </a:ext>
            </a:extLst>
          </p:cNvPr>
          <p:cNvSpPr/>
          <p:nvPr userDrawn="1"/>
        </p:nvSpPr>
        <p:spPr>
          <a:xfrm rot="10800000">
            <a:off x="0" y="0"/>
            <a:ext cx="12242800" cy="3225800"/>
          </a:xfrm>
          <a:custGeom>
            <a:avLst/>
            <a:gdLst>
              <a:gd name="connsiteX0" fmla="*/ 1143023 w 12219709"/>
              <a:gd name="connsiteY0" fmla="*/ 0 h 6858000"/>
              <a:gd name="connsiteX1" fmla="*/ 11076686 w 12219709"/>
              <a:gd name="connsiteY1" fmla="*/ 0 h 6858000"/>
              <a:gd name="connsiteX2" fmla="*/ 12219709 w 12219709"/>
              <a:gd name="connsiteY2" fmla="*/ 1143023 h 6858000"/>
              <a:gd name="connsiteX3" fmla="*/ 12219709 w 12219709"/>
              <a:gd name="connsiteY3" fmla="*/ 6858000 h 6858000"/>
              <a:gd name="connsiteX4" fmla="*/ 12219709 w 12219709"/>
              <a:gd name="connsiteY4" fmla="*/ 6858000 h 6858000"/>
              <a:gd name="connsiteX5" fmla="*/ 0 w 12219709"/>
              <a:gd name="connsiteY5" fmla="*/ 6858000 h 6858000"/>
              <a:gd name="connsiteX6" fmla="*/ 0 w 12219709"/>
              <a:gd name="connsiteY6" fmla="*/ 6858000 h 6858000"/>
              <a:gd name="connsiteX7" fmla="*/ 0 w 12219709"/>
              <a:gd name="connsiteY7" fmla="*/ 1143023 h 6858000"/>
              <a:gd name="connsiteX8" fmla="*/ 1143023 w 12219709"/>
              <a:gd name="connsiteY8" fmla="*/ 0 h 6858000"/>
              <a:gd name="connsiteX0" fmla="*/ 1143023 w 12219709"/>
              <a:gd name="connsiteY0" fmla="*/ 9236 h 6867236"/>
              <a:gd name="connsiteX1" fmla="*/ 9589632 w 12219709"/>
              <a:gd name="connsiteY1" fmla="*/ 0 h 6867236"/>
              <a:gd name="connsiteX2" fmla="*/ 12219709 w 12219709"/>
              <a:gd name="connsiteY2" fmla="*/ 1152259 h 6867236"/>
              <a:gd name="connsiteX3" fmla="*/ 12219709 w 12219709"/>
              <a:gd name="connsiteY3" fmla="*/ 6867236 h 6867236"/>
              <a:gd name="connsiteX4" fmla="*/ 12219709 w 12219709"/>
              <a:gd name="connsiteY4" fmla="*/ 6867236 h 6867236"/>
              <a:gd name="connsiteX5" fmla="*/ 0 w 12219709"/>
              <a:gd name="connsiteY5" fmla="*/ 6867236 h 6867236"/>
              <a:gd name="connsiteX6" fmla="*/ 0 w 12219709"/>
              <a:gd name="connsiteY6" fmla="*/ 6867236 h 6867236"/>
              <a:gd name="connsiteX7" fmla="*/ 0 w 12219709"/>
              <a:gd name="connsiteY7" fmla="*/ 1152259 h 6867236"/>
              <a:gd name="connsiteX8" fmla="*/ 1143023 w 12219709"/>
              <a:gd name="connsiteY8" fmla="*/ 9236 h 6867236"/>
              <a:gd name="connsiteX0" fmla="*/ 9594296 w 12219709"/>
              <a:gd name="connsiteY0" fmla="*/ 0 h 6885709"/>
              <a:gd name="connsiteX1" fmla="*/ 9589632 w 12219709"/>
              <a:gd name="connsiteY1" fmla="*/ 18473 h 6885709"/>
              <a:gd name="connsiteX2" fmla="*/ 12219709 w 12219709"/>
              <a:gd name="connsiteY2" fmla="*/ 1170732 h 6885709"/>
              <a:gd name="connsiteX3" fmla="*/ 12219709 w 12219709"/>
              <a:gd name="connsiteY3" fmla="*/ 6885709 h 6885709"/>
              <a:gd name="connsiteX4" fmla="*/ 12219709 w 12219709"/>
              <a:gd name="connsiteY4" fmla="*/ 6885709 h 6885709"/>
              <a:gd name="connsiteX5" fmla="*/ 0 w 12219709"/>
              <a:gd name="connsiteY5" fmla="*/ 6885709 h 6885709"/>
              <a:gd name="connsiteX6" fmla="*/ 0 w 12219709"/>
              <a:gd name="connsiteY6" fmla="*/ 6885709 h 6885709"/>
              <a:gd name="connsiteX7" fmla="*/ 0 w 12219709"/>
              <a:gd name="connsiteY7" fmla="*/ 1170732 h 6885709"/>
              <a:gd name="connsiteX8" fmla="*/ 9594296 w 12219709"/>
              <a:gd name="connsiteY8" fmla="*/ 0 h 6885709"/>
              <a:gd name="connsiteX0" fmla="*/ 8624478 w 12219709"/>
              <a:gd name="connsiteY0" fmla="*/ 0 h 6876473"/>
              <a:gd name="connsiteX1" fmla="*/ 9589632 w 12219709"/>
              <a:gd name="connsiteY1" fmla="*/ 9237 h 6876473"/>
              <a:gd name="connsiteX2" fmla="*/ 12219709 w 12219709"/>
              <a:gd name="connsiteY2" fmla="*/ 1161496 h 6876473"/>
              <a:gd name="connsiteX3" fmla="*/ 12219709 w 12219709"/>
              <a:gd name="connsiteY3" fmla="*/ 6876473 h 6876473"/>
              <a:gd name="connsiteX4" fmla="*/ 12219709 w 12219709"/>
              <a:gd name="connsiteY4" fmla="*/ 6876473 h 6876473"/>
              <a:gd name="connsiteX5" fmla="*/ 0 w 12219709"/>
              <a:gd name="connsiteY5" fmla="*/ 6876473 h 6876473"/>
              <a:gd name="connsiteX6" fmla="*/ 0 w 12219709"/>
              <a:gd name="connsiteY6" fmla="*/ 6876473 h 6876473"/>
              <a:gd name="connsiteX7" fmla="*/ 0 w 12219709"/>
              <a:gd name="connsiteY7" fmla="*/ 1161496 h 6876473"/>
              <a:gd name="connsiteX8" fmla="*/ 8624478 w 12219709"/>
              <a:gd name="connsiteY8" fmla="*/ 0 h 6876473"/>
              <a:gd name="connsiteX0" fmla="*/ 8624478 w 12219709"/>
              <a:gd name="connsiteY0" fmla="*/ 18472 h 6894945"/>
              <a:gd name="connsiteX1" fmla="*/ 8610578 w 12219709"/>
              <a:gd name="connsiteY1" fmla="*/ 0 h 6894945"/>
              <a:gd name="connsiteX2" fmla="*/ 12219709 w 12219709"/>
              <a:gd name="connsiteY2" fmla="*/ 1179968 h 6894945"/>
              <a:gd name="connsiteX3" fmla="*/ 12219709 w 12219709"/>
              <a:gd name="connsiteY3" fmla="*/ 6894945 h 6894945"/>
              <a:gd name="connsiteX4" fmla="*/ 12219709 w 12219709"/>
              <a:gd name="connsiteY4" fmla="*/ 6894945 h 6894945"/>
              <a:gd name="connsiteX5" fmla="*/ 0 w 12219709"/>
              <a:gd name="connsiteY5" fmla="*/ 6894945 h 6894945"/>
              <a:gd name="connsiteX6" fmla="*/ 0 w 12219709"/>
              <a:gd name="connsiteY6" fmla="*/ 6894945 h 6894945"/>
              <a:gd name="connsiteX7" fmla="*/ 0 w 12219709"/>
              <a:gd name="connsiteY7" fmla="*/ 1179968 h 6894945"/>
              <a:gd name="connsiteX8" fmla="*/ 8624478 w 12219709"/>
              <a:gd name="connsiteY8" fmla="*/ 18472 h 6894945"/>
              <a:gd name="connsiteX0" fmla="*/ 8603213 w 12219709"/>
              <a:gd name="connsiteY0" fmla="*/ 0 h 6897738"/>
              <a:gd name="connsiteX1" fmla="*/ 8610578 w 12219709"/>
              <a:gd name="connsiteY1" fmla="*/ 2793 h 6897738"/>
              <a:gd name="connsiteX2" fmla="*/ 12219709 w 12219709"/>
              <a:gd name="connsiteY2" fmla="*/ 1182761 h 6897738"/>
              <a:gd name="connsiteX3" fmla="*/ 12219709 w 12219709"/>
              <a:gd name="connsiteY3" fmla="*/ 6897738 h 6897738"/>
              <a:gd name="connsiteX4" fmla="*/ 12219709 w 12219709"/>
              <a:gd name="connsiteY4" fmla="*/ 6897738 h 6897738"/>
              <a:gd name="connsiteX5" fmla="*/ 0 w 12219709"/>
              <a:gd name="connsiteY5" fmla="*/ 6897738 h 6897738"/>
              <a:gd name="connsiteX6" fmla="*/ 0 w 12219709"/>
              <a:gd name="connsiteY6" fmla="*/ 6897738 h 6897738"/>
              <a:gd name="connsiteX7" fmla="*/ 0 w 12219709"/>
              <a:gd name="connsiteY7" fmla="*/ 1182761 h 6897738"/>
              <a:gd name="connsiteX8" fmla="*/ 8603213 w 12219709"/>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0 w 12246603"/>
              <a:gd name="connsiteY5" fmla="*/ 6897738 h 6897738"/>
              <a:gd name="connsiteX6" fmla="*/ 0 w 12246603"/>
              <a:gd name="connsiteY6" fmla="*/ 6897738 h 6897738"/>
              <a:gd name="connsiteX7" fmla="*/ 0 w 12246603"/>
              <a:gd name="connsiteY7" fmla="*/ 1182761 h 6897738"/>
              <a:gd name="connsiteX8" fmla="*/ 8603213 w 12246603"/>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0 w 12246603"/>
              <a:gd name="connsiteY5" fmla="*/ 6897738 h 6897738"/>
              <a:gd name="connsiteX6" fmla="*/ 40341 w 12246603"/>
              <a:gd name="connsiteY6" fmla="*/ 4463820 h 6897738"/>
              <a:gd name="connsiteX7" fmla="*/ 0 w 12246603"/>
              <a:gd name="connsiteY7" fmla="*/ 1182761 h 6897738"/>
              <a:gd name="connsiteX8" fmla="*/ 8603213 w 12246603"/>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40341 w 12246603"/>
              <a:gd name="connsiteY5" fmla="*/ 5001703 h 6897738"/>
              <a:gd name="connsiteX6" fmla="*/ 40341 w 12246603"/>
              <a:gd name="connsiteY6" fmla="*/ 4463820 h 6897738"/>
              <a:gd name="connsiteX7" fmla="*/ 0 w 12246603"/>
              <a:gd name="connsiteY7" fmla="*/ 1182761 h 6897738"/>
              <a:gd name="connsiteX8" fmla="*/ 8603213 w 12246603"/>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26894 w 12246603"/>
              <a:gd name="connsiteY5" fmla="*/ 3293926 h 6897738"/>
              <a:gd name="connsiteX6" fmla="*/ 40341 w 12246603"/>
              <a:gd name="connsiteY6" fmla="*/ 4463820 h 6897738"/>
              <a:gd name="connsiteX7" fmla="*/ 0 w 12246603"/>
              <a:gd name="connsiteY7" fmla="*/ 1182761 h 6897738"/>
              <a:gd name="connsiteX8" fmla="*/ 8603213 w 12246603"/>
              <a:gd name="connsiteY8" fmla="*/ 0 h 6897738"/>
              <a:gd name="connsiteX0" fmla="*/ 8616660 w 12260050"/>
              <a:gd name="connsiteY0" fmla="*/ 0 h 6897738"/>
              <a:gd name="connsiteX1" fmla="*/ 8624025 w 12260050"/>
              <a:gd name="connsiteY1" fmla="*/ 2793 h 6897738"/>
              <a:gd name="connsiteX2" fmla="*/ 12233156 w 12260050"/>
              <a:gd name="connsiteY2" fmla="*/ 1182761 h 6897738"/>
              <a:gd name="connsiteX3" fmla="*/ 12233156 w 12260050"/>
              <a:gd name="connsiteY3" fmla="*/ 6897738 h 6897738"/>
              <a:gd name="connsiteX4" fmla="*/ 12260050 w 12260050"/>
              <a:gd name="connsiteY4" fmla="*/ 4557950 h 6897738"/>
              <a:gd name="connsiteX5" fmla="*/ 40341 w 12260050"/>
              <a:gd name="connsiteY5" fmla="*/ 3293926 h 6897738"/>
              <a:gd name="connsiteX6" fmla="*/ 0 w 12260050"/>
              <a:gd name="connsiteY6" fmla="*/ 3132562 h 6897738"/>
              <a:gd name="connsiteX7" fmla="*/ 13447 w 12260050"/>
              <a:gd name="connsiteY7" fmla="*/ 1182761 h 6897738"/>
              <a:gd name="connsiteX8" fmla="*/ 8616660 w 12260050"/>
              <a:gd name="connsiteY8" fmla="*/ 0 h 6897738"/>
              <a:gd name="connsiteX0" fmla="*/ 8616660 w 12260050"/>
              <a:gd name="connsiteY0" fmla="*/ 0 h 4557950"/>
              <a:gd name="connsiteX1" fmla="*/ 8624025 w 12260050"/>
              <a:gd name="connsiteY1" fmla="*/ 2793 h 4557950"/>
              <a:gd name="connsiteX2" fmla="*/ 12233156 w 12260050"/>
              <a:gd name="connsiteY2" fmla="*/ 1182761 h 4557950"/>
              <a:gd name="connsiteX3" fmla="*/ 12233156 w 12260050"/>
              <a:gd name="connsiteY3" fmla="*/ 3334268 h 4557950"/>
              <a:gd name="connsiteX4" fmla="*/ 12260050 w 12260050"/>
              <a:gd name="connsiteY4" fmla="*/ 4557950 h 4557950"/>
              <a:gd name="connsiteX5" fmla="*/ 40341 w 12260050"/>
              <a:gd name="connsiteY5" fmla="*/ 3293926 h 4557950"/>
              <a:gd name="connsiteX6" fmla="*/ 0 w 12260050"/>
              <a:gd name="connsiteY6" fmla="*/ 3132562 h 4557950"/>
              <a:gd name="connsiteX7" fmla="*/ 13447 w 12260050"/>
              <a:gd name="connsiteY7" fmla="*/ 1182761 h 4557950"/>
              <a:gd name="connsiteX8" fmla="*/ 8616660 w 12260050"/>
              <a:gd name="connsiteY8" fmla="*/ 0 h 4557950"/>
              <a:gd name="connsiteX0" fmla="*/ 8616660 w 12260050"/>
              <a:gd name="connsiteY0" fmla="*/ 0 h 3441844"/>
              <a:gd name="connsiteX1" fmla="*/ 8624025 w 12260050"/>
              <a:gd name="connsiteY1" fmla="*/ 2793 h 3441844"/>
              <a:gd name="connsiteX2" fmla="*/ 12233156 w 12260050"/>
              <a:gd name="connsiteY2" fmla="*/ 1182761 h 3441844"/>
              <a:gd name="connsiteX3" fmla="*/ 12233156 w 12260050"/>
              <a:gd name="connsiteY3" fmla="*/ 3334268 h 3441844"/>
              <a:gd name="connsiteX4" fmla="*/ 12260050 w 12260050"/>
              <a:gd name="connsiteY4" fmla="*/ 3441844 h 3441844"/>
              <a:gd name="connsiteX5" fmla="*/ 40341 w 12260050"/>
              <a:gd name="connsiteY5" fmla="*/ 3293926 h 3441844"/>
              <a:gd name="connsiteX6" fmla="*/ 0 w 12260050"/>
              <a:gd name="connsiteY6" fmla="*/ 3132562 h 3441844"/>
              <a:gd name="connsiteX7" fmla="*/ 13447 w 12260050"/>
              <a:gd name="connsiteY7" fmla="*/ 1182761 h 3441844"/>
              <a:gd name="connsiteX8" fmla="*/ 8616660 w 12260050"/>
              <a:gd name="connsiteY8" fmla="*/ 0 h 3441844"/>
              <a:gd name="connsiteX0" fmla="*/ 8616660 w 12260050"/>
              <a:gd name="connsiteY0" fmla="*/ 0 h 3441844"/>
              <a:gd name="connsiteX1" fmla="*/ 8624025 w 12260050"/>
              <a:gd name="connsiteY1" fmla="*/ 2793 h 3441844"/>
              <a:gd name="connsiteX2" fmla="*/ 12260050 w 12260050"/>
              <a:gd name="connsiteY2" fmla="*/ 994503 h 3441844"/>
              <a:gd name="connsiteX3" fmla="*/ 12233156 w 12260050"/>
              <a:gd name="connsiteY3" fmla="*/ 3334268 h 3441844"/>
              <a:gd name="connsiteX4" fmla="*/ 12260050 w 12260050"/>
              <a:gd name="connsiteY4" fmla="*/ 3441844 h 3441844"/>
              <a:gd name="connsiteX5" fmla="*/ 40341 w 12260050"/>
              <a:gd name="connsiteY5" fmla="*/ 3293926 h 3441844"/>
              <a:gd name="connsiteX6" fmla="*/ 0 w 12260050"/>
              <a:gd name="connsiteY6" fmla="*/ 3132562 h 3441844"/>
              <a:gd name="connsiteX7" fmla="*/ 13447 w 12260050"/>
              <a:gd name="connsiteY7" fmla="*/ 1182761 h 3441844"/>
              <a:gd name="connsiteX8" fmla="*/ 8616660 w 12260050"/>
              <a:gd name="connsiteY8" fmla="*/ 0 h 3441844"/>
              <a:gd name="connsiteX0" fmla="*/ 8616660 w 12260050"/>
              <a:gd name="connsiteY0" fmla="*/ 0 h 3441844"/>
              <a:gd name="connsiteX1" fmla="*/ 8624025 w 12260050"/>
              <a:gd name="connsiteY1" fmla="*/ 2793 h 3441844"/>
              <a:gd name="connsiteX2" fmla="*/ 12260050 w 12260050"/>
              <a:gd name="connsiteY2" fmla="*/ 994503 h 3441844"/>
              <a:gd name="connsiteX3" fmla="*/ 12233156 w 12260050"/>
              <a:gd name="connsiteY3" fmla="*/ 3334268 h 3441844"/>
              <a:gd name="connsiteX4" fmla="*/ 12260050 w 12260050"/>
              <a:gd name="connsiteY4" fmla="*/ 3441844 h 3441844"/>
              <a:gd name="connsiteX5" fmla="*/ 40341 w 12260050"/>
              <a:gd name="connsiteY5" fmla="*/ 3293926 h 3441844"/>
              <a:gd name="connsiteX6" fmla="*/ 0 w 12260050"/>
              <a:gd name="connsiteY6" fmla="*/ 3132562 h 3441844"/>
              <a:gd name="connsiteX7" fmla="*/ 13447 w 12260050"/>
              <a:gd name="connsiteY7" fmla="*/ 1007950 h 3441844"/>
              <a:gd name="connsiteX8" fmla="*/ 8616660 w 12260050"/>
              <a:gd name="connsiteY8" fmla="*/ 0 h 3441844"/>
              <a:gd name="connsiteX0" fmla="*/ 8616660 w 12313838"/>
              <a:gd name="connsiteY0" fmla="*/ 0 h 3441844"/>
              <a:gd name="connsiteX1" fmla="*/ 8624025 w 12313838"/>
              <a:gd name="connsiteY1" fmla="*/ 2793 h 3441844"/>
              <a:gd name="connsiteX2" fmla="*/ 12260050 w 12313838"/>
              <a:gd name="connsiteY2" fmla="*/ 994503 h 3441844"/>
              <a:gd name="connsiteX3" fmla="*/ 12313838 w 12313838"/>
              <a:gd name="connsiteY3" fmla="*/ 3320821 h 3441844"/>
              <a:gd name="connsiteX4" fmla="*/ 12260050 w 12313838"/>
              <a:gd name="connsiteY4" fmla="*/ 3441844 h 3441844"/>
              <a:gd name="connsiteX5" fmla="*/ 40341 w 12313838"/>
              <a:gd name="connsiteY5" fmla="*/ 3293926 h 3441844"/>
              <a:gd name="connsiteX6" fmla="*/ 0 w 12313838"/>
              <a:gd name="connsiteY6" fmla="*/ 3132562 h 3441844"/>
              <a:gd name="connsiteX7" fmla="*/ 13447 w 12313838"/>
              <a:gd name="connsiteY7" fmla="*/ 1007950 h 3441844"/>
              <a:gd name="connsiteX8" fmla="*/ 8616660 w 12313838"/>
              <a:gd name="connsiteY8" fmla="*/ 0 h 3441844"/>
              <a:gd name="connsiteX0" fmla="*/ 8616660 w 12313838"/>
              <a:gd name="connsiteY0" fmla="*/ 0 h 3441844"/>
              <a:gd name="connsiteX1" fmla="*/ 8624025 w 12313838"/>
              <a:gd name="connsiteY1" fmla="*/ 2793 h 3441844"/>
              <a:gd name="connsiteX2" fmla="*/ 12260050 w 12313838"/>
              <a:gd name="connsiteY2" fmla="*/ 994503 h 3441844"/>
              <a:gd name="connsiteX3" fmla="*/ 12313838 w 12313838"/>
              <a:gd name="connsiteY3" fmla="*/ 3320821 h 3441844"/>
              <a:gd name="connsiteX4" fmla="*/ 12260050 w 12313838"/>
              <a:gd name="connsiteY4" fmla="*/ 3441844 h 3441844"/>
              <a:gd name="connsiteX5" fmla="*/ 0 w 12313838"/>
              <a:gd name="connsiteY5" fmla="*/ 3132562 h 3441844"/>
              <a:gd name="connsiteX6" fmla="*/ 13447 w 12313838"/>
              <a:gd name="connsiteY6" fmla="*/ 1007950 h 3441844"/>
              <a:gd name="connsiteX7" fmla="*/ 8616660 w 12313838"/>
              <a:gd name="connsiteY7" fmla="*/ 0 h 3441844"/>
              <a:gd name="connsiteX0" fmla="*/ 8616660 w 12313838"/>
              <a:gd name="connsiteY0" fmla="*/ 0 h 3441844"/>
              <a:gd name="connsiteX1" fmla="*/ 8624025 w 12313838"/>
              <a:gd name="connsiteY1" fmla="*/ 2793 h 3441844"/>
              <a:gd name="connsiteX2" fmla="*/ 12260050 w 12313838"/>
              <a:gd name="connsiteY2" fmla="*/ 994503 h 3441844"/>
              <a:gd name="connsiteX3" fmla="*/ 12313838 w 12313838"/>
              <a:gd name="connsiteY3" fmla="*/ 3320821 h 3441844"/>
              <a:gd name="connsiteX4" fmla="*/ 12260050 w 12313838"/>
              <a:gd name="connsiteY4" fmla="*/ 3441844 h 3441844"/>
              <a:gd name="connsiteX5" fmla="*/ 0 w 12313838"/>
              <a:gd name="connsiteY5" fmla="*/ 3217086 h 3441844"/>
              <a:gd name="connsiteX6" fmla="*/ 13447 w 12313838"/>
              <a:gd name="connsiteY6" fmla="*/ 1007950 h 3441844"/>
              <a:gd name="connsiteX7" fmla="*/ 8616660 w 12313838"/>
              <a:gd name="connsiteY7" fmla="*/ 0 h 3441844"/>
              <a:gd name="connsiteX0" fmla="*/ 8616660 w 12313838"/>
              <a:gd name="connsiteY0" fmla="*/ 0 h 3320821"/>
              <a:gd name="connsiteX1" fmla="*/ 8624025 w 12313838"/>
              <a:gd name="connsiteY1" fmla="*/ 2793 h 3320821"/>
              <a:gd name="connsiteX2" fmla="*/ 12260050 w 12313838"/>
              <a:gd name="connsiteY2" fmla="*/ 994503 h 3320821"/>
              <a:gd name="connsiteX3" fmla="*/ 12313838 w 12313838"/>
              <a:gd name="connsiteY3" fmla="*/ 3320821 h 3320821"/>
              <a:gd name="connsiteX4" fmla="*/ 0 w 12313838"/>
              <a:gd name="connsiteY4" fmla="*/ 3217086 h 3320821"/>
              <a:gd name="connsiteX5" fmla="*/ 13447 w 12313838"/>
              <a:gd name="connsiteY5" fmla="*/ 1007950 h 3320821"/>
              <a:gd name="connsiteX6" fmla="*/ 8616660 w 12313838"/>
              <a:gd name="connsiteY6" fmla="*/ 0 h 3320821"/>
              <a:gd name="connsiteX0" fmla="*/ 8616660 w 12260050"/>
              <a:gd name="connsiteY0" fmla="*/ 0 h 3236297"/>
              <a:gd name="connsiteX1" fmla="*/ 8624025 w 12260050"/>
              <a:gd name="connsiteY1" fmla="*/ 2793 h 3236297"/>
              <a:gd name="connsiteX2" fmla="*/ 12260050 w 12260050"/>
              <a:gd name="connsiteY2" fmla="*/ 994503 h 3236297"/>
              <a:gd name="connsiteX3" fmla="*/ 12190893 w 12260050"/>
              <a:gd name="connsiteY3" fmla="*/ 3236297 h 3236297"/>
              <a:gd name="connsiteX4" fmla="*/ 0 w 12260050"/>
              <a:gd name="connsiteY4" fmla="*/ 3217086 h 3236297"/>
              <a:gd name="connsiteX5" fmla="*/ 13447 w 12260050"/>
              <a:gd name="connsiteY5" fmla="*/ 1007950 h 3236297"/>
              <a:gd name="connsiteX6" fmla="*/ 8616660 w 12260050"/>
              <a:gd name="connsiteY6" fmla="*/ 0 h 3236297"/>
              <a:gd name="connsiteX0" fmla="*/ 8616660 w 12260050"/>
              <a:gd name="connsiteY0" fmla="*/ 0 h 3217086"/>
              <a:gd name="connsiteX1" fmla="*/ 8624025 w 12260050"/>
              <a:gd name="connsiteY1" fmla="*/ 2793 h 3217086"/>
              <a:gd name="connsiteX2" fmla="*/ 12260050 w 12260050"/>
              <a:gd name="connsiteY2" fmla="*/ 994503 h 3217086"/>
              <a:gd name="connsiteX3" fmla="*/ 11745219 w 12260050"/>
              <a:gd name="connsiteY3" fmla="*/ 2951988 h 3217086"/>
              <a:gd name="connsiteX4" fmla="*/ 0 w 12260050"/>
              <a:gd name="connsiteY4" fmla="*/ 3217086 h 3217086"/>
              <a:gd name="connsiteX5" fmla="*/ 13447 w 12260050"/>
              <a:gd name="connsiteY5" fmla="*/ 1007950 h 3217086"/>
              <a:gd name="connsiteX6" fmla="*/ 8616660 w 12260050"/>
              <a:gd name="connsiteY6" fmla="*/ 0 h 3217086"/>
              <a:gd name="connsiteX0" fmla="*/ 8616660 w 12260050"/>
              <a:gd name="connsiteY0" fmla="*/ 0 h 3217086"/>
              <a:gd name="connsiteX1" fmla="*/ 8624025 w 12260050"/>
              <a:gd name="connsiteY1" fmla="*/ 2793 h 3217086"/>
              <a:gd name="connsiteX2" fmla="*/ 12260050 w 12260050"/>
              <a:gd name="connsiteY2" fmla="*/ 994503 h 3217086"/>
              <a:gd name="connsiteX3" fmla="*/ 12183209 w 12260050"/>
              <a:gd name="connsiteY3" fmla="*/ 3213245 h 3217086"/>
              <a:gd name="connsiteX4" fmla="*/ 0 w 12260050"/>
              <a:gd name="connsiteY4" fmla="*/ 3217086 h 3217086"/>
              <a:gd name="connsiteX5" fmla="*/ 13447 w 12260050"/>
              <a:gd name="connsiteY5" fmla="*/ 1007950 h 3217086"/>
              <a:gd name="connsiteX6" fmla="*/ 8616660 w 12260050"/>
              <a:gd name="connsiteY6" fmla="*/ 0 h 3217086"/>
              <a:gd name="connsiteX0" fmla="*/ 8616660 w 12198578"/>
              <a:gd name="connsiteY0" fmla="*/ 0 h 3217086"/>
              <a:gd name="connsiteX1" fmla="*/ 8624025 w 12198578"/>
              <a:gd name="connsiteY1" fmla="*/ 2793 h 3217086"/>
              <a:gd name="connsiteX2" fmla="*/ 12198578 w 12198578"/>
              <a:gd name="connsiteY2" fmla="*/ 986819 h 3217086"/>
              <a:gd name="connsiteX3" fmla="*/ 12183209 w 12198578"/>
              <a:gd name="connsiteY3" fmla="*/ 3213245 h 3217086"/>
              <a:gd name="connsiteX4" fmla="*/ 0 w 12198578"/>
              <a:gd name="connsiteY4" fmla="*/ 3217086 h 3217086"/>
              <a:gd name="connsiteX5" fmla="*/ 13447 w 12198578"/>
              <a:gd name="connsiteY5" fmla="*/ 1007950 h 3217086"/>
              <a:gd name="connsiteX6" fmla="*/ 8616660 w 12198578"/>
              <a:gd name="connsiteY6" fmla="*/ 0 h 3217086"/>
              <a:gd name="connsiteX0" fmla="*/ 8616660 w 12198578"/>
              <a:gd name="connsiteY0" fmla="*/ 0 h 3223755"/>
              <a:gd name="connsiteX1" fmla="*/ 8624025 w 12198578"/>
              <a:gd name="connsiteY1" fmla="*/ 2793 h 3223755"/>
              <a:gd name="connsiteX2" fmla="*/ 12198578 w 12198578"/>
              <a:gd name="connsiteY2" fmla="*/ 986819 h 3223755"/>
              <a:gd name="connsiteX3" fmla="*/ 12193720 w 12198578"/>
              <a:gd name="connsiteY3" fmla="*/ 3223755 h 3223755"/>
              <a:gd name="connsiteX4" fmla="*/ 0 w 12198578"/>
              <a:gd name="connsiteY4" fmla="*/ 3217086 h 3223755"/>
              <a:gd name="connsiteX5" fmla="*/ 13447 w 12198578"/>
              <a:gd name="connsiteY5" fmla="*/ 1007950 h 3223755"/>
              <a:gd name="connsiteX6" fmla="*/ 8616660 w 12198578"/>
              <a:gd name="connsiteY6" fmla="*/ 0 h 3223755"/>
              <a:gd name="connsiteX0" fmla="*/ 8661048 w 12242966"/>
              <a:gd name="connsiteY0" fmla="*/ 0 h 3225964"/>
              <a:gd name="connsiteX1" fmla="*/ 8668413 w 12242966"/>
              <a:gd name="connsiteY1" fmla="*/ 2793 h 3225964"/>
              <a:gd name="connsiteX2" fmla="*/ 12242966 w 12242966"/>
              <a:gd name="connsiteY2" fmla="*/ 986819 h 3225964"/>
              <a:gd name="connsiteX3" fmla="*/ 12238108 w 12242966"/>
              <a:gd name="connsiteY3" fmla="*/ 3223755 h 3225964"/>
              <a:gd name="connsiteX4" fmla="*/ 0 w 12242966"/>
              <a:gd name="connsiteY4" fmla="*/ 3225964 h 3225964"/>
              <a:gd name="connsiteX5" fmla="*/ 57835 w 12242966"/>
              <a:gd name="connsiteY5" fmla="*/ 1007950 h 3225964"/>
              <a:gd name="connsiteX6" fmla="*/ 8661048 w 12242966"/>
              <a:gd name="connsiteY6" fmla="*/ 0 h 3225964"/>
              <a:gd name="connsiteX0" fmla="*/ 8661048 w 12242966"/>
              <a:gd name="connsiteY0" fmla="*/ 0 h 3225964"/>
              <a:gd name="connsiteX1" fmla="*/ 8668413 w 12242966"/>
              <a:gd name="connsiteY1" fmla="*/ 2793 h 3225964"/>
              <a:gd name="connsiteX2" fmla="*/ 12242966 w 12242966"/>
              <a:gd name="connsiteY2" fmla="*/ 986819 h 3225964"/>
              <a:gd name="connsiteX3" fmla="*/ 12238108 w 12242966"/>
              <a:gd name="connsiteY3" fmla="*/ 3223755 h 3225964"/>
              <a:gd name="connsiteX4" fmla="*/ 0 w 12242966"/>
              <a:gd name="connsiteY4" fmla="*/ 3225964 h 3225964"/>
              <a:gd name="connsiteX5" fmla="*/ 31202 w 12242966"/>
              <a:gd name="connsiteY5" fmla="*/ 999072 h 3225964"/>
              <a:gd name="connsiteX6" fmla="*/ 8661048 w 12242966"/>
              <a:gd name="connsiteY6" fmla="*/ 0 h 32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2966" h="3225964">
                <a:moveTo>
                  <a:pt x="8661048" y="0"/>
                </a:moveTo>
                <a:lnTo>
                  <a:pt x="8668413" y="2793"/>
                </a:lnTo>
                <a:lnTo>
                  <a:pt x="12242966" y="986819"/>
                </a:lnTo>
                <a:cubicBezTo>
                  <a:pt x="12241347" y="1732464"/>
                  <a:pt x="12239727" y="2478110"/>
                  <a:pt x="12238108" y="3223755"/>
                </a:cubicBezTo>
                <a:lnTo>
                  <a:pt x="0" y="3225964"/>
                </a:lnTo>
                <a:cubicBezTo>
                  <a:pt x="4482" y="2576030"/>
                  <a:pt x="26720" y="1649006"/>
                  <a:pt x="31202" y="999072"/>
                </a:cubicBezTo>
                <a:lnTo>
                  <a:pt x="866104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lide Number Placeholder 5">
            <a:extLst>
              <a:ext uri="{FF2B5EF4-FFF2-40B4-BE49-F238E27FC236}">
                <a16:creationId xmlns:a16="http://schemas.microsoft.com/office/drawing/2014/main" id="{31BD5E30-ADCB-F5AE-67F0-C4D71EA47504}"/>
              </a:ext>
            </a:extLst>
          </p:cNvPr>
          <p:cNvSpPr txBox="1">
            <a:spLocks/>
          </p:cNvSpPr>
          <p:nvPr userDrawn="1"/>
        </p:nvSpPr>
        <p:spPr>
          <a:xfrm>
            <a:off x="1014413" y="6400800"/>
            <a:ext cx="11228387"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b="1"/>
              <a:t>GILEAD and the GILEAD logo are trademarks of Gilead Sciences, Inc. </a:t>
            </a:r>
            <a:endParaRPr lang="en-US">
              <a:latin typeface="Trebuchet MS" panose="020B0703020202090204" pitchFamily="34" charset="0"/>
            </a:endParaRPr>
          </a:p>
        </p:txBody>
      </p:sp>
      <p:pic>
        <p:nvPicPr>
          <p:cNvPr id="4" name="Picture 4" descr="A picture containing text&#10;&#10;Description automatically generated">
            <a:extLst>
              <a:ext uri="{FF2B5EF4-FFF2-40B4-BE49-F238E27FC236}">
                <a16:creationId xmlns:a16="http://schemas.microsoft.com/office/drawing/2014/main" id="{EF04440A-0C58-8CEA-4EFB-AA3095E0B0E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 y="2962275"/>
            <a:ext cx="533400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1066800" y="4589904"/>
            <a:ext cx="10058400" cy="1001872"/>
          </a:xfrm>
        </p:spPr>
        <p:txBody>
          <a:bodyPr/>
          <a:lstStyle>
            <a:lvl1pPr algn="l">
              <a:lnSpc>
                <a:spcPct val="80000"/>
              </a:lnSpc>
              <a:defRPr sz="4000" b="1" i="0" spc="0" baseline="0">
                <a:solidFill>
                  <a:schemeClr val="tx1"/>
                </a:solidFill>
                <a:latin typeface="Trebuchet MS" panose="020B0703020202090204" pitchFamily="34" charset="0"/>
              </a:defRPr>
            </a:lvl1pPr>
          </a:lstStyle>
          <a:p>
            <a:r>
              <a:rPr lang="en-US"/>
              <a:t>Click to edit Master title style</a:t>
            </a:r>
          </a:p>
        </p:txBody>
      </p:sp>
      <p:sp>
        <p:nvSpPr>
          <p:cNvPr id="14" name="Subtitle 2"/>
          <p:cNvSpPr>
            <a:spLocks noGrp="1"/>
          </p:cNvSpPr>
          <p:nvPr>
            <p:ph type="subTitle" idx="1"/>
          </p:nvPr>
        </p:nvSpPr>
        <p:spPr>
          <a:xfrm>
            <a:off x="1066800" y="5724557"/>
            <a:ext cx="10058400" cy="463513"/>
          </a:xfrm>
          <a:prstGeom prst="rect">
            <a:avLst/>
          </a:prstGeom>
        </p:spPr>
        <p:txBody>
          <a:bodyPr anchor="t">
            <a:noAutofit/>
          </a:bodyPr>
          <a:lstStyle>
            <a:lvl1pPr marL="0" indent="0" algn="l">
              <a:lnSpc>
                <a:spcPct val="110000"/>
              </a:lnSpc>
              <a:buNone/>
              <a:defRPr sz="1500" b="0" i="0" kern="800" spc="300" baseline="0">
                <a:solidFill>
                  <a:schemeClr val="tx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38994586"/>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Add Image">
    <p:bg bwMode="grayWhite">
      <p:bgPr>
        <a:solidFill>
          <a:schemeClr val="bg1"/>
        </a:solidFill>
        <a:effectLst/>
      </p:bgPr>
    </p:bg>
    <p:spTree>
      <p:nvGrpSpPr>
        <p:cNvPr id="1" name=""/>
        <p:cNvGrpSpPr/>
        <p:nvPr/>
      </p:nvGrpSpPr>
      <p:grpSpPr>
        <a:xfrm>
          <a:off x="0" y="0"/>
          <a:ext cx="0" cy="0"/>
          <a:chOff x="0" y="0"/>
          <a:chExt cx="0" cy="0"/>
        </a:xfrm>
      </p:grpSpPr>
      <p:pic>
        <p:nvPicPr>
          <p:cNvPr id="4" name="Picture 2" descr="A picture containing text&#10;&#10;Description automatically generated">
            <a:extLst>
              <a:ext uri="{FF2B5EF4-FFF2-40B4-BE49-F238E27FC236}">
                <a16:creationId xmlns:a16="http://schemas.microsoft.com/office/drawing/2014/main" id="{6B627F77-B5E7-FA94-9E5E-5588CDF382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 y="2962275"/>
            <a:ext cx="533400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614E6F06-9008-AA2E-46C8-B23ACD10FF97}"/>
              </a:ext>
            </a:extLst>
          </p:cNvPr>
          <p:cNvSpPr txBox="1">
            <a:spLocks/>
          </p:cNvSpPr>
          <p:nvPr userDrawn="1"/>
        </p:nvSpPr>
        <p:spPr>
          <a:xfrm>
            <a:off x="1014413" y="6400800"/>
            <a:ext cx="11228387"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b="1"/>
              <a:t>GILEAD and the GILEAD logo are trademarks of Gilead Sciences, Inc. </a:t>
            </a:r>
            <a:endParaRPr lang="en-US">
              <a:latin typeface="Trebuchet MS" panose="020B0703020202090204" pitchFamily="34" charset="0"/>
            </a:endParaRPr>
          </a:p>
        </p:txBody>
      </p:sp>
      <p:sp>
        <p:nvSpPr>
          <p:cNvPr id="2" name="Title 1"/>
          <p:cNvSpPr>
            <a:spLocks noGrp="1"/>
          </p:cNvSpPr>
          <p:nvPr>
            <p:ph type="ctrTitle"/>
          </p:nvPr>
        </p:nvSpPr>
        <p:spPr>
          <a:xfrm>
            <a:off x="1066800" y="4589904"/>
            <a:ext cx="10058400" cy="1001872"/>
          </a:xfrm>
        </p:spPr>
        <p:txBody>
          <a:bodyPr/>
          <a:lstStyle>
            <a:lvl1pPr algn="l">
              <a:lnSpc>
                <a:spcPct val="80000"/>
              </a:lnSpc>
              <a:defRPr sz="4000" b="1" i="0" spc="0" baseline="0">
                <a:solidFill>
                  <a:schemeClr val="tx2"/>
                </a:solidFill>
                <a:latin typeface="Trebuchet MS" panose="020B0703020202090204" pitchFamily="34" charset="0"/>
              </a:defRPr>
            </a:lvl1pPr>
          </a:lstStyle>
          <a:p>
            <a:r>
              <a:rPr lang="en-US"/>
              <a:t>Click to edit Master title style</a:t>
            </a:r>
          </a:p>
        </p:txBody>
      </p:sp>
      <p:sp>
        <p:nvSpPr>
          <p:cNvPr id="3" name="Subtitle 2"/>
          <p:cNvSpPr>
            <a:spLocks noGrp="1"/>
          </p:cNvSpPr>
          <p:nvPr>
            <p:ph type="subTitle" idx="1"/>
          </p:nvPr>
        </p:nvSpPr>
        <p:spPr>
          <a:xfrm>
            <a:off x="1066800" y="5724557"/>
            <a:ext cx="10058400" cy="463513"/>
          </a:xfrm>
          <a:prstGeom prst="rect">
            <a:avLst/>
          </a:prstGeom>
        </p:spPr>
        <p:txBody>
          <a:bodyPr anchor="t">
            <a:noAutofit/>
          </a:bodyPr>
          <a:lstStyle>
            <a:lvl1pPr marL="0" indent="0" algn="l">
              <a:lnSpc>
                <a:spcPct val="110000"/>
              </a:lnSpc>
              <a:buNone/>
              <a:defRPr sz="1500" b="0" i="0" kern="800" spc="300" baseline="0">
                <a:solidFill>
                  <a:schemeClr val="tx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Picture Placeholder 4"/>
          <p:cNvSpPr>
            <a:spLocks noGrp="1"/>
          </p:cNvSpPr>
          <p:nvPr>
            <p:ph type="pic" sz="quarter" idx="10"/>
          </p:nvPr>
        </p:nvSpPr>
        <p:spPr>
          <a:xfrm>
            <a:off x="-12189" y="-32658"/>
            <a:ext cx="12225688" cy="3222347"/>
          </a:xfrm>
          <a:custGeom>
            <a:avLst/>
            <a:gdLst>
              <a:gd name="connsiteX0" fmla="*/ 0 w 12191998"/>
              <a:gd name="connsiteY0" fmla="*/ 0 h 6858000"/>
              <a:gd name="connsiteX1" fmla="*/ 11048975 w 12191998"/>
              <a:gd name="connsiteY1" fmla="*/ 0 h 6858000"/>
              <a:gd name="connsiteX2" fmla="*/ 12191998 w 12191998"/>
              <a:gd name="connsiteY2" fmla="*/ 1143023 h 6858000"/>
              <a:gd name="connsiteX3" fmla="*/ 12191998 w 12191998"/>
              <a:gd name="connsiteY3" fmla="*/ 6858000 h 6858000"/>
              <a:gd name="connsiteX4" fmla="*/ 0 w 12191998"/>
              <a:gd name="connsiteY4" fmla="*/ 6858000 h 6858000"/>
              <a:gd name="connsiteX5" fmla="*/ 0 w 12191998"/>
              <a:gd name="connsiteY5" fmla="*/ 0 h 6858000"/>
              <a:gd name="connsiteX0" fmla="*/ 0 w 12195023"/>
              <a:gd name="connsiteY0" fmla="*/ 12192 h 6870192"/>
              <a:gd name="connsiteX1" fmla="*/ 12195023 w 12195023"/>
              <a:gd name="connsiteY1" fmla="*/ 0 h 6870192"/>
              <a:gd name="connsiteX2" fmla="*/ 12191998 w 12195023"/>
              <a:gd name="connsiteY2" fmla="*/ 1155215 h 6870192"/>
              <a:gd name="connsiteX3" fmla="*/ 12191998 w 12195023"/>
              <a:gd name="connsiteY3" fmla="*/ 6870192 h 6870192"/>
              <a:gd name="connsiteX4" fmla="*/ 0 w 12195023"/>
              <a:gd name="connsiteY4" fmla="*/ 6870192 h 6870192"/>
              <a:gd name="connsiteX5" fmla="*/ 0 w 12195023"/>
              <a:gd name="connsiteY5" fmla="*/ 12192 h 6870192"/>
              <a:gd name="connsiteX0" fmla="*/ 0 w 12195023"/>
              <a:gd name="connsiteY0" fmla="*/ 12192 h 6870192"/>
              <a:gd name="connsiteX1" fmla="*/ 12195023 w 12195023"/>
              <a:gd name="connsiteY1" fmla="*/ 0 h 6870192"/>
              <a:gd name="connsiteX2" fmla="*/ 12191998 w 12195023"/>
              <a:gd name="connsiteY2" fmla="*/ 1155215 h 6870192"/>
              <a:gd name="connsiteX3" fmla="*/ 5974078 w 12195023"/>
              <a:gd name="connsiteY3" fmla="*/ 6870192 h 6870192"/>
              <a:gd name="connsiteX4" fmla="*/ 0 w 12195023"/>
              <a:gd name="connsiteY4" fmla="*/ 6870192 h 6870192"/>
              <a:gd name="connsiteX5" fmla="*/ 0 w 12195023"/>
              <a:gd name="connsiteY5" fmla="*/ 12192 h 6870192"/>
              <a:gd name="connsiteX0" fmla="*/ 0 w 12204254"/>
              <a:gd name="connsiteY0" fmla="*/ 12192 h 6870192"/>
              <a:gd name="connsiteX1" fmla="*/ 12195023 w 12204254"/>
              <a:gd name="connsiteY1" fmla="*/ 0 h 6870192"/>
              <a:gd name="connsiteX2" fmla="*/ 12204190 w 12204254"/>
              <a:gd name="connsiteY2" fmla="*/ 5702831 h 6870192"/>
              <a:gd name="connsiteX3" fmla="*/ 5974078 w 12204254"/>
              <a:gd name="connsiteY3" fmla="*/ 6870192 h 6870192"/>
              <a:gd name="connsiteX4" fmla="*/ 0 w 12204254"/>
              <a:gd name="connsiteY4" fmla="*/ 6870192 h 6870192"/>
              <a:gd name="connsiteX5" fmla="*/ 0 w 12204254"/>
              <a:gd name="connsiteY5" fmla="*/ 12192 h 6870192"/>
              <a:gd name="connsiteX0" fmla="*/ 0 w 12204254"/>
              <a:gd name="connsiteY0" fmla="*/ 12192 h 6894576"/>
              <a:gd name="connsiteX1" fmla="*/ 12195023 w 12204254"/>
              <a:gd name="connsiteY1" fmla="*/ 0 h 6894576"/>
              <a:gd name="connsiteX2" fmla="*/ 12204190 w 12204254"/>
              <a:gd name="connsiteY2" fmla="*/ 5702831 h 6894576"/>
              <a:gd name="connsiteX3" fmla="*/ 3572254 w 12204254"/>
              <a:gd name="connsiteY3" fmla="*/ 6894576 h 6894576"/>
              <a:gd name="connsiteX4" fmla="*/ 0 w 12204254"/>
              <a:gd name="connsiteY4" fmla="*/ 6870192 h 6894576"/>
              <a:gd name="connsiteX5" fmla="*/ 0 w 12204254"/>
              <a:gd name="connsiteY5" fmla="*/ 12192 h 6894576"/>
              <a:gd name="connsiteX0" fmla="*/ 12192 w 12216446"/>
              <a:gd name="connsiteY0" fmla="*/ 12192 h 6894576"/>
              <a:gd name="connsiteX1" fmla="*/ 12207215 w 12216446"/>
              <a:gd name="connsiteY1" fmla="*/ 0 h 6894576"/>
              <a:gd name="connsiteX2" fmla="*/ 12216382 w 12216446"/>
              <a:gd name="connsiteY2" fmla="*/ 5702831 h 6894576"/>
              <a:gd name="connsiteX3" fmla="*/ 3584446 w 12216446"/>
              <a:gd name="connsiteY3" fmla="*/ 6894576 h 6894576"/>
              <a:gd name="connsiteX4" fmla="*/ 0 w 12216446"/>
              <a:gd name="connsiteY4" fmla="*/ 5724144 h 6894576"/>
              <a:gd name="connsiteX5" fmla="*/ 12192 w 12216446"/>
              <a:gd name="connsiteY5" fmla="*/ 12192 h 6894576"/>
              <a:gd name="connsiteX0" fmla="*/ 2956 w 12216446"/>
              <a:gd name="connsiteY0" fmla="*/ 1647028 h 6894576"/>
              <a:gd name="connsiteX1" fmla="*/ 12207215 w 12216446"/>
              <a:gd name="connsiteY1" fmla="*/ 0 h 6894576"/>
              <a:gd name="connsiteX2" fmla="*/ 12216382 w 12216446"/>
              <a:gd name="connsiteY2" fmla="*/ 5702831 h 6894576"/>
              <a:gd name="connsiteX3" fmla="*/ 3584446 w 12216446"/>
              <a:gd name="connsiteY3" fmla="*/ 6894576 h 6894576"/>
              <a:gd name="connsiteX4" fmla="*/ 0 w 12216446"/>
              <a:gd name="connsiteY4" fmla="*/ 5724144 h 6894576"/>
              <a:gd name="connsiteX5" fmla="*/ 2956 w 12216446"/>
              <a:gd name="connsiteY5" fmla="*/ 1647028 h 6894576"/>
              <a:gd name="connsiteX0" fmla="*/ 2956 w 12216681"/>
              <a:gd name="connsiteY0" fmla="*/ 0 h 5247548"/>
              <a:gd name="connsiteX1" fmla="*/ 12216452 w 12216681"/>
              <a:gd name="connsiteY1" fmla="*/ 52463 h 5247548"/>
              <a:gd name="connsiteX2" fmla="*/ 12216382 w 12216681"/>
              <a:gd name="connsiteY2" fmla="*/ 4055803 h 5247548"/>
              <a:gd name="connsiteX3" fmla="*/ 3584446 w 12216681"/>
              <a:gd name="connsiteY3" fmla="*/ 5247548 h 5247548"/>
              <a:gd name="connsiteX4" fmla="*/ 0 w 12216681"/>
              <a:gd name="connsiteY4" fmla="*/ 4077116 h 5247548"/>
              <a:gd name="connsiteX5" fmla="*/ 2956 w 12216681"/>
              <a:gd name="connsiteY5" fmla="*/ 0 h 5247548"/>
              <a:gd name="connsiteX0" fmla="*/ 2956 w 12216681"/>
              <a:gd name="connsiteY0" fmla="*/ 0 h 5201367"/>
              <a:gd name="connsiteX1" fmla="*/ 12216452 w 12216681"/>
              <a:gd name="connsiteY1" fmla="*/ 6282 h 5201367"/>
              <a:gd name="connsiteX2" fmla="*/ 12216382 w 12216681"/>
              <a:gd name="connsiteY2" fmla="*/ 4009622 h 5201367"/>
              <a:gd name="connsiteX3" fmla="*/ 3584446 w 12216681"/>
              <a:gd name="connsiteY3" fmla="*/ 5201367 h 5201367"/>
              <a:gd name="connsiteX4" fmla="*/ 0 w 12216681"/>
              <a:gd name="connsiteY4" fmla="*/ 4030935 h 5201367"/>
              <a:gd name="connsiteX5" fmla="*/ 2956 w 12216681"/>
              <a:gd name="connsiteY5" fmla="*/ 0 h 5201367"/>
              <a:gd name="connsiteX0" fmla="*/ 2956 w 12216681"/>
              <a:gd name="connsiteY0" fmla="*/ 1379172 h 5195085"/>
              <a:gd name="connsiteX1" fmla="*/ 12216452 w 12216681"/>
              <a:gd name="connsiteY1" fmla="*/ 0 h 5195085"/>
              <a:gd name="connsiteX2" fmla="*/ 12216382 w 12216681"/>
              <a:gd name="connsiteY2" fmla="*/ 4003340 h 5195085"/>
              <a:gd name="connsiteX3" fmla="*/ 3584446 w 12216681"/>
              <a:gd name="connsiteY3" fmla="*/ 5195085 h 5195085"/>
              <a:gd name="connsiteX4" fmla="*/ 0 w 12216681"/>
              <a:gd name="connsiteY4" fmla="*/ 4024653 h 5195085"/>
              <a:gd name="connsiteX5" fmla="*/ 2956 w 12216681"/>
              <a:gd name="connsiteY5" fmla="*/ 1379172 h 5195085"/>
              <a:gd name="connsiteX0" fmla="*/ 2956 w 12225688"/>
              <a:gd name="connsiteY0" fmla="*/ 67609 h 3883522"/>
              <a:gd name="connsiteX1" fmla="*/ 12225688 w 12225688"/>
              <a:gd name="connsiteY1" fmla="*/ 0 h 3883522"/>
              <a:gd name="connsiteX2" fmla="*/ 12216382 w 12225688"/>
              <a:gd name="connsiteY2" fmla="*/ 2691777 h 3883522"/>
              <a:gd name="connsiteX3" fmla="*/ 3584446 w 12225688"/>
              <a:gd name="connsiteY3" fmla="*/ 3883522 h 3883522"/>
              <a:gd name="connsiteX4" fmla="*/ 0 w 12225688"/>
              <a:gd name="connsiteY4" fmla="*/ 2713090 h 3883522"/>
              <a:gd name="connsiteX5" fmla="*/ 2956 w 12225688"/>
              <a:gd name="connsiteY5" fmla="*/ 67609 h 3883522"/>
              <a:gd name="connsiteX0" fmla="*/ 2956 w 12225688"/>
              <a:gd name="connsiteY0" fmla="*/ 0 h 3899040"/>
              <a:gd name="connsiteX1" fmla="*/ 12225688 w 12225688"/>
              <a:gd name="connsiteY1" fmla="*/ 15518 h 3899040"/>
              <a:gd name="connsiteX2" fmla="*/ 12216382 w 12225688"/>
              <a:gd name="connsiteY2" fmla="*/ 2707295 h 3899040"/>
              <a:gd name="connsiteX3" fmla="*/ 3584446 w 12225688"/>
              <a:gd name="connsiteY3" fmla="*/ 3899040 h 3899040"/>
              <a:gd name="connsiteX4" fmla="*/ 0 w 12225688"/>
              <a:gd name="connsiteY4" fmla="*/ 2728608 h 3899040"/>
              <a:gd name="connsiteX5" fmla="*/ 2956 w 12225688"/>
              <a:gd name="connsiteY5" fmla="*/ 0 h 389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5688" h="3899040">
                <a:moveTo>
                  <a:pt x="2956" y="0"/>
                </a:moveTo>
                <a:lnTo>
                  <a:pt x="12225688" y="15518"/>
                </a:lnTo>
                <a:cubicBezTo>
                  <a:pt x="12224680" y="400590"/>
                  <a:pt x="12217390" y="2322223"/>
                  <a:pt x="12216382" y="2707295"/>
                </a:cubicBezTo>
                <a:lnTo>
                  <a:pt x="3584446" y="3899040"/>
                </a:lnTo>
                <a:lnTo>
                  <a:pt x="0" y="2728608"/>
                </a:lnTo>
                <a:cubicBezTo>
                  <a:pt x="985" y="1369569"/>
                  <a:pt x="1971" y="1359039"/>
                  <a:pt x="2956" y="0"/>
                </a:cubicBezTo>
                <a:close/>
              </a:path>
            </a:pathLst>
          </a:custGeom>
        </p:spPr>
        <p:txBody>
          <a:bodyPr anchor="ctr"/>
          <a:lstStyle>
            <a:lvl1pPr marL="0" indent="0" algn="ctr">
              <a:buNone/>
              <a:defRPr/>
            </a:lvl1pPr>
          </a:lstStyle>
          <a:p>
            <a:pPr lvl="0"/>
            <a:r>
              <a:rPr lang="en-US" noProof="0"/>
              <a:t>Click icon to add picture</a:t>
            </a:r>
          </a:p>
        </p:txBody>
      </p:sp>
    </p:spTree>
    <p:extLst>
      <p:ext uri="{BB962C8B-B14F-4D97-AF65-F5344CB8AC3E}">
        <p14:creationId xmlns:p14="http://schemas.microsoft.com/office/powerpoint/2010/main" val="163136158"/>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List Blue">
    <p:spTree>
      <p:nvGrpSpPr>
        <p:cNvPr id="1" name=""/>
        <p:cNvGrpSpPr/>
        <p:nvPr/>
      </p:nvGrpSpPr>
      <p:grpSpPr>
        <a:xfrm>
          <a:off x="0" y="0"/>
          <a:ext cx="0" cy="0"/>
          <a:chOff x="0" y="0"/>
          <a:chExt cx="0" cy="0"/>
        </a:xfrm>
      </p:grpSpPr>
      <p:sp>
        <p:nvSpPr>
          <p:cNvPr id="2" name="Pentagon 8">
            <a:extLst>
              <a:ext uri="{FF2B5EF4-FFF2-40B4-BE49-F238E27FC236}">
                <a16:creationId xmlns:a16="http://schemas.microsoft.com/office/drawing/2014/main" id="{19DC4E8F-79DA-2E45-172F-A3852698EED7}"/>
              </a:ext>
            </a:extLst>
          </p:cNvPr>
          <p:cNvSpPr>
            <a:spLocks noChangeAspect="1"/>
          </p:cNvSpPr>
          <p:nvPr userDrawn="1"/>
        </p:nvSpPr>
        <p:spPr bwMode="white">
          <a:xfrm>
            <a:off x="-34925" y="-23813"/>
            <a:ext cx="4641850" cy="6897688"/>
          </a:xfrm>
          <a:custGeom>
            <a:avLst/>
            <a:gdLst>
              <a:gd name="connsiteX0" fmla="*/ 0 w 6457980"/>
              <a:gd name="connsiteY0" fmla="*/ 0 h 6885736"/>
              <a:gd name="connsiteX1" fmla="*/ 5622382 w 6457980"/>
              <a:gd name="connsiteY1" fmla="*/ 0 h 6885736"/>
              <a:gd name="connsiteX2" fmla="*/ 6457980 w 6457980"/>
              <a:gd name="connsiteY2" fmla="*/ 3442868 h 6885736"/>
              <a:gd name="connsiteX3" fmla="*/ 5622382 w 6457980"/>
              <a:gd name="connsiteY3" fmla="*/ 6885736 h 6885736"/>
              <a:gd name="connsiteX4" fmla="*/ 0 w 6457980"/>
              <a:gd name="connsiteY4" fmla="*/ 6885736 h 6885736"/>
              <a:gd name="connsiteX5" fmla="*/ 0 w 6457980"/>
              <a:gd name="connsiteY5" fmla="*/ 0 h 6885736"/>
              <a:gd name="connsiteX0" fmla="*/ 0 w 6336060"/>
              <a:gd name="connsiteY0" fmla="*/ 0 h 6885736"/>
              <a:gd name="connsiteX1" fmla="*/ 5622382 w 6336060"/>
              <a:gd name="connsiteY1" fmla="*/ 0 h 6885736"/>
              <a:gd name="connsiteX2" fmla="*/ 6336060 w 6336060"/>
              <a:gd name="connsiteY2" fmla="*/ 2089556 h 6885736"/>
              <a:gd name="connsiteX3" fmla="*/ 5622382 w 6336060"/>
              <a:gd name="connsiteY3" fmla="*/ 6885736 h 6885736"/>
              <a:gd name="connsiteX4" fmla="*/ 0 w 6336060"/>
              <a:gd name="connsiteY4" fmla="*/ 6885736 h 6885736"/>
              <a:gd name="connsiteX5" fmla="*/ 0 w 6336060"/>
              <a:gd name="connsiteY5" fmla="*/ 0 h 6885736"/>
              <a:gd name="connsiteX0" fmla="*/ 2060448 w 6336060"/>
              <a:gd name="connsiteY0" fmla="*/ 134112 h 6885736"/>
              <a:gd name="connsiteX1" fmla="*/ 5622382 w 6336060"/>
              <a:gd name="connsiteY1" fmla="*/ 0 h 6885736"/>
              <a:gd name="connsiteX2" fmla="*/ 6336060 w 6336060"/>
              <a:gd name="connsiteY2" fmla="*/ 2089556 h 6885736"/>
              <a:gd name="connsiteX3" fmla="*/ 5622382 w 6336060"/>
              <a:gd name="connsiteY3" fmla="*/ 6885736 h 6885736"/>
              <a:gd name="connsiteX4" fmla="*/ 0 w 6336060"/>
              <a:gd name="connsiteY4" fmla="*/ 6885736 h 6885736"/>
              <a:gd name="connsiteX5" fmla="*/ 2060448 w 6336060"/>
              <a:gd name="connsiteY5" fmla="*/ 134112 h 6885736"/>
              <a:gd name="connsiteX0" fmla="*/ 1694688 w 6336060"/>
              <a:gd name="connsiteY0" fmla="*/ 0 h 6897928"/>
              <a:gd name="connsiteX1" fmla="*/ 5622382 w 6336060"/>
              <a:gd name="connsiteY1" fmla="*/ 12192 h 6897928"/>
              <a:gd name="connsiteX2" fmla="*/ 6336060 w 6336060"/>
              <a:gd name="connsiteY2" fmla="*/ 2101748 h 6897928"/>
              <a:gd name="connsiteX3" fmla="*/ 5622382 w 6336060"/>
              <a:gd name="connsiteY3" fmla="*/ 6897928 h 6897928"/>
              <a:gd name="connsiteX4" fmla="*/ 0 w 6336060"/>
              <a:gd name="connsiteY4" fmla="*/ 6897928 h 6897928"/>
              <a:gd name="connsiteX5" fmla="*/ 1694688 w 6336060"/>
              <a:gd name="connsiteY5" fmla="*/ 0 h 6897928"/>
              <a:gd name="connsiteX0" fmla="*/ 0 w 4641372"/>
              <a:gd name="connsiteY0" fmla="*/ 0 h 6897928"/>
              <a:gd name="connsiteX1" fmla="*/ 3927694 w 4641372"/>
              <a:gd name="connsiteY1" fmla="*/ 12192 h 6897928"/>
              <a:gd name="connsiteX2" fmla="*/ 4641372 w 4641372"/>
              <a:gd name="connsiteY2" fmla="*/ 2101748 h 6897928"/>
              <a:gd name="connsiteX3" fmla="*/ 3927694 w 4641372"/>
              <a:gd name="connsiteY3" fmla="*/ 6897928 h 6897928"/>
              <a:gd name="connsiteX4" fmla="*/ 12192 w 4641372"/>
              <a:gd name="connsiteY4" fmla="*/ 6897928 h 6897928"/>
              <a:gd name="connsiteX5" fmla="*/ 0 w 4641372"/>
              <a:gd name="connsiteY5" fmla="*/ 0 h 689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1372" h="6897928">
                <a:moveTo>
                  <a:pt x="0" y="0"/>
                </a:moveTo>
                <a:lnTo>
                  <a:pt x="3927694" y="12192"/>
                </a:lnTo>
                <a:lnTo>
                  <a:pt x="4641372" y="2101748"/>
                </a:lnTo>
                <a:lnTo>
                  <a:pt x="3927694" y="6897928"/>
                </a:lnTo>
                <a:lnTo>
                  <a:pt x="12192" y="689792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lnSpc>
                <a:spcPct val="90000"/>
              </a:lnSpc>
              <a:spcBef>
                <a:spcPts val="0"/>
              </a:spcBef>
              <a:spcAft>
                <a:spcPts val="1000"/>
              </a:spcAft>
              <a:defRPr/>
            </a:pPr>
            <a:endParaRPr lang="en-US" sz="1200">
              <a:solidFill>
                <a:prstClr val="white"/>
              </a:solidFill>
              <a:sym typeface="Trebuchet MS" panose="020B0603020202020204" pitchFamily="34" charset="0"/>
            </a:endParaRPr>
          </a:p>
        </p:txBody>
      </p:sp>
      <p:pic>
        <p:nvPicPr>
          <p:cNvPr id="5" name="Picture 3" descr="A picture containing text&#10;&#10;Description automatically generated">
            <a:extLst>
              <a:ext uri="{FF2B5EF4-FFF2-40B4-BE49-F238E27FC236}">
                <a16:creationId xmlns:a16="http://schemas.microsoft.com/office/drawing/2014/main" id="{CECF1515-2FB3-4965-4A2C-AF4874037F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39325" y="6049963"/>
            <a:ext cx="22717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95300" y="1189899"/>
            <a:ext cx="3397294" cy="4351338"/>
          </a:xfrm>
          <a:prstGeom prst="rect">
            <a:avLst/>
          </a:prstGeom>
        </p:spPr>
        <p:txBody>
          <a:bodyPr anchor="ctr">
            <a:noAutofit/>
          </a:bodyPr>
          <a:lstStyle>
            <a:lvl1pPr marL="0" indent="0" algn="l">
              <a:lnSpc>
                <a:spcPct val="80000"/>
              </a:lnSpc>
              <a:buNone/>
              <a:defRPr sz="4000" b="1" i="0" spc="300">
                <a:solidFill>
                  <a:schemeClr val="bg1"/>
                </a:solidFill>
                <a:latin typeface="Trebuchet MS" panose="020B0703020202090204" pitchFamily="34" charset="0"/>
                <a:cs typeface="Rockwell Nova Light" panose="02060303020205020403" pitchFamily="18" charset="0"/>
              </a:defRPr>
            </a:lvl1pPr>
          </a:lstStyle>
          <a:p>
            <a:pPr lvl="0"/>
            <a:r>
              <a:rPr lang="en-US"/>
              <a:t>Click to edit Master text styles</a:t>
            </a:r>
          </a:p>
        </p:txBody>
      </p:sp>
      <p:sp>
        <p:nvSpPr>
          <p:cNvPr id="4" name="Text Placeholder 3"/>
          <p:cNvSpPr>
            <a:spLocks noGrp="1"/>
          </p:cNvSpPr>
          <p:nvPr>
            <p:ph type="body" sz="quarter" idx="10"/>
          </p:nvPr>
        </p:nvSpPr>
        <p:spPr>
          <a:xfrm>
            <a:off x="5337109" y="292100"/>
            <a:ext cx="6612003" cy="5654675"/>
          </a:xfrm>
          <a:prstGeom prst="rect">
            <a:avLst/>
          </a:prstGeom>
        </p:spPr>
        <p:txBody>
          <a:bodyPr anchor="ctr">
            <a:no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21364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genda/List Red">
    <p:spTree>
      <p:nvGrpSpPr>
        <p:cNvPr id="1" name=""/>
        <p:cNvGrpSpPr/>
        <p:nvPr/>
      </p:nvGrpSpPr>
      <p:grpSpPr>
        <a:xfrm>
          <a:off x="0" y="0"/>
          <a:ext cx="0" cy="0"/>
          <a:chOff x="0" y="0"/>
          <a:chExt cx="0" cy="0"/>
        </a:xfrm>
      </p:grpSpPr>
      <p:sp>
        <p:nvSpPr>
          <p:cNvPr id="2" name="Pentagon 8">
            <a:extLst>
              <a:ext uri="{FF2B5EF4-FFF2-40B4-BE49-F238E27FC236}">
                <a16:creationId xmlns:a16="http://schemas.microsoft.com/office/drawing/2014/main" id="{D8D910D5-D497-C588-85D7-F9E2F959A3F8}"/>
              </a:ext>
            </a:extLst>
          </p:cNvPr>
          <p:cNvSpPr>
            <a:spLocks noChangeAspect="1"/>
          </p:cNvSpPr>
          <p:nvPr userDrawn="1"/>
        </p:nvSpPr>
        <p:spPr bwMode="white">
          <a:xfrm>
            <a:off x="-34925" y="-23813"/>
            <a:ext cx="4641850" cy="6897688"/>
          </a:xfrm>
          <a:custGeom>
            <a:avLst/>
            <a:gdLst>
              <a:gd name="connsiteX0" fmla="*/ 0 w 6457980"/>
              <a:gd name="connsiteY0" fmla="*/ 0 h 6885736"/>
              <a:gd name="connsiteX1" fmla="*/ 5622382 w 6457980"/>
              <a:gd name="connsiteY1" fmla="*/ 0 h 6885736"/>
              <a:gd name="connsiteX2" fmla="*/ 6457980 w 6457980"/>
              <a:gd name="connsiteY2" fmla="*/ 3442868 h 6885736"/>
              <a:gd name="connsiteX3" fmla="*/ 5622382 w 6457980"/>
              <a:gd name="connsiteY3" fmla="*/ 6885736 h 6885736"/>
              <a:gd name="connsiteX4" fmla="*/ 0 w 6457980"/>
              <a:gd name="connsiteY4" fmla="*/ 6885736 h 6885736"/>
              <a:gd name="connsiteX5" fmla="*/ 0 w 6457980"/>
              <a:gd name="connsiteY5" fmla="*/ 0 h 6885736"/>
              <a:gd name="connsiteX0" fmla="*/ 0 w 6336060"/>
              <a:gd name="connsiteY0" fmla="*/ 0 h 6885736"/>
              <a:gd name="connsiteX1" fmla="*/ 5622382 w 6336060"/>
              <a:gd name="connsiteY1" fmla="*/ 0 h 6885736"/>
              <a:gd name="connsiteX2" fmla="*/ 6336060 w 6336060"/>
              <a:gd name="connsiteY2" fmla="*/ 2089556 h 6885736"/>
              <a:gd name="connsiteX3" fmla="*/ 5622382 w 6336060"/>
              <a:gd name="connsiteY3" fmla="*/ 6885736 h 6885736"/>
              <a:gd name="connsiteX4" fmla="*/ 0 w 6336060"/>
              <a:gd name="connsiteY4" fmla="*/ 6885736 h 6885736"/>
              <a:gd name="connsiteX5" fmla="*/ 0 w 6336060"/>
              <a:gd name="connsiteY5" fmla="*/ 0 h 6885736"/>
              <a:gd name="connsiteX0" fmla="*/ 2060448 w 6336060"/>
              <a:gd name="connsiteY0" fmla="*/ 134112 h 6885736"/>
              <a:gd name="connsiteX1" fmla="*/ 5622382 w 6336060"/>
              <a:gd name="connsiteY1" fmla="*/ 0 h 6885736"/>
              <a:gd name="connsiteX2" fmla="*/ 6336060 w 6336060"/>
              <a:gd name="connsiteY2" fmla="*/ 2089556 h 6885736"/>
              <a:gd name="connsiteX3" fmla="*/ 5622382 w 6336060"/>
              <a:gd name="connsiteY3" fmla="*/ 6885736 h 6885736"/>
              <a:gd name="connsiteX4" fmla="*/ 0 w 6336060"/>
              <a:gd name="connsiteY4" fmla="*/ 6885736 h 6885736"/>
              <a:gd name="connsiteX5" fmla="*/ 2060448 w 6336060"/>
              <a:gd name="connsiteY5" fmla="*/ 134112 h 6885736"/>
              <a:gd name="connsiteX0" fmla="*/ 1694688 w 6336060"/>
              <a:gd name="connsiteY0" fmla="*/ 0 h 6897928"/>
              <a:gd name="connsiteX1" fmla="*/ 5622382 w 6336060"/>
              <a:gd name="connsiteY1" fmla="*/ 12192 h 6897928"/>
              <a:gd name="connsiteX2" fmla="*/ 6336060 w 6336060"/>
              <a:gd name="connsiteY2" fmla="*/ 2101748 h 6897928"/>
              <a:gd name="connsiteX3" fmla="*/ 5622382 w 6336060"/>
              <a:gd name="connsiteY3" fmla="*/ 6897928 h 6897928"/>
              <a:gd name="connsiteX4" fmla="*/ 0 w 6336060"/>
              <a:gd name="connsiteY4" fmla="*/ 6897928 h 6897928"/>
              <a:gd name="connsiteX5" fmla="*/ 1694688 w 6336060"/>
              <a:gd name="connsiteY5" fmla="*/ 0 h 6897928"/>
              <a:gd name="connsiteX0" fmla="*/ 0 w 4641372"/>
              <a:gd name="connsiteY0" fmla="*/ 0 h 6897928"/>
              <a:gd name="connsiteX1" fmla="*/ 3927694 w 4641372"/>
              <a:gd name="connsiteY1" fmla="*/ 12192 h 6897928"/>
              <a:gd name="connsiteX2" fmla="*/ 4641372 w 4641372"/>
              <a:gd name="connsiteY2" fmla="*/ 2101748 h 6897928"/>
              <a:gd name="connsiteX3" fmla="*/ 3927694 w 4641372"/>
              <a:gd name="connsiteY3" fmla="*/ 6897928 h 6897928"/>
              <a:gd name="connsiteX4" fmla="*/ 12192 w 4641372"/>
              <a:gd name="connsiteY4" fmla="*/ 6897928 h 6897928"/>
              <a:gd name="connsiteX5" fmla="*/ 0 w 4641372"/>
              <a:gd name="connsiteY5" fmla="*/ 0 h 689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1372" h="6897928">
                <a:moveTo>
                  <a:pt x="0" y="0"/>
                </a:moveTo>
                <a:lnTo>
                  <a:pt x="3927694" y="12192"/>
                </a:lnTo>
                <a:lnTo>
                  <a:pt x="4641372" y="2101748"/>
                </a:lnTo>
                <a:lnTo>
                  <a:pt x="3927694" y="6897928"/>
                </a:lnTo>
                <a:lnTo>
                  <a:pt x="12192" y="6897928"/>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lnSpc>
                <a:spcPct val="90000"/>
              </a:lnSpc>
              <a:spcBef>
                <a:spcPts val="0"/>
              </a:spcBef>
              <a:spcAft>
                <a:spcPts val="1000"/>
              </a:spcAft>
              <a:defRPr/>
            </a:pPr>
            <a:endParaRPr lang="en-US" sz="1200">
              <a:solidFill>
                <a:prstClr val="white"/>
              </a:solidFill>
              <a:sym typeface="Trebuchet MS" panose="020B0603020202020204" pitchFamily="34" charset="0"/>
            </a:endParaRPr>
          </a:p>
        </p:txBody>
      </p:sp>
      <p:pic>
        <p:nvPicPr>
          <p:cNvPr id="5" name="Picture 3" descr="A picture containing text&#10;&#10;Description automatically generated">
            <a:extLst>
              <a:ext uri="{FF2B5EF4-FFF2-40B4-BE49-F238E27FC236}">
                <a16:creationId xmlns:a16="http://schemas.microsoft.com/office/drawing/2014/main" id="{CC580A09-291B-CCB1-8915-342D2619CBB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39325" y="6049963"/>
            <a:ext cx="22717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95300" y="1189899"/>
            <a:ext cx="3397294" cy="4351338"/>
          </a:xfrm>
          <a:prstGeom prst="rect">
            <a:avLst/>
          </a:prstGeom>
        </p:spPr>
        <p:txBody>
          <a:bodyPr anchor="ctr">
            <a:noAutofit/>
          </a:bodyPr>
          <a:lstStyle>
            <a:lvl1pPr marL="0" indent="0" algn="l">
              <a:lnSpc>
                <a:spcPct val="80000"/>
              </a:lnSpc>
              <a:buNone/>
              <a:defRPr sz="4000" b="1" i="0" spc="300">
                <a:solidFill>
                  <a:schemeClr val="bg1"/>
                </a:solidFill>
                <a:latin typeface="Trebuchet MS" panose="020B0703020202090204" pitchFamily="34" charset="0"/>
                <a:cs typeface="Rockwell Nova Light" panose="02060303020205020403" pitchFamily="18" charset="0"/>
              </a:defRPr>
            </a:lvl1pPr>
          </a:lstStyle>
          <a:p>
            <a:pPr lvl="0"/>
            <a:r>
              <a:rPr lang="en-US"/>
              <a:t>Click to edit Master text styles</a:t>
            </a:r>
          </a:p>
        </p:txBody>
      </p:sp>
      <p:sp>
        <p:nvSpPr>
          <p:cNvPr id="4" name="Text Placeholder 3"/>
          <p:cNvSpPr>
            <a:spLocks noGrp="1"/>
          </p:cNvSpPr>
          <p:nvPr>
            <p:ph type="body" sz="quarter" idx="10"/>
          </p:nvPr>
        </p:nvSpPr>
        <p:spPr>
          <a:xfrm>
            <a:off x="5337109" y="292100"/>
            <a:ext cx="6612003" cy="5654675"/>
          </a:xfrm>
          <a:prstGeom prst="rect">
            <a:avLst/>
          </a:prstGeom>
        </p:spPr>
        <p:txBody>
          <a:bodyPr anchor="ctr">
            <a:no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67501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ey Point-Blue BG">
    <p:spTree>
      <p:nvGrpSpPr>
        <p:cNvPr id="1" name=""/>
        <p:cNvGrpSpPr/>
        <p:nvPr/>
      </p:nvGrpSpPr>
      <p:grpSpPr>
        <a:xfrm>
          <a:off x="0" y="0"/>
          <a:ext cx="0" cy="0"/>
          <a:chOff x="0" y="0"/>
          <a:chExt cx="0" cy="0"/>
        </a:xfrm>
      </p:grpSpPr>
      <p:sp>
        <p:nvSpPr>
          <p:cNvPr id="3" name="Snip Same Side Corner Rectangle 9">
            <a:extLst>
              <a:ext uri="{FF2B5EF4-FFF2-40B4-BE49-F238E27FC236}">
                <a16:creationId xmlns:a16="http://schemas.microsoft.com/office/drawing/2014/main" id="{9696119E-C34B-BEAD-45AB-982A96D0B7D9}"/>
              </a:ext>
            </a:extLst>
          </p:cNvPr>
          <p:cNvSpPr/>
          <p:nvPr userDrawn="1"/>
        </p:nvSpPr>
        <p:spPr>
          <a:xfrm rot="10800000">
            <a:off x="-9525" y="-31750"/>
            <a:ext cx="12220575" cy="6897688"/>
          </a:xfrm>
          <a:custGeom>
            <a:avLst/>
            <a:gdLst>
              <a:gd name="connsiteX0" fmla="*/ 1143023 w 12219709"/>
              <a:gd name="connsiteY0" fmla="*/ 0 h 6858000"/>
              <a:gd name="connsiteX1" fmla="*/ 11076686 w 12219709"/>
              <a:gd name="connsiteY1" fmla="*/ 0 h 6858000"/>
              <a:gd name="connsiteX2" fmla="*/ 12219709 w 12219709"/>
              <a:gd name="connsiteY2" fmla="*/ 1143023 h 6858000"/>
              <a:gd name="connsiteX3" fmla="*/ 12219709 w 12219709"/>
              <a:gd name="connsiteY3" fmla="*/ 6858000 h 6858000"/>
              <a:gd name="connsiteX4" fmla="*/ 12219709 w 12219709"/>
              <a:gd name="connsiteY4" fmla="*/ 6858000 h 6858000"/>
              <a:gd name="connsiteX5" fmla="*/ 0 w 12219709"/>
              <a:gd name="connsiteY5" fmla="*/ 6858000 h 6858000"/>
              <a:gd name="connsiteX6" fmla="*/ 0 w 12219709"/>
              <a:gd name="connsiteY6" fmla="*/ 6858000 h 6858000"/>
              <a:gd name="connsiteX7" fmla="*/ 0 w 12219709"/>
              <a:gd name="connsiteY7" fmla="*/ 1143023 h 6858000"/>
              <a:gd name="connsiteX8" fmla="*/ 1143023 w 12219709"/>
              <a:gd name="connsiteY8" fmla="*/ 0 h 6858000"/>
              <a:gd name="connsiteX0" fmla="*/ 1143023 w 12219709"/>
              <a:gd name="connsiteY0" fmla="*/ 9236 h 6867236"/>
              <a:gd name="connsiteX1" fmla="*/ 9589632 w 12219709"/>
              <a:gd name="connsiteY1" fmla="*/ 0 h 6867236"/>
              <a:gd name="connsiteX2" fmla="*/ 12219709 w 12219709"/>
              <a:gd name="connsiteY2" fmla="*/ 1152259 h 6867236"/>
              <a:gd name="connsiteX3" fmla="*/ 12219709 w 12219709"/>
              <a:gd name="connsiteY3" fmla="*/ 6867236 h 6867236"/>
              <a:gd name="connsiteX4" fmla="*/ 12219709 w 12219709"/>
              <a:gd name="connsiteY4" fmla="*/ 6867236 h 6867236"/>
              <a:gd name="connsiteX5" fmla="*/ 0 w 12219709"/>
              <a:gd name="connsiteY5" fmla="*/ 6867236 h 6867236"/>
              <a:gd name="connsiteX6" fmla="*/ 0 w 12219709"/>
              <a:gd name="connsiteY6" fmla="*/ 6867236 h 6867236"/>
              <a:gd name="connsiteX7" fmla="*/ 0 w 12219709"/>
              <a:gd name="connsiteY7" fmla="*/ 1152259 h 6867236"/>
              <a:gd name="connsiteX8" fmla="*/ 1143023 w 12219709"/>
              <a:gd name="connsiteY8" fmla="*/ 9236 h 6867236"/>
              <a:gd name="connsiteX0" fmla="*/ 9594296 w 12219709"/>
              <a:gd name="connsiteY0" fmla="*/ 0 h 6885709"/>
              <a:gd name="connsiteX1" fmla="*/ 9589632 w 12219709"/>
              <a:gd name="connsiteY1" fmla="*/ 18473 h 6885709"/>
              <a:gd name="connsiteX2" fmla="*/ 12219709 w 12219709"/>
              <a:gd name="connsiteY2" fmla="*/ 1170732 h 6885709"/>
              <a:gd name="connsiteX3" fmla="*/ 12219709 w 12219709"/>
              <a:gd name="connsiteY3" fmla="*/ 6885709 h 6885709"/>
              <a:gd name="connsiteX4" fmla="*/ 12219709 w 12219709"/>
              <a:gd name="connsiteY4" fmla="*/ 6885709 h 6885709"/>
              <a:gd name="connsiteX5" fmla="*/ 0 w 12219709"/>
              <a:gd name="connsiteY5" fmla="*/ 6885709 h 6885709"/>
              <a:gd name="connsiteX6" fmla="*/ 0 w 12219709"/>
              <a:gd name="connsiteY6" fmla="*/ 6885709 h 6885709"/>
              <a:gd name="connsiteX7" fmla="*/ 0 w 12219709"/>
              <a:gd name="connsiteY7" fmla="*/ 1170732 h 6885709"/>
              <a:gd name="connsiteX8" fmla="*/ 9594296 w 12219709"/>
              <a:gd name="connsiteY8" fmla="*/ 0 h 6885709"/>
              <a:gd name="connsiteX0" fmla="*/ 8624478 w 12219709"/>
              <a:gd name="connsiteY0" fmla="*/ 0 h 6876473"/>
              <a:gd name="connsiteX1" fmla="*/ 9589632 w 12219709"/>
              <a:gd name="connsiteY1" fmla="*/ 9237 h 6876473"/>
              <a:gd name="connsiteX2" fmla="*/ 12219709 w 12219709"/>
              <a:gd name="connsiteY2" fmla="*/ 1161496 h 6876473"/>
              <a:gd name="connsiteX3" fmla="*/ 12219709 w 12219709"/>
              <a:gd name="connsiteY3" fmla="*/ 6876473 h 6876473"/>
              <a:gd name="connsiteX4" fmla="*/ 12219709 w 12219709"/>
              <a:gd name="connsiteY4" fmla="*/ 6876473 h 6876473"/>
              <a:gd name="connsiteX5" fmla="*/ 0 w 12219709"/>
              <a:gd name="connsiteY5" fmla="*/ 6876473 h 6876473"/>
              <a:gd name="connsiteX6" fmla="*/ 0 w 12219709"/>
              <a:gd name="connsiteY6" fmla="*/ 6876473 h 6876473"/>
              <a:gd name="connsiteX7" fmla="*/ 0 w 12219709"/>
              <a:gd name="connsiteY7" fmla="*/ 1161496 h 6876473"/>
              <a:gd name="connsiteX8" fmla="*/ 8624478 w 12219709"/>
              <a:gd name="connsiteY8" fmla="*/ 0 h 6876473"/>
              <a:gd name="connsiteX0" fmla="*/ 8624478 w 12219709"/>
              <a:gd name="connsiteY0" fmla="*/ 18472 h 6894945"/>
              <a:gd name="connsiteX1" fmla="*/ 8610578 w 12219709"/>
              <a:gd name="connsiteY1" fmla="*/ 0 h 6894945"/>
              <a:gd name="connsiteX2" fmla="*/ 12219709 w 12219709"/>
              <a:gd name="connsiteY2" fmla="*/ 1179968 h 6894945"/>
              <a:gd name="connsiteX3" fmla="*/ 12219709 w 12219709"/>
              <a:gd name="connsiteY3" fmla="*/ 6894945 h 6894945"/>
              <a:gd name="connsiteX4" fmla="*/ 12219709 w 12219709"/>
              <a:gd name="connsiteY4" fmla="*/ 6894945 h 6894945"/>
              <a:gd name="connsiteX5" fmla="*/ 0 w 12219709"/>
              <a:gd name="connsiteY5" fmla="*/ 6894945 h 6894945"/>
              <a:gd name="connsiteX6" fmla="*/ 0 w 12219709"/>
              <a:gd name="connsiteY6" fmla="*/ 6894945 h 6894945"/>
              <a:gd name="connsiteX7" fmla="*/ 0 w 12219709"/>
              <a:gd name="connsiteY7" fmla="*/ 1179968 h 6894945"/>
              <a:gd name="connsiteX8" fmla="*/ 8624478 w 12219709"/>
              <a:gd name="connsiteY8" fmla="*/ 18472 h 6894945"/>
              <a:gd name="connsiteX0" fmla="*/ 8603213 w 12219709"/>
              <a:gd name="connsiteY0" fmla="*/ 0 h 6897738"/>
              <a:gd name="connsiteX1" fmla="*/ 8610578 w 12219709"/>
              <a:gd name="connsiteY1" fmla="*/ 2793 h 6897738"/>
              <a:gd name="connsiteX2" fmla="*/ 12219709 w 12219709"/>
              <a:gd name="connsiteY2" fmla="*/ 1182761 h 6897738"/>
              <a:gd name="connsiteX3" fmla="*/ 12219709 w 12219709"/>
              <a:gd name="connsiteY3" fmla="*/ 6897738 h 6897738"/>
              <a:gd name="connsiteX4" fmla="*/ 12219709 w 12219709"/>
              <a:gd name="connsiteY4" fmla="*/ 6897738 h 6897738"/>
              <a:gd name="connsiteX5" fmla="*/ 0 w 12219709"/>
              <a:gd name="connsiteY5" fmla="*/ 6897738 h 6897738"/>
              <a:gd name="connsiteX6" fmla="*/ 0 w 12219709"/>
              <a:gd name="connsiteY6" fmla="*/ 6897738 h 6897738"/>
              <a:gd name="connsiteX7" fmla="*/ 0 w 12219709"/>
              <a:gd name="connsiteY7" fmla="*/ 1182761 h 6897738"/>
              <a:gd name="connsiteX8" fmla="*/ 8603213 w 12219709"/>
              <a:gd name="connsiteY8" fmla="*/ 0 h 689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9709" h="6897738">
                <a:moveTo>
                  <a:pt x="8603213" y="0"/>
                </a:moveTo>
                <a:lnTo>
                  <a:pt x="8610578" y="2793"/>
                </a:lnTo>
                <a:lnTo>
                  <a:pt x="12219709" y="1182761"/>
                </a:lnTo>
                <a:lnTo>
                  <a:pt x="12219709" y="6897738"/>
                </a:lnTo>
                <a:lnTo>
                  <a:pt x="12219709" y="6897738"/>
                </a:lnTo>
                <a:lnTo>
                  <a:pt x="0" y="6897738"/>
                </a:lnTo>
                <a:lnTo>
                  <a:pt x="0" y="6897738"/>
                </a:lnTo>
                <a:lnTo>
                  <a:pt x="0" y="1182761"/>
                </a:lnTo>
                <a:lnTo>
                  <a:pt x="8603213"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2" descr="A picture containing text&#10;&#10;Description automatically generated">
            <a:extLst>
              <a:ext uri="{FF2B5EF4-FFF2-40B4-BE49-F238E27FC236}">
                <a16:creationId xmlns:a16="http://schemas.microsoft.com/office/drawing/2014/main" id="{73F092CD-1AEB-A266-79EF-E84A64EBD85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39325" y="6049963"/>
            <a:ext cx="22717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302299"/>
            <a:ext cx="10515600" cy="4207548"/>
          </a:xfrm>
          <a:ln w="3175">
            <a:noFill/>
          </a:ln>
        </p:spPr>
        <p:txBody>
          <a:bodyPr anchor="ctr"/>
          <a:lstStyle>
            <a:lvl1pPr algn="l">
              <a:lnSpc>
                <a:spcPct val="100000"/>
              </a:lnSpc>
              <a:defRPr sz="4500" b="1" i="0">
                <a:solidFill>
                  <a:schemeClr val="bg1"/>
                </a:solidFill>
                <a:latin typeface="Trebuchet MS" panose="020B0703020202090204" pitchFamily="34" charset="0"/>
              </a:defRPr>
            </a:lvl1pPr>
          </a:lstStyle>
          <a:p>
            <a:r>
              <a:rPr lang="en-US"/>
              <a:t>Click to edit Master title style</a:t>
            </a:r>
          </a:p>
        </p:txBody>
      </p:sp>
    </p:spTree>
    <p:extLst>
      <p:ext uri="{BB962C8B-B14F-4D97-AF65-F5344CB8AC3E}">
        <p14:creationId xmlns:p14="http://schemas.microsoft.com/office/powerpoint/2010/main" val="42113282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ey Point-Red BG">
    <p:spTree>
      <p:nvGrpSpPr>
        <p:cNvPr id="1" name=""/>
        <p:cNvGrpSpPr/>
        <p:nvPr/>
      </p:nvGrpSpPr>
      <p:grpSpPr>
        <a:xfrm>
          <a:off x="0" y="0"/>
          <a:ext cx="0" cy="0"/>
          <a:chOff x="0" y="0"/>
          <a:chExt cx="0" cy="0"/>
        </a:xfrm>
      </p:grpSpPr>
      <p:sp>
        <p:nvSpPr>
          <p:cNvPr id="3" name="Snip Same Side Corner Rectangle 9">
            <a:extLst>
              <a:ext uri="{FF2B5EF4-FFF2-40B4-BE49-F238E27FC236}">
                <a16:creationId xmlns:a16="http://schemas.microsoft.com/office/drawing/2014/main" id="{0F4A2F20-1420-AE19-4659-6EF2BABD8BF7}"/>
              </a:ext>
            </a:extLst>
          </p:cNvPr>
          <p:cNvSpPr/>
          <p:nvPr userDrawn="1"/>
        </p:nvSpPr>
        <p:spPr>
          <a:xfrm rot="10800000">
            <a:off x="-14288" y="-20638"/>
            <a:ext cx="12220576" cy="6899276"/>
          </a:xfrm>
          <a:custGeom>
            <a:avLst/>
            <a:gdLst>
              <a:gd name="connsiteX0" fmla="*/ 1143023 w 12219709"/>
              <a:gd name="connsiteY0" fmla="*/ 0 h 6858000"/>
              <a:gd name="connsiteX1" fmla="*/ 11076686 w 12219709"/>
              <a:gd name="connsiteY1" fmla="*/ 0 h 6858000"/>
              <a:gd name="connsiteX2" fmla="*/ 12219709 w 12219709"/>
              <a:gd name="connsiteY2" fmla="*/ 1143023 h 6858000"/>
              <a:gd name="connsiteX3" fmla="*/ 12219709 w 12219709"/>
              <a:gd name="connsiteY3" fmla="*/ 6858000 h 6858000"/>
              <a:gd name="connsiteX4" fmla="*/ 12219709 w 12219709"/>
              <a:gd name="connsiteY4" fmla="*/ 6858000 h 6858000"/>
              <a:gd name="connsiteX5" fmla="*/ 0 w 12219709"/>
              <a:gd name="connsiteY5" fmla="*/ 6858000 h 6858000"/>
              <a:gd name="connsiteX6" fmla="*/ 0 w 12219709"/>
              <a:gd name="connsiteY6" fmla="*/ 6858000 h 6858000"/>
              <a:gd name="connsiteX7" fmla="*/ 0 w 12219709"/>
              <a:gd name="connsiteY7" fmla="*/ 1143023 h 6858000"/>
              <a:gd name="connsiteX8" fmla="*/ 1143023 w 12219709"/>
              <a:gd name="connsiteY8" fmla="*/ 0 h 6858000"/>
              <a:gd name="connsiteX0" fmla="*/ 1143023 w 12219709"/>
              <a:gd name="connsiteY0" fmla="*/ 9236 h 6867236"/>
              <a:gd name="connsiteX1" fmla="*/ 9589632 w 12219709"/>
              <a:gd name="connsiteY1" fmla="*/ 0 h 6867236"/>
              <a:gd name="connsiteX2" fmla="*/ 12219709 w 12219709"/>
              <a:gd name="connsiteY2" fmla="*/ 1152259 h 6867236"/>
              <a:gd name="connsiteX3" fmla="*/ 12219709 w 12219709"/>
              <a:gd name="connsiteY3" fmla="*/ 6867236 h 6867236"/>
              <a:gd name="connsiteX4" fmla="*/ 12219709 w 12219709"/>
              <a:gd name="connsiteY4" fmla="*/ 6867236 h 6867236"/>
              <a:gd name="connsiteX5" fmla="*/ 0 w 12219709"/>
              <a:gd name="connsiteY5" fmla="*/ 6867236 h 6867236"/>
              <a:gd name="connsiteX6" fmla="*/ 0 w 12219709"/>
              <a:gd name="connsiteY6" fmla="*/ 6867236 h 6867236"/>
              <a:gd name="connsiteX7" fmla="*/ 0 w 12219709"/>
              <a:gd name="connsiteY7" fmla="*/ 1152259 h 6867236"/>
              <a:gd name="connsiteX8" fmla="*/ 1143023 w 12219709"/>
              <a:gd name="connsiteY8" fmla="*/ 9236 h 6867236"/>
              <a:gd name="connsiteX0" fmla="*/ 9594296 w 12219709"/>
              <a:gd name="connsiteY0" fmla="*/ 0 h 6885709"/>
              <a:gd name="connsiteX1" fmla="*/ 9589632 w 12219709"/>
              <a:gd name="connsiteY1" fmla="*/ 18473 h 6885709"/>
              <a:gd name="connsiteX2" fmla="*/ 12219709 w 12219709"/>
              <a:gd name="connsiteY2" fmla="*/ 1170732 h 6885709"/>
              <a:gd name="connsiteX3" fmla="*/ 12219709 w 12219709"/>
              <a:gd name="connsiteY3" fmla="*/ 6885709 h 6885709"/>
              <a:gd name="connsiteX4" fmla="*/ 12219709 w 12219709"/>
              <a:gd name="connsiteY4" fmla="*/ 6885709 h 6885709"/>
              <a:gd name="connsiteX5" fmla="*/ 0 w 12219709"/>
              <a:gd name="connsiteY5" fmla="*/ 6885709 h 6885709"/>
              <a:gd name="connsiteX6" fmla="*/ 0 w 12219709"/>
              <a:gd name="connsiteY6" fmla="*/ 6885709 h 6885709"/>
              <a:gd name="connsiteX7" fmla="*/ 0 w 12219709"/>
              <a:gd name="connsiteY7" fmla="*/ 1170732 h 6885709"/>
              <a:gd name="connsiteX8" fmla="*/ 9594296 w 12219709"/>
              <a:gd name="connsiteY8" fmla="*/ 0 h 6885709"/>
              <a:gd name="connsiteX0" fmla="*/ 8624478 w 12219709"/>
              <a:gd name="connsiteY0" fmla="*/ 0 h 6876473"/>
              <a:gd name="connsiteX1" fmla="*/ 9589632 w 12219709"/>
              <a:gd name="connsiteY1" fmla="*/ 9237 h 6876473"/>
              <a:gd name="connsiteX2" fmla="*/ 12219709 w 12219709"/>
              <a:gd name="connsiteY2" fmla="*/ 1161496 h 6876473"/>
              <a:gd name="connsiteX3" fmla="*/ 12219709 w 12219709"/>
              <a:gd name="connsiteY3" fmla="*/ 6876473 h 6876473"/>
              <a:gd name="connsiteX4" fmla="*/ 12219709 w 12219709"/>
              <a:gd name="connsiteY4" fmla="*/ 6876473 h 6876473"/>
              <a:gd name="connsiteX5" fmla="*/ 0 w 12219709"/>
              <a:gd name="connsiteY5" fmla="*/ 6876473 h 6876473"/>
              <a:gd name="connsiteX6" fmla="*/ 0 w 12219709"/>
              <a:gd name="connsiteY6" fmla="*/ 6876473 h 6876473"/>
              <a:gd name="connsiteX7" fmla="*/ 0 w 12219709"/>
              <a:gd name="connsiteY7" fmla="*/ 1161496 h 6876473"/>
              <a:gd name="connsiteX8" fmla="*/ 8624478 w 12219709"/>
              <a:gd name="connsiteY8" fmla="*/ 0 h 6876473"/>
              <a:gd name="connsiteX0" fmla="*/ 8624478 w 12219709"/>
              <a:gd name="connsiteY0" fmla="*/ 18472 h 6894945"/>
              <a:gd name="connsiteX1" fmla="*/ 8610578 w 12219709"/>
              <a:gd name="connsiteY1" fmla="*/ 0 h 6894945"/>
              <a:gd name="connsiteX2" fmla="*/ 12219709 w 12219709"/>
              <a:gd name="connsiteY2" fmla="*/ 1179968 h 6894945"/>
              <a:gd name="connsiteX3" fmla="*/ 12219709 w 12219709"/>
              <a:gd name="connsiteY3" fmla="*/ 6894945 h 6894945"/>
              <a:gd name="connsiteX4" fmla="*/ 12219709 w 12219709"/>
              <a:gd name="connsiteY4" fmla="*/ 6894945 h 6894945"/>
              <a:gd name="connsiteX5" fmla="*/ 0 w 12219709"/>
              <a:gd name="connsiteY5" fmla="*/ 6894945 h 6894945"/>
              <a:gd name="connsiteX6" fmla="*/ 0 w 12219709"/>
              <a:gd name="connsiteY6" fmla="*/ 6894945 h 6894945"/>
              <a:gd name="connsiteX7" fmla="*/ 0 w 12219709"/>
              <a:gd name="connsiteY7" fmla="*/ 1179968 h 6894945"/>
              <a:gd name="connsiteX8" fmla="*/ 8624478 w 12219709"/>
              <a:gd name="connsiteY8" fmla="*/ 18472 h 6894945"/>
              <a:gd name="connsiteX0" fmla="*/ 8603213 w 12219709"/>
              <a:gd name="connsiteY0" fmla="*/ 0 h 6897738"/>
              <a:gd name="connsiteX1" fmla="*/ 8610578 w 12219709"/>
              <a:gd name="connsiteY1" fmla="*/ 2793 h 6897738"/>
              <a:gd name="connsiteX2" fmla="*/ 12219709 w 12219709"/>
              <a:gd name="connsiteY2" fmla="*/ 1182761 h 6897738"/>
              <a:gd name="connsiteX3" fmla="*/ 12219709 w 12219709"/>
              <a:gd name="connsiteY3" fmla="*/ 6897738 h 6897738"/>
              <a:gd name="connsiteX4" fmla="*/ 12219709 w 12219709"/>
              <a:gd name="connsiteY4" fmla="*/ 6897738 h 6897738"/>
              <a:gd name="connsiteX5" fmla="*/ 0 w 12219709"/>
              <a:gd name="connsiteY5" fmla="*/ 6897738 h 6897738"/>
              <a:gd name="connsiteX6" fmla="*/ 0 w 12219709"/>
              <a:gd name="connsiteY6" fmla="*/ 6897738 h 6897738"/>
              <a:gd name="connsiteX7" fmla="*/ 0 w 12219709"/>
              <a:gd name="connsiteY7" fmla="*/ 1182761 h 6897738"/>
              <a:gd name="connsiteX8" fmla="*/ 8603213 w 12219709"/>
              <a:gd name="connsiteY8" fmla="*/ 0 h 689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9709" h="6897738">
                <a:moveTo>
                  <a:pt x="8603213" y="0"/>
                </a:moveTo>
                <a:lnTo>
                  <a:pt x="8610578" y="2793"/>
                </a:lnTo>
                <a:lnTo>
                  <a:pt x="12219709" y="1182761"/>
                </a:lnTo>
                <a:lnTo>
                  <a:pt x="12219709" y="6897738"/>
                </a:lnTo>
                <a:lnTo>
                  <a:pt x="12219709" y="6897738"/>
                </a:lnTo>
                <a:lnTo>
                  <a:pt x="0" y="6897738"/>
                </a:lnTo>
                <a:lnTo>
                  <a:pt x="0" y="6897738"/>
                </a:lnTo>
                <a:lnTo>
                  <a:pt x="0" y="1182761"/>
                </a:lnTo>
                <a:lnTo>
                  <a:pt x="8603213"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2" descr="A picture containing text&#10;&#10;Description automatically generated">
            <a:extLst>
              <a:ext uri="{FF2B5EF4-FFF2-40B4-BE49-F238E27FC236}">
                <a16:creationId xmlns:a16="http://schemas.microsoft.com/office/drawing/2014/main" id="{5A268EB1-5B44-6859-B790-50FE107D97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39325" y="6049963"/>
            <a:ext cx="22717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302299"/>
            <a:ext cx="10515600" cy="4207548"/>
          </a:xfrm>
          <a:ln w="3175">
            <a:noFill/>
          </a:ln>
        </p:spPr>
        <p:txBody>
          <a:bodyPr anchor="ctr"/>
          <a:lstStyle>
            <a:lvl1pPr algn="l">
              <a:lnSpc>
                <a:spcPct val="100000"/>
              </a:lnSpc>
              <a:defRPr sz="4500" b="1" i="0">
                <a:solidFill>
                  <a:schemeClr val="bg1"/>
                </a:solidFill>
                <a:latin typeface="Trebuchet MS" panose="020B0703020202090204" pitchFamily="34" charset="0"/>
              </a:defRPr>
            </a:lvl1pPr>
          </a:lstStyle>
          <a:p>
            <a:r>
              <a:rPr lang="en-US"/>
              <a:t>Click to edit Master title style</a:t>
            </a:r>
          </a:p>
        </p:txBody>
      </p:sp>
    </p:spTree>
    <p:extLst>
      <p:ext uri="{BB962C8B-B14F-4D97-AF65-F5344CB8AC3E}">
        <p14:creationId xmlns:p14="http://schemas.microsoft.com/office/powerpoint/2010/main" val="37388907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Key Point-Re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94EB83A-5F61-E8CA-D980-AD309058DEF7}"/>
              </a:ext>
            </a:extLst>
          </p:cNvPr>
          <p:cNvSpPr txBox="1">
            <a:spLocks/>
          </p:cNvSpPr>
          <p:nvPr userDrawn="1"/>
        </p:nvSpPr>
        <p:spPr>
          <a:xfrm>
            <a:off x="4700588"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a:latin typeface="Trebuchet MS" panose="020B0703020202090204" pitchFamily="34" charset="0"/>
              </a:rPr>
              <a:t>Confidential – Internal Use Only</a:t>
            </a:r>
          </a:p>
        </p:txBody>
      </p:sp>
      <p:pic>
        <p:nvPicPr>
          <p:cNvPr id="4" name="Picture 2" descr="A picture containing text&#10;&#10;Description automatically generated">
            <a:extLst>
              <a:ext uri="{FF2B5EF4-FFF2-40B4-BE49-F238E27FC236}">
                <a16:creationId xmlns:a16="http://schemas.microsoft.com/office/drawing/2014/main" id="{34CFEAAA-22FC-AA2E-85A0-62F9B637B2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39325" y="6049963"/>
            <a:ext cx="22717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302299"/>
            <a:ext cx="10515600" cy="4207548"/>
          </a:xfrm>
          <a:ln w="3175">
            <a:noFill/>
          </a:ln>
        </p:spPr>
        <p:txBody>
          <a:bodyPr anchor="ctr"/>
          <a:lstStyle>
            <a:lvl1pPr algn="l">
              <a:lnSpc>
                <a:spcPct val="100000"/>
              </a:lnSpc>
              <a:defRPr sz="4500" b="1" i="0">
                <a:solidFill>
                  <a:schemeClr val="tx2"/>
                </a:solidFill>
                <a:latin typeface="Trebuchet MS" panose="020B0703020202090204" pitchFamily="34" charset="0"/>
              </a:defRPr>
            </a:lvl1pPr>
          </a:lstStyle>
          <a:p>
            <a:r>
              <a:rPr lang="en-US"/>
              <a:t>Click to edit Master title style</a:t>
            </a:r>
          </a:p>
        </p:txBody>
      </p:sp>
    </p:spTree>
    <p:extLst>
      <p:ext uri="{BB962C8B-B14F-4D97-AF65-F5344CB8AC3E}">
        <p14:creationId xmlns:p14="http://schemas.microsoft.com/office/powerpoint/2010/main" val="28969280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ey Point-Blue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780CC4D-67FB-6D1A-8371-34F8FB3CB795}"/>
              </a:ext>
            </a:extLst>
          </p:cNvPr>
          <p:cNvSpPr txBox="1">
            <a:spLocks/>
          </p:cNvSpPr>
          <p:nvPr userDrawn="1"/>
        </p:nvSpPr>
        <p:spPr>
          <a:xfrm>
            <a:off x="4700588"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a:latin typeface="Trebuchet MS" panose="020B0703020202090204" pitchFamily="34" charset="0"/>
              </a:rPr>
              <a:t>Confidential – Internal Use Only</a:t>
            </a:r>
          </a:p>
        </p:txBody>
      </p:sp>
      <p:pic>
        <p:nvPicPr>
          <p:cNvPr id="4" name="Picture 2" descr="A picture containing text&#10;&#10;Description automatically generated">
            <a:extLst>
              <a:ext uri="{FF2B5EF4-FFF2-40B4-BE49-F238E27FC236}">
                <a16:creationId xmlns:a16="http://schemas.microsoft.com/office/drawing/2014/main" id="{F77AB27F-9E9F-9F33-5220-FB121E5A19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39325" y="6049963"/>
            <a:ext cx="22717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302299"/>
            <a:ext cx="10515600" cy="4207548"/>
          </a:xfrm>
          <a:ln w="3175">
            <a:noFill/>
          </a:ln>
        </p:spPr>
        <p:txBody>
          <a:bodyPr anchor="ctr"/>
          <a:lstStyle>
            <a:lvl1pPr algn="l">
              <a:lnSpc>
                <a:spcPct val="100000"/>
              </a:lnSpc>
              <a:defRPr sz="4500" b="1" i="0">
                <a:solidFill>
                  <a:schemeClr val="accent1"/>
                </a:solidFill>
                <a:latin typeface="Trebuchet MS" panose="020B0703020202090204" pitchFamily="34" charset="0"/>
              </a:defRPr>
            </a:lvl1pPr>
          </a:lstStyle>
          <a:p>
            <a:r>
              <a:rPr lang="en-US"/>
              <a:t>Click to edit Master title style</a:t>
            </a:r>
          </a:p>
        </p:txBody>
      </p:sp>
    </p:spTree>
    <p:extLst>
      <p:ext uri="{BB962C8B-B14F-4D97-AF65-F5344CB8AC3E}">
        <p14:creationId xmlns:p14="http://schemas.microsoft.com/office/powerpoint/2010/main" val="3309167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Lis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3A5938-82CF-D177-ADCD-C1662F6A6128}"/>
              </a:ext>
            </a:extLst>
          </p:cNvPr>
          <p:cNvSpPr/>
          <p:nvPr userDrawn="1"/>
        </p:nvSpPr>
        <p:spPr>
          <a:xfrm>
            <a:off x="4249738" y="0"/>
            <a:ext cx="794226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a:extLst>
              <a:ext uri="{FF2B5EF4-FFF2-40B4-BE49-F238E27FC236}">
                <a16:creationId xmlns:a16="http://schemas.microsoft.com/office/drawing/2014/main" id="{C4E657C1-FC15-C678-EE7A-5C046249BF88}"/>
              </a:ext>
            </a:extLst>
          </p:cNvPr>
          <p:cNvSpPr/>
          <p:nvPr userDrawn="1"/>
        </p:nvSpPr>
        <p:spPr>
          <a:xfrm>
            <a:off x="0" y="0"/>
            <a:ext cx="42497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Slide Number Placeholder 5">
            <a:extLst>
              <a:ext uri="{FF2B5EF4-FFF2-40B4-BE49-F238E27FC236}">
                <a16:creationId xmlns:a16="http://schemas.microsoft.com/office/drawing/2014/main" id="{9F081BF8-B201-7BDE-98D1-8447A2B23B29}"/>
              </a:ext>
            </a:extLst>
          </p:cNvPr>
          <p:cNvSpPr txBox="1">
            <a:spLocks/>
          </p:cNvSpPr>
          <p:nvPr userDrawn="1"/>
        </p:nvSpPr>
        <p:spPr>
          <a:xfrm>
            <a:off x="4606925"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latin typeface="Trebuchet MS" panose="020B0703020202090204" pitchFamily="34" charset="0"/>
              </a:rPr>
              <a:t>Confidential – Internal Use Only</a:t>
            </a:r>
          </a:p>
        </p:txBody>
      </p:sp>
      <p:sp>
        <p:nvSpPr>
          <p:cNvPr id="3" name="Content Placeholder 2"/>
          <p:cNvSpPr>
            <a:spLocks noGrp="1"/>
          </p:cNvSpPr>
          <p:nvPr>
            <p:ph sz="half" idx="1"/>
          </p:nvPr>
        </p:nvSpPr>
        <p:spPr>
          <a:xfrm>
            <a:off x="495300" y="1189899"/>
            <a:ext cx="3397294" cy="4351338"/>
          </a:xfrm>
        </p:spPr>
        <p:txBody>
          <a:bodyPr anchor="ctr">
            <a:normAutofit/>
          </a:bodyPr>
          <a:lstStyle>
            <a:lvl1pPr algn="l">
              <a:lnSpc>
                <a:spcPct val="80000"/>
              </a:lnSpc>
              <a:defRPr sz="5000" b="1" i="0" spc="300">
                <a:solidFill>
                  <a:schemeClr val="bg1"/>
                </a:solidFill>
                <a:latin typeface="Trebuchet MS" panose="020B0703020202090204" pitchFamily="34" charset="0"/>
                <a:cs typeface="Rockwell Nova Light" panose="02060303020205020403" pitchFamily="18" charset="0"/>
              </a:defRPr>
            </a:lvl1pPr>
          </a:lstStyle>
          <a:p>
            <a:pPr lvl="0"/>
            <a:r>
              <a:rPr lang="en-US"/>
              <a:t>Click to edit Master text styles</a:t>
            </a:r>
          </a:p>
        </p:txBody>
      </p:sp>
      <p:sp>
        <p:nvSpPr>
          <p:cNvPr id="12" name="Text Placeholder 11"/>
          <p:cNvSpPr>
            <a:spLocks noGrp="1"/>
          </p:cNvSpPr>
          <p:nvPr>
            <p:ph type="body" sz="quarter" idx="13"/>
          </p:nvPr>
        </p:nvSpPr>
        <p:spPr>
          <a:xfrm>
            <a:off x="4606972" y="781844"/>
            <a:ext cx="7157992" cy="5294312"/>
          </a:xfrm>
        </p:spPr>
        <p:txBody>
          <a:bodyPr anchor="ctr"/>
          <a:lstStyle>
            <a:lvl1pPr marL="457200" indent="-457200">
              <a:lnSpc>
                <a:spcPct val="110000"/>
              </a:lnSpc>
              <a:buFont typeface="+mj-lt"/>
              <a:buAutoNum type="arabicPeriod"/>
              <a:defRPr/>
            </a:lvl1pPr>
            <a:lvl2pPr marL="800100" indent="-331788">
              <a:lnSpc>
                <a:spcPct val="110000"/>
              </a:lnSpc>
              <a:buFont typeface="+mj-lt"/>
              <a:buAutoNum type="alphaLcPeriod"/>
              <a:tabLst/>
              <a:defRPr>
                <a:solidFill>
                  <a:schemeClr val="tx1"/>
                </a:solidFill>
              </a:defRPr>
            </a:lvl2pPr>
            <a:lvl3pPr marL="865188" indent="-342900">
              <a:buFont typeface="+mj-lt"/>
              <a:buAutoNum type="arabicPeriod"/>
              <a:defRPr/>
            </a:lvl3pPr>
            <a:lvl4pPr marL="1204913" indent="-342900">
              <a:buFont typeface="+mj-lt"/>
              <a:buAutoNum type="arabicPeriod"/>
              <a:defRPr/>
            </a:lvl4pPr>
            <a:lvl5pPr marL="1430338" indent="-228600">
              <a:buFont typeface="+mj-lt"/>
              <a:buAutoNum type="arabicPeriod"/>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162994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Divider Blue Gri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4E71F60-6AE1-B9B9-9809-45E9EEC1DE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0"/>
            <a:ext cx="121951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sz="half" idx="1"/>
          </p:nvPr>
        </p:nvSpPr>
        <p:spPr>
          <a:xfrm>
            <a:off x="-55660" y="0"/>
            <a:ext cx="5762233" cy="6865951"/>
          </a:xfrm>
          <a:custGeom>
            <a:avLst/>
            <a:gdLst>
              <a:gd name="connsiteX0" fmla="*/ 5 w 4890977"/>
              <a:gd name="connsiteY0" fmla="*/ 2632582 h 6892206"/>
              <a:gd name="connsiteX1" fmla="*/ 2445489 w 4890977"/>
              <a:gd name="connsiteY1" fmla="*/ 0 h 6892206"/>
              <a:gd name="connsiteX2" fmla="*/ 4890972 w 4890977"/>
              <a:gd name="connsiteY2" fmla="*/ 2632582 h 6892206"/>
              <a:gd name="connsiteX3" fmla="*/ 3956880 w 4890977"/>
              <a:gd name="connsiteY3" fmla="*/ 6892188 h 6892206"/>
              <a:gd name="connsiteX4" fmla="*/ 934097 w 4890977"/>
              <a:gd name="connsiteY4" fmla="*/ 6892188 h 6892206"/>
              <a:gd name="connsiteX5" fmla="*/ 5 w 4890977"/>
              <a:gd name="connsiteY5" fmla="*/ 2632582 h 6892206"/>
              <a:gd name="connsiteX0" fmla="*/ 0 w 5730939"/>
              <a:gd name="connsiteY0" fmla="*/ 2632582 h 6892188"/>
              <a:gd name="connsiteX1" fmla="*/ 2445484 w 5730939"/>
              <a:gd name="connsiteY1" fmla="*/ 0 h 6892188"/>
              <a:gd name="connsiteX2" fmla="*/ 5730939 w 5730939"/>
              <a:gd name="connsiteY2" fmla="*/ 3461922 h 6892188"/>
              <a:gd name="connsiteX3" fmla="*/ 3956875 w 5730939"/>
              <a:gd name="connsiteY3" fmla="*/ 6892188 h 6892188"/>
              <a:gd name="connsiteX4" fmla="*/ 934092 w 5730939"/>
              <a:gd name="connsiteY4" fmla="*/ 6892188 h 6892188"/>
              <a:gd name="connsiteX5" fmla="*/ 0 w 5730939"/>
              <a:gd name="connsiteY5" fmla="*/ 2632582 h 6892188"/>
              <a:gd name="connsiteX0" fmla="*/ 0 w 5730939"/>
              <a:gd name="connsiteY0" fmla="*/ 2632582 h 6892188"/>
              <a:gd name="connsiteX1" fmla="*/ 2445484 w 5730939"/>
              <a:gd name="connsiteY1" fmla="*/ 0 h 6892188"/>
              <a:gd name="connsiteX2" fmla="*/ 5730939 w 5730939"/>
              <a:gd name="connsiteY2" fmla="*/ 3461922 h 6892188"/>
              <a:gd name="connsiteX3" fmla="*/ 4871275 w 5730939"/>
              <a:gd name="connsiteY3" fmla="*/ 6860291 h 6892188"/>
              <a:gd name="connsiteX4" fmla="*/ 934092 w 5730939"/>
              <a:gd name="connsiteY4" fmla="*/ 6892188 h 6892188"/>
              <a:gd name="connsiteX5" fmla="*/ 0 w 5730939"/>
              <a:gd name="connsiteY5" fmla="*/ 2632582 h 6892188"/>
              <a:gd name="connsiteX0" fmla="*/ 0 w 5730939"/>
              <a:gd name="connsiteY0" fmla="*/ 2675113 h 6934719"/>
              <a:gd name="connsiteX1" fmla="*/ 4890973 w 5730939"/>
              <a:gd name="connsiteY1" fmla="*/ 0 h 6934719"/>
              <a:gd name="connsiteX2" fmla="*/ 5730939 w 5730939"/>
              <a:gd name="connsiteY2" fmla="*/ 3504453 h 6934719"/>
              <a:gd name="connsiteX3" fmla="*/ 4871275 w 5730939"/>
              <a:gd name="connsiteY3" fmla="*/ 6902822 h 6934719"/>
              <a:gd name="connsiteX4" fmla="*/ 934092 w 5730939"/>
              <a:gd name="connsiteY4" fmla="*/ 6934719 h 6934719"/>
              <a:gd name="connsiteX5" fmla="*/ 0 w 5730939"/>
              <a:gd name="connsiteY5" fmla="*/ 2675113 h 6934719"/>
              <a:gd name="connsiteX0" fmla="*/ 0 w 5773469"/>
              <a:gd name="connsiteY0" fmla="*/ 102034 h 6934719"/>
              <a:gd name="connsiteX1" fmla="*/ 4933503 w 5773469"/>
              <a:gd name="connsiteY1" fmla="*/ 0 h 6934719"/>
              <a:gd name="connsiteX2" fmla="*/ 5773469 w 5773469"/>
              <a:gd name="connsiteY2" fmla="*/ 3504453 h 6934719"/>
              <a:gd name="connsiteX3" fmla="*/ 4913805 w 5773469"/>
              <a:gd name="connsiteY3" fmla="*/ 6902822 h 6934719"/>
              <a:gd name="connsiteX4" fmla="*/ 976622 w 5773469"/>
              <a:gd name="connsiteY4" fmla="*/ 6934719 h 6934719"/>
              <a:gd name="connsiteX5" fmla="*/ 0 w 5773469"/>
              <a:gd name="connsiteY5" fmla="*/ 102034 h 6934719"/>
              <a:gd name="connsiteX0" fmla="*/ 0 w 5773469"/>
              <a:gd name="connsiteY0" fmla="*/ 16794 h 6849479"/>
              <a:gd name="connsiteX1" fmla="*/ 4956751 w 5773469"/>
              <a:gd name="connsiteY1" fmla="*/ 0 h 6849479"/>
              <a:gd name="connsiteX2" fmla="*/ 5773469 w 5773469"/>
              <a:gd name="connsiteY2" fmla="*/ 3419213 h 6849479"/>
              <a:gd name="connsiteX3" fmla="*/ 4913805 w 5773469"/>
              <a:gd name="connsiteY3" fmla="*/ 6817582 h 6849479"/>
              <a:gd name="connsiteX4" fmla="*/ 976622 w 5773469"/>
              <a:gd name="connsiteY4" fmla="*/ 6849479 h 6849479"/>
              <a:gd name="connsiteX5" fmla="*/ 0 w 5773469"/>
              <a:gd name="connsiteY5" fmla="*/ 16794 h 6849479"/>
              <a:gd name="connsiteX0" fmla="*/ 0 w 5719224"/>
              <a:gd name="connsiteY0" fmla="*/ 0 h 6863681"/>
              <a:gd name="connsiteX1" fmla="*/ 4902506 w 5719224"/>
              <a:gd name="connsiteY1" fmla="*/ 14202 h 6863681"/>
              <a:gd name="connsiteX2" fmla="*/ 5719224 w 5719224"/>
              <a:gd name="connsiteY2" fmla="*/ 3433415 h 6863681"/>
              <a:gd name="connsiteX3" fmla="*/ 4859560 w 5719224"/>
              <a:gd name="connsiteY3" fmla="*/ 6831784 h 6863681"/>
              <a:gd name="connsiteX4" fmla="*/ 922377 w 5719224"/>
              <a:gd name="connsiteY4" fmla="*/ 6863681 h 6863681"/>
              <a:gd name="connsiteX5" fmla="*/ 0 w 5719224"/>
              <a:gd name="connsiteY5" fmla="*/ 0 h 6863681"/>
              <a:gd name="connsiteX0" fmla="*/ 0 w 5719224"/>
              <a:gd name="connsiteY0" fmla="*/ 1296 h 6864977"/>
              <a:gd name="connsiteX1" fmla="*/ 4871509 w 5719224"/>
              <a:gd name="connsiteY1" fmla="*/ 0 h 6864977"/>
              <a:gd name="connsiteX2" fmla="*/ 5719224 w 5719224"/>
              <a:gd name="connsiteY2" fmla="*/ 3434711 h 6864977"/>
              <a:gd name="connsiteX3" fmla="*/ 4859560 w 5719224"/>
              <a:gd name="connsiteY3" fmla="*/ 6833080 h 6864977"/>
              <a:gd name="connsiteX4" fmla="*/ 922377 w 5719224"/>
              <a:gd name="connsiteY4" fmla="*/ 6864977 h 6864977"/>
              <a:gd name="connsiteX5" fmla="*/ 0 w 5719224"/>
              <a:gd name="connsiteY5" fmla="*/ 1296 h 6864977"/>
              <a:gd name="connsiteX0" fmla="*/ 0 w 5719224"/>
              <a:gd name="connsiteY0" fmla="*/ 1296 h 6893257"/>
              <a:gd name="connsiteX1" fmla="*/ 4871509 w 5719224"/>
              <a:gd name="connsiteY1" fmla="*/ 0 h 6893257"/>
              <a:gd name="connsiteX2" fmla="*/ 5719224 w 5719224"/>
              <a:gd name="connsiteY2" fmla="*/ 3434711 h 6893257"/>
              <a:gd name="connsiteX3" fmla="*/ 4859560 w 5719224"/>
              <a:gd name="connsiteY3" fmla="*/ 6833080 h 6893257"/>
              <a:gd name="connsiteX4" fmla="*/ 17404 w 5719224"/>
              <a:gd name="connsiteY4" fmla="*/ 6893257 h 6893257"/>
              <a:gd name="connsiteX5" fmla="*/ 0 w 5719224"/>
              <a:gd name="connsiteY5" fmla="*/ 1296 h 6893257"/>
              <a:gd name="connsiteX0" fmla="*/ 0 w 5719224"/>
              <a:gd name="connsiteY0" fmla="*/ 1296 h 6893257"/>
              <a:gd name="connsiteX1" fmla="*/ 4871509 w 5719224"/>
              <a:gd name="connsiteY1" fmla="*/ 0 h 6893257"/>
              <a:gd name="connsiteX2" fmla="*/ 5719224 w 5719224"/>
              <a:gd name="connsiteY2" fmla="*/ 3434711 h 6893257"/>
              <a:gd name="connsiteX3" fmla="*/ 4831279 w 5719224"/>
              <a:gd name="connsiteY3" fmla="*/ 6880214 h 6893257"/>
              <a:gd name="connsiteX4" fmla="*/ 17404 w 5719224"/>
              <a:gd name="connsiteY4" fmla="*/ 6893257 h 6893257"/>
              <a:gd name="connsiteX5" fmla="*/ 0 w 5719224"/>
              <a:gd name="connsiteY5" fmla="*/ 1296 h 6893257"/>
              <a:gd name="connsiteX0" fmla="*/ 0 w 5719224"/>
              <a:gd name="connsiteY0" fmla="*/ 62256 h 6954217"/>
              <a:gd name="connsiteX1" fmla="*/ 4847125 w 5719224"/>
              <a:gd name="connsiteY1" fmla="*/ 0 h 6954217"/>
              <a:gd name="connsiteX2" fmla="*/ 5719224 w 5719224"/>
              <a:gd name="connsiteY2" fmla="*/ 3495671 h 6954217"/>
              <a:gd name="connsiteX3" fmla="*/ 4831279 w 5719224"/>
              <a:gd name="connsiteY3" fmla="*/ 6941174 h 6954217"/>
              <a:gd name="connsiteX4" fmla="*/ 17404 w 5719224"/>
              <a:gd name="connsiteY4" fmla="*/ 6954217 h 6954217"/>
              <a:gd name="connsiteX5" fmla="*/ 0 w 5719224"/>
              <a:gd name="connsiteY5" fmla="*/ 62256 h 6954217"/>
              <a:gd name="connsiteX0" fmla="*/ 0 w 5731416"/>
              <a:gd name="connsiteY0" fmla="*/ 1296 h 6954217"/>
              <a:gd name="connsiteX1" fmla="*/ 4859317 w 5731416"/>
              <a:gd name="connsiteY1" fmla="*/ 0 h 6954217"/>
              <a:gd name="connsiteX2" fmla="*/ 5731416 w 5731416"/>
              <a:gd name="connsiteY2" fmla="*/ 3495671 h 6954217"/>
              <a:gd name="connsiteX3" fmla="*/ 4843471 w 5731416"/>
              <a:gd name="connsiteY3" fmla="*/ 6941174 h 6954217"/>
              <a:gd name="connsiteX4" fmla="*/ 29596 w 5731416"/>
              <a:gd name="connsiteY4" fmla="*/ 6954217 h 6954217"/>
              <a:gd name="connsiteX5" fmla="*/ 0 w 5731416"/>
              <a:gd name="connsiteY5" fmla="*/ 1296 h 6954217"/>
              <a:gd name="connsiteX0" fmla="*/ 0 w 5731416"/>
              <a:gd name="connsiteY0" fmla="*/ 1296 h 7002134"/>
              <a:gd name="connsiteX1" fmla="*/ 4859317 w 5731416"/>
              <a:gd name="connsiteY1" fmla="*/ 0 h 7002134"/>
              <a:gd name="connsiteX2" fmla="*/ 5731416 w 5731416"/>
              <a:gd name="connsiteY2" fmla="*/ 3495671 h 7002134"/>
              <a:gd name="connsiteX3" fmla="*/ 4831279 w 5731416"/>
              <a:gd name="connsiteY3" fmla="*/ 7002134 h 7002134"/>
              <a:gd name="connsiteX4" fmla="*/ 29596 w 5731416"/>
              <a:gd name="connsiteY4" fmla="*/ 6954217 h 7002134"/>
              <a:gd name="connsiteX5" fmla="*/ 0 w 5731416"/>
              <a:gd name="connsiteY5" fmla="*/ 1296 h 7002134"/>
              <a:gd name="connsiteX0" fmla="*/ 8116 w 5739532"/>
              <a:gd name="connsiteY0" fmla="*/ 1296 h 7002134"/>
              <a:gd name="connsiteX1" fmla="*/ 4867433 w 5739532"/>
              <a:gd name="connsiteY1" fmla="*/ 0 h 7002134"/>
              <a:gd name="connsiteX2" fmla="*/ 5739532 w 5739532"/>
              <a:gd name="connsiteY2" fmla="*/ 3495671 h 7002134"/>
              <a:gd name="connsiteX3" fmla="*/ 4839395 w 5739532"/>
              <a:gd name="connsiteY3" fmla="*/ 7002134 h 7002134"/>
              <a:gd name="connsiteX4" fmla="*/ 1136 w 5739532"/>
              <a:gd name="connsiteY4" fmla="*/ 6990793 h 7002134"/>
              <a:gd name="connsiteX5" fmla="*/ 8116 w 5739532"/>
              <a:gd name="connsiteY5" fmla="*/ 1296 h 7002134"/>
              <a:gd name="connsiteX0" fmla="*/ 8116 w 5678572"/>
              <a:gd name="connsiteY0" fmla="*/ 1296 h 7002134"/>
              <a:gd name="connsiteX1" fmla="*/ 4867433 w 5678572"/>
              <a:gd name="connsiteY1" fmla="*/ 0 h 7002134"/>
              <a:gd name="connsiteX2" fmla="*/ 5678572 w 5678572"/>
              <a:gd name="connsiteY2" fmla="*/ 1983863 h 7002134"/>
              <a:gd name="connsiteX3" fmla="*/ 4839395 w 5678572"/>
              <a:gd name="connsiteY3" fmla="*/ 7002134 h 7002134"/>
              <a:gd name="connsiteX4" fmla="*/ 1136 w 5678572"/>
              <a:gd name="connsiteY4" fmla="*/ 6990793 h 7002134"/>
              <a:gd name="connsiteX5" fmla="*/ 8116 w 5678572"/>
              <a:gd name="connsiteY5" fmla="*/ 1296 h 7002134"/>
              <a:gd name="connsiteX0" fmla="*/ 8116 w 5702956"/>
              <a:gd name="connsiteY0" fmla="*/ 1296 h 7002134"/>
              <a:gd name="connsiteX1" fmla="*/ 4867433 w 5702956"/>
              <a:gd name="connsiteY1" fmla="*/ 0 h 7002134"/>
              <a:gd name="connsiteX2" fmla="*/ 5702956 w 5702956"/>
              <a:gd name="connsiteY2" fmla="*/ 2154551 h 7002134"/>
              <a:gd name="connsiteX3" fmla="*/ 4839395 w 5702956"/>
              <a:gd name="connsiteY3" fmla="*/ 7002134 h 7002134"/>
              <a:gd name="connsiteX4" fmla="*/ 1136 w 5702956"/>
              <a:gd name="connsiteY4" fmla="*/ 6990793 h 7002134"/>
              <a:gd name="connsiteX5" fmla="*/ 8116 w 5702956"/>
              <a:gd name="connsiteY5" fmla="*/ 1296 h 70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2956" h="7002134">
                <a:moveTo>
                  <a:pt x="8116" y="1296"/>
                </a:moveTo>
                <a:lnTo>
                  <a:pt x="4867433" y="0"/>
                </a:lnTo>
                <a:lnTo>
                  <a:pt x="5702956" y="2154551"/>
                </a:lnTo>
                <a:lnTo>
                  <a:pt x="4839395" y="7002134"/>
                </a:lnTo>
                <a:lnTo>
                  <a:pt x="1136" y="6990793"/>
                </a:lnTo>
                <a:cubicBezTo>
                  <a:pt x="-4665" y="4693473"/>
                  <a:pt x="13917" y="2298616"/>
                  <a:pt x="8116" y="1296"/>
                </a:cubicBezTo>
                <a:close/>
              </a:path>
            </a:pathLst>
          </a:custGeom>
          <a:solidFill>
            <a:schemeClr val="accent1"/>
          </a:solidFill>
          <a:effectLst/>
        </p:spPr>
        <p:txBody>
          <a:bodyPr lIns="457200" tIns="1920240" rIns="365760" anchor="t" anchorCtr="0">
            <a:noAutofit/>
          </a:bodyPr>
          <a:lstStyle>
            <a:lvl1pPr marL="0" indent="0" algn="l">
              <a:lnSpc>
                <a:spcPct val="80000"/>
              </a:lnSpc>
              <a:buNone/>
              <a:defRPr sz="3200" b="1" i="0">
                <a:solidFill>
                  <a:schemeClr val="bg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Tree>
    <p:extLst>
      <p:ext uri="{BB962C8B-B14F-4D97-AF65-F5344CB8AC3E}">
        <p14:creationId xmlns:p14="http://schemas.microsoft.com/office/powerpoint/2010/main" val="13152100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Divider Red Gri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6612B2F-CC49-3C18-C348-42BEED067E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0"/>
            <a:ext cx="121951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a:spLocks noGrp="1"/>
          </p:cNvSpPr>
          <p:nvPr>
            <p:ph sz="half" idx="1"/>
          </p:nvPr>
        </p:nvSpPr>
        <p:spPr>
          <a:xfrm>
            <a:off x="-55660" y="0"/>
            <a:ext cx="5762233" cy="6865951"/>
          </a:xfrm>
          <a:custGeom>
            <a:avLst/>
            <a:gdLst>
              <a:gd name="connsiteX0" fmla="*/ 5 w 4890977"/>
              <a:gd name="connsiteY0" fmla="*/ 2632582 h 6892206"/>
              <a:gd name="connsiteX1" fmla="*/ 2445489 w 4890977"/>
              <a:gd name="connsiteY1" fmla="*/ 0 h 6892206"/>
              <a:gd name="connsiteX2" fmla="*/ 4890972 w 4890977"/>
              <a:gd name="connsiteY2" fmla="*/ 2632582 h 6892206"/>
              <a:gd name="connsiteX3" fmla="*/ 3956880 w 4890977"/>
              <a:gd name="connsiteY3" fmla="*/ 6892188 h 6892206"/>
              <a:gd name="connsiteX4" fmla="*/ 934097 w 4890977"/>
              <a:gd name="connsiteY4" fmla="*/ 6892188 h 6892206"/>
              <a:gd name="connsiteX5" fmla="*/ 5 w 4890977"/>
              <a:gd name="connsiteY5" fmla="*/ 2632582 h 6892206"/>
              <a:gd name="connsiteX0" fmla="*/ 0 w 5730939"/>
              <a:gd name="connsiteY0" fmla="*/ 2632582 h 6892188"/>
              <a:gd name="connsiteX1" fmla="*/ 2445484 w 5730939"/>
              <a:gd name="connsiteY1" fmla="*/ 0 h 6892188"/>
              <a:gd name="connsiteX2" fmla="*/ 5730939 w 5730939"/>
              <a:gd name="connsiteY2" fmla="*/ 3461922 h 6892188"/>
              <a:gd name="connsiteX3" fmla="*/ 3956875 w 5730939"/>
              <a:gd name="connsiteY3" fmla="*/ 6892188 h 6892188"/>
              <a:gd name="connsiteX4" fmla="*/ 934092 w 5730939"/>
              <a:gd name="connsiteY4" fmla="*/ 6892188 h 6892188"/>
              <a:gd name="connsiteX5" fmla="*/ 0 w 5730939"/>
              <a:gd name="connsiteY5" fmla="*/ 2632582 h 6892188"/>
              <a:gd name="connsiteX0" fmla="*/ 0 w 5730939"/>
              <a:gd name="connsiteY0" fmla="*/ 2632582 h 6892188"/>
              <a:gd name="connsiteX1" fmla="*/ 2445484 w 5730939"/>
              <a:gd name="connsiteY1" fmla="*/ 0 h 6892188"/>
              <a:gd name="connsiteX2" fmla="*/ 5730939 w 5730939"/>
              <a:gd name="connsiteY2" fmla="*/ 3461922 h 6892188"/>
              <a:gd name="connsiteX3" fmla="*/ 4871275 w 5730939"/>
              <a:gd name="connsiteY3" fmla="*/ 6860291 h 6892188"/>
              <a:gd name="connsiteX4" fmla="*/ 934092 w 5730939"/>
              <a:gd name="connsiteY4" fmla="*/ 6892188 h 6892188"/>
              <a:gd name="connsiteX5" fmla="*/ 0 w 5730939"/>
              <a:gd name="connsiteY5" fmla="*/ 2632582 h 6892188"/>
              <a:gd name="connsiteX0" fmla="*/ 0 w 5730939"/>
              <a:gd name="connsiteY0" fmla="*/ 2675113 h 6934719"/>
              <a:gd name="connsiteX1" fmla="*/ 4890973 w 5730939"/>
              <a:gd name="connsiteY1" fmla="*/ 0 h 6934719"/>
              <a:gd name="connsiteX2" fmla="*/ 5730939 w 5730939"/>
              <a:gd name="connsiteY2" fmla="*/ 3504453 h 6934719"/>
              <a:gd name="connsiteX3" fmla="*/ 4871275 w 5730939"/>
              <a:gd name="connsiteY3" fmla="*/ 6902822 h 6934719"/>
              <a:gd name="connsiteX4" fmla="*/ 934092 w 5730939"/>
              <a:gd name="connsiteY4" fmla="*/ 6934719 h 6934719"/>
              <a:gd name="connsiteX5" fmla="*/ 0 w 5730939"/>
              <a:gd name="connsiteY5" fmla="*/ 2675113 h 6934719"/>
              <a:gd name="connsiteX0" fmla="*/ 0 w 5773469"/>
              <a:gd name="connsiteY0" fmla="*/ 102034 h 6934719"/>
              <a:gd name="connsiteX1" fmla="*/ 4933503 w 5773469"/>
              <a:gd name="connsiteY1" fmla="*/ 0 h 6934719"/>
              <a:gd name="connsiteX2" fmla="*/ 5773469 w 5773469"/>
              <a:gd name="connsiteY2" fmla="*/ 3504453 h 6934719"/>
              <a:gd name="connsiteX3" fmla="*/ 4913805 w 5773469"/>
              <a:gd name="connsiteY3" fmla="*/ 6902822 h 6934719"/>
              <a:gd name="connsiteX4" fmla="*/ 976622 w 5773469"/>
              <a:gd name="connsiteY4" fmla="*/ 6934719 h 6934719"/>
              <a:gd name="connsiteX5" fmla="*/ 0 w 5773469"/>
              <a:gd name="connsiteY5" fmla="*/ 102034 h 6934719"/>
              <a:gd name="connsiteX0" fmla="*/ 0 w 5773469"/>
              <a:gd name="connsiteY0" fmla="*/ 16794 h 6849479"/>
              <a:gd name="connsiteX1" fmla="*/ 4956751 w 5773469"/>
              <a:gd name="connsiteY1" fmla="*/ 0 h 6849479"/>
              <a:gd name="connsiteX2" fmla="*/ 5773469 w 5773469"/>
              <a:gd name="connsiteY2" fmla="*/ 3419213 h 6849479"/>
              <a:gd name="connsiteX3" fmla="*/ 4913805 w 5773469"/>
              <a:gd name="connsiteY3" fmla="*/ 6817582 h 6849479"/>
              <a:gd name="connsiteX4" fmla="*/ 976622 w 5773469"/>
              <a:gd name="connsiteY4" fmla="*/ 6849479 h 6849479"/>
              <a:gd name="connsiteX5" fmla="*/ 0 w 5773469"/>
              <a:gd name="connsiteY5" fmla="*/ 16794 h 6849479"/>
              <a:gd name="connsiteX0" fmla="*/ 0 w 5719224"/>
              <a:gd name="connsiteY0" fmla="*/ 0 h 6863681"/>
              <a:gd name="connsiteX1" fmla="*/ 4902506 w 5719224"/>
              <a:gd name="connsiteY1" fmla="*/ 14202 h 6863681"/>
              <a:gd name="connsiteX2" fmla="*/ 5719224 w 5719224"/>
              <a:gd name="connsiteY2" fmla="*/ 3433415 h 6863681"/>
              <a:gd name="connsiteX3" fmla="*/ 4859560 w 5719224"/>
              <a:gd name="connsiteY3" fmla="*/ 6831784 h 6863681"/>
              <a:gd name="connsiteX4" fmla="*/ 922377 w 5719224"/>
              <a:gd name="connsiteY4" fmla="*/ 6863681 h 6863681"/>
              <a:gd name="connsiteX5" fmla="*/ 0 w 5719224"/>
              <a:gd name="connsiteY5" fmla="*/ 0 h 6863681"/>
              <a:gd name="connsiteX0" fmla="*/ 0 w 5719224"/>
              <a:gd name="connsiteY0" fmla="*/ 1296 h 6864977"/>
              <a:gd name="connsiteX1" fmla="*/ 4871509 w 5719224"/>
              <a:gd name="connsiteY1" fmla="*/ 0 h 6864977"/>
              <a:gd name="connsiteX2" fmla="*/ 5719224 w 5719224"/>
              <a:gd name="connsiteY2" fmla="*/ 3434711 h 6864977"/>
              <a:gd name="connsiteX3" fmla="*/ 4859560 w 5719224"/>
              <a:gd name="connsiteY3" fmla="*/ 6833080 h 6864977"/>
              <a:gd name="connsiteX4" fmla="*/ 922377 w 5719224"/>
              <a:gd name="connsiteY4" fmla="*/ 6864977 h 6864977"/>
              <a:gd name="connsiteX5" fmla="*/ 0 w 5719224"/>
              <a:gd name="connsiteY5" fmla="*/ 1296 h 6864977"/>
              <a:gd name="connsiteX0" fmla="*/ 0 w 5719224"/>
              <a:gd name="connsiteY0" fmla="*/ 1296 h 6893257"/>
              <a:gd name="connsiteX1" fmla="*/ 4871509 w 5719224"/>
              <a:gd name="connsiteY1" fmla="*/ 0 h 6893257"/>
              <a:gd name="connsiteX2" fmla="*/ 5719224 w 5719224"/>
              <a:gd name="connsiteY2" fmla="*/ 3434711 h 6893257"/>
              <a:gd name="connsiteX3" fmla="*/ 4859560 w 5719224"/>
              <a:gd name="connsiteY3" fmla="*/ 6833080 h 6893257"/>
              <a:gd name="connsiteX4" fmla="*/ 17404 w 5719224"/>
              <a:gd name="connsiteY4" fmla="*/ 6893257 h 6893257"/>
              <a:gd name="connsiteX5" fmla="*/ 0 w 5719224"/>
              <a:gd name="connsiteY5" fmla="*/ 1296 h 6893257"/>
              <a:gd name="connsiteX0" fmla="*/ 0 w 5719224"/>
              <a:gd name="connsiteY0" fmla="*/ 1296 h 6893257"/>
              <a:gd name="connsiteX1" fmla="*/ 4871509 w 5719224"/>
              <a:gd name="connsiteY1" fmla="*/ 0 h 6893257"/>
              <a:gd name="connsiteX2" fmla="*/ 5719224 w 5719224"/>
              <a:gd name="connsiteY2" fmla="*/ 3434711 h 6893257"/>
              <a:gd name="connsiteX3" fmla="*/ 4831279 w 5719224"/>
              <a:gd name="connsiteY3" fmla="*/ 6880214 h 6893257"/>
              <a:gd name="connsiteX4" fmla="*/ 17404 w 5719224"/>
              <a:gd name="connsiteY4" fmla="*/ 6893257 h 6893257"/>
              <a:gd name="connsiteX5" fmla="*/ 0 w 5719224"/>
              <a:gd name="connsiteY5" fmla="*/ 1296 h 6893257"/>
              <a:gd name="connsiteX0" fmla="*/ 0 w 5719224"/>
              <a:gd name="connsiteY0" fmla="*/ 62256 h 6954217"/>
              <a:gd name="connsiteX1" fmla="*/ 4847125 w 5719224"/>
              <a:gd name="connsiteY1" fmla="*/ 0 h 6954217"/>
              <a:gd name="connsiteX2" fmla="*/ 5719224 w 5719224"/>
              <a:gd name="connsiteY2" fmla="*/ 3495671 h 6954217"/>
              <a:gd name="connsiteX3" fmla="*/ 4831279 w 5719224"/>
              <a:gd name="connsiteY3" fmla="*/ 6941174 h 6954217"/>
              <a:gd name="connsiteX4" fmla="*/ 17404 w 5719224"/>
              <a:gd name="connsiteY4" fmla="*/ 6954217 h 6954217"/>
              <a:gd name="connsiteX5" fmla="*/ 0 w 5719224"/>
              <a:gd name="connsiteY5" fmla="*/ 62256 h 6954217"/>
              <a:gd name="connsiteX0" fmla="*/ 0 w 5731416"/>
              <a:gd name="connsiteY0" fmla="*/ 1296 h 6954217"/>
              <a:gd name="connsiteX1" fmla="*/ 4859317 w 5731416"/>
              <a:gd name="connsiteY1" fmla="*/ 0 h 6954217"/>
              <a:gd name="connsiteX2" fmla="*/ 5731416 w 5731416"/>
              <a:gd name="connsiteY2" fmla="*/ 3495671 h 6954217"/>
              <a:gd name="connsiteX3" fmla="*/ 4843471 w 5731416"/>
              <a:gd name="connsiteY3" fmla="*/ 6941174 h 6954217"/>
              <a:gd name="connsiteX4" fmla="*/ 29596 w 5731416"/>
              <a:gd name="connsiteY4" fmla="*/ 6954217 h 6954217"/>
              <a:gd name="connsiteX5" fmla="*/ 0 w 5731416"/>
              <a:gd name="connsiteY5" fmla="*/ 1296 h 6954217"/>
              <a:gd name="connsiteX0" fmla="*/ 0 w 5731416"/>
              <a:gd name="connsiteY0" fmla="*/ 1296 h 7002134"/>
              <a:gd name="connsiteX1" fmla="*/ 4859317 w 5731416"/>
              <a:gd name="connsiteY1" fmla="*/ 0 h 7002134"/>
              <a:gd name="connsiteX2" fmla="*/ 5731416 w 5731416"/>
              <a:gd name="connsiteY2" fmla="*/ 3495671 h 7002134"/>
              <a:gd name="connsiteX3" fmla="*/ 4831279 w 5731416"/>
              <a:gd name="connsiteY3" fmla="*/ 7002134 h 7002134"/>
              <a:gd name="connsiteX4" fmla="*/ 29596 w 5731416"/>
              <a:gd name="connsiteY4" fmla="*/ 6954217 h 7002134"/>
              <a:gd name="connsiteX5" fmla="*/ 0 w 5731416"/>
              <a:gd name="connsiteY5" fmla="*/ 1296 h 7002134"/>
              <a:gd name="connsiteX0" fmla="*/ 8116 w 5739532"/>
              <a:gd name="connsiteY0" fmla="*/ 1296 h 7002134"/>
              <a:gd name="connsiteX1" fmla="*/ 4867433 w 5739532"/>
              <a:gd name="connsiteY1" fmla="*/ 0 h 7002134"/>
              <a:gd name="connsiteX2" fmla="*/ 5739532 w 5739532"/>
              <a:gd name="connsiteY2" fmla="*/ 3495671 h 7002134"/>
              <a:gd name="connsiteX3" fmla="*/ 4839395 w 5739532"/>
              <a:gd name="connsiteY3" fmla="*/ 7002134 h 7002134"/>
              <a:gd name="connsiteX4" fmla="*/ 1136 w 5739532"/>
              <a:gd name="connsiteY4" fmla="*/ 6990793 h 7002134"/>
              <a:gd name="connsiteX5" fmla="*/ 8116 w 5739532"/>
              <a:gd name="connsiteY5" fmla="*/ 1296 h 7002134"/>
              <a:gd name="connsiteX0" fmla="*/ 8116 w 5678572"/>
              <a:gd name="connsiteY0" fmla="*/ 1296 h 7002134"/>
              <a:gd name="connsiteX1" fmla="*/ 4867433 w 5678572"/>
              <a:gd name="connsiteY1" fmla="*/ 0 h 7002134"/>
              <a:gd name="connsiteX2" fmla="*/ 5678572 w 5678572"/>
              <a:gd name="connsiteY2" fmla="*/ 1983863 h 7002134"/>
              <a:gd name="connsiteX3" fmla="*/ 4839395 w 5678572"/>
              <a:gd name="connsiteY3" fmla="*/ 7002134 h 7002134"/>
              <a:gd name="connsiteX4" fmla="*/ 1136 w 5678572"/>
              <a:gd name="connsiteY4" fmla="*/ 6990793 h 7002134"/>
              <a:gd name="connsiteX5" fmla="*/ 8116 w 5678572"/>
              <a:gd name="connsiteY5" fmla="*/ 1296 h 7002134"/>
              <a:gd name="connsiteX0" fmla="*/ 8116 w 5702956"/>
              <a:gd name="connsiteY0" fmla="*/ 1296 h 7002134"/>
              <a:gd name="connsiteX1" fmla="*/ 4867433 w 5702956"/>
              <a:gd name="connsiteY1" fmla="*/ 0 h 7002134"/>
              <a:gd name="connsiteX2" fmla="*/ 5702956 w 5702956"/>
              <a:gd name="connsiteY2" fmla="*/ 2154551 h 7002134"/>
              <a:gd name="connsiteX3" fmla="*/ 4839395 w 5702956"/>
              <a:gd name="connsiteY3" fmla="*/ 7002134 h 7002134"/>
              <a:gd name="connsiteX4" fmla="*/ 1136 w 5702956"/>
              <a:gd name="connsiteY4" fmla="*/ 6990793 h 7002134"/>
              <a:gd name="connsiteX5" fmla="*/ 8116 w 5702956"/>
              <a:gd name="connsiteY5" fmla="*/ 1296 h 70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2956" h="7002134">
                <a:moveTo>
                  <a:pt x="8116" y="1296"/>
                </a:moveTo>
                <a:lnTo>
                  <a:pt x="4867433" y="0"/>
                </a:lnTo>
                <a:lnTo>
                  <a:pt x="5702956" y="2154551"/>
                </a:lnTo>
                <a:lnTo>
                  <a:pt x="4839395" y="7002134"/>
                </a:lnTo>
                <a:lnTo>
                  <a:pt x="1136" y="6990793"/>
                </a:lnTo>
                <a:cubicBezTo>
                  <a:pt x="-4665" y="4693473"/>
                  <a:pt x="13917" y="2298616"/>
                  <a:pt x="8116" y="1296"/>
                </a:cubicBezTo>
                <a:close/>
              </a:path>
            </a:pathLst>
          </a:custGeom>
          <a:solidFill>
            <a:schemeClr val="tx2"/>
          </a:solidFill>
          <a:effectLst/>
        </p:spPr>
        <p:txBody>
          <a:bodyPr lIns="457200" tIns="1920240" rIns="365760" anchor="t" anchorCtr="0">
            <a:noAutofit/>
          </a:bodyPr>
          <a:lstStyle>
            <a:lvl1pPr marL="0" indent="0" algn="l">
              <a:lnSpc>
                <a:spcPct val="80000"/>
              </a:lnSpc>
              <a:buNone/>
              <a:defRPr sz="3200" b="1" i="0">
                <a:solidFill>
                  <a:schemeClr val="bg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Tree>
    <p:extLst>
      <p:ext uri="{BB962C8B-B14F-4D97-AF65-F5344CB8AC3E}">
        <p14:creationId xmlns:p14="http://schemas.microsoft.com/office/powerpoint/2010/main" val="7830535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Divider Blue ">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2" y="0"/>
            <a:ext cx="12191998" cy="6858000"/>
          </a:xfrm>
          <a:prstGeom prst="rect">
            <a:avLst/>
          </a:prstGeom>
        </p:spPr>
        <p:txBody>
          <a:bodyPr anchor="ctr"/>
          <a:lstStyle>
            <a:lvl1pPr marL="0" indent="0" algn="r">
              <a:buNone/>
              <a:defRPr/>
            </a:lvl1pPr>
          </a:lstStyle>
          <a:p>
            <a:pPr lvl="0"/>
            <a:r>
              <a:rPr lang="en-US" noProof="0"/>
              <a:t>Click icon to add picture</a:t>
            </a:r>
          </a:p>
        </p:txBody>
      </p:sp>
      <p:sp>
        <p:nvSpPr>
          <p:cNvPr id="4" name="Content Placeholder 2"/>
          <p:cNvSpPr>
            <a:spLocks noGrp="1"/>
          </p:cNvSpPr>
          <p:nvPr>
            <p:ph sz="half" idx="1"/>
          </p:nvPr>
        </p:nvSpPr>
        <p:spPr>
          <a:xfrm>
            <a:off x="-55660" y="0"/>
            <a:ext cx="5762233" cy="6865951"/>
          </a:xfrm>
          <a:custGeom>
            <a:avLst/>
            <a:gdLst>
              <a:gd name="connsiteX0" fmla="*/ 5 w 4890977"/>
              <a:gd name="connsiteY0" fmla="*/ 2632582 h 6892206"/>
              <a:gd name="connsiteX1" fmla="*/ 2445489 w 4890977"/>
              <a:gd name="connsiteY1" fmla="*/ 0 h 6892206"/>
              <a:gd name="connsiteX2" fmla="*/ 4890972 w 4890977"/>
              <a:gd name="connsiteY2" fmla="*/ 2632582 h 6892206"/>
              <a:gd name="connsiteX3" fmla="*/ 3956880 w 4890977"/>
              <a:gd name="connsiteY3" fmla="*/ 6892188 h 6892206"/>
              <a:gd name="connsiteX4" fmla="*/ 934097 w 4890977"/>
              <a:gd name="connsiteY4" fmla="*/ 6892188 h 6892206"/>
              <a:gd name="connsiteX5" fmla="*/ 5 w 4890977"/>
              <a:gd name="connsiteY5" fmla="*/ 2632582 h 6892206"/>
              <a:gd name="connsiteX0" fmla="*/ 0 w 5730939"/>
              <a:gd name="connsiteY0" fmla="*/ 2632582 h 6892188"/>
              <a:gd name="connsiteX1" fmla="*/ 2445484 w 5730939"/>
              <a:gd name="connsiteY1" fmla="*/ 0 h 6892188"/>
              <a:gd name="connsiteX2" fmla="*/ 5730939 w 5730939"/>
              <a:gd name="connsiteY2" fmla="*/ 3461922 h 6892188"/>
              <a:gd name="connsiteX3" fmla="*/ 3956875 w 5730939"/>
              <a:gd name="connsiteY3" fmla="*/ 6892188 h 6892188"/>
              <a:gd name="connsiteX4" fmla="*/ 934092 w 5730939"/>
              <a:gd name="connsiteY4" fmla="*/ 6892188 h 6892188"/>
              <a:gd name="connsiteX5" fmla="*/ 0 w 5730939"/>
              <a:gd name="connsiteY5" fmla="*/ 2632582 h 6892188"/>
              <a:gd name="connsiteX0" fmla="*/ 0 w 5730939"/>
              <a:gd name="connsiteY0" fmla="*/ 2632582 h 6892188"/>
              <a:gd name="connsiteX1" fmla="*/ 2445484 w 5730939"/>
              <a:gd name="connsiteY1" fmla="*/ 0 h 6892188"/>
              <a:gd name="connsiteX2" fmla="*/ 5730939 w 5730939"/>
              <a:gd name="connsiteY2" fmla="*/ 3461922 h 6892188"/>
              <a:gd name="connsiteX3" fmla="*/ 4871275 w 5730939"/>
              <a:gd name="connsiteY3" fmla="*/ 6860291 h 6892188"/>
              <a:gd name="connsiteX4" fmla="*/ 934092 w 5730939"/>
              <a:gd name="connsiteY4" fmla="*/ 6892188 h 6892188"/>
              <a:gd name="connsiteX5" fmla="*/ 0 w 5730939"/>
              <a:gd name="connsiteY5" fmla="*/ 2632582 h 6892188"/>
              <a:gd name="connsiteX0" fmla="*/ 0 w 5730939"/>
              <a:gd name="connsiteY0" fmla="*/ 2675113 h 6934719"/>
              <a:gd name="connsiteX1" fmla="*/ 4890973 w 5730939"/>
              <a:gd name="connsiteY1" fmla="*/ 0 h 6934719"/>
              <a:gd name="connsiteX2" fmla="*/ 5730939 w 5730939"/>
              <a:gd name="connsiteY2" fmla="*/ 3504453 h 6934719"/>
              <a:gd name="connsiteX3" fmla="*/ 4871275 w 5730939"/>
              <a:gd name="connsiteY3" fmla="*/ 6902822 h 6934719"/>
              <a:gd name="connsiteX4" fmla="*/ 934092 w 5730939"/>
              <a:gd name="connsiteY4" fmla="*/ 6934719 h 6934719"/>
              <a:gd name="connsiteX5" fmla="*/ 0 w 5730939"/>
              <a:gd name="connsiteY5" fmla="*/ 2675113 h 6934719"/>
              <a:gd name="connsiteX0" fmla="*/ 0 w 5773469"/>
              <a:gd name="connsiteY0" fmla="*/ 102034 h 6934719"/>
              <a:gd name="connsiteX1" fmla="*/ 4933503 w 5773469"/>
              <a:gd name="connsiteY1" fmla="*/ 0 h 6934719"/>
              <a:gd name="connsiteX2" fmla="*/ 5773469 w 5773469"/>
              <a:gd name="connsiteY2" fmla="*/ 3504453 h 6934719"/>
              <a:gd name="connsiteX3" fmla="*/ 4913805 w 5773469"/>
              <a:gd name="connsiteY3" fmla="*/ 6902822 h 6934719"/>
              <a:gd name="connsiteX4" fmla="*/ 976622 w 5773469"/>
              <a:gd name="connsiteY4" fmla="*/ 6934719 h 6934719"/>
              <a:gd name="connsiteX5" fmla="*/ 0 w 5773469"/>
              <a:gd name="connsiteY5" fmla="*/ 102034 h 6934719"/>
              <a:gd name="connsiteX0" fmla="*/ 0 w 5773469"/>
              <a:gd name="connsiteY0" fmla="*/ 16794 h 6849479"/>
              <a:gd name="connsiteX1" fmla="*/ 4956751 w 5773469"/>
              <a:gd name="connsiteY1" fmla="*/ 0 h 6849479"/>
              <a:gd name="connsiteX2" fmla="*/ 5773469 w 5773469"/>
              <a:gd name="connsiteY2" fmla="*/ 3419213 h 6849479"/>
              <a:gd name="connsiteX3" fmla="*/ 4913805 w 5773469"/>
              <a:gd name="connsiteY3" fmla="*/ 6817582 h 6849479"/>
              <a:gd name="connsiteX4" fmla="*/ 976622 w 5773469"/>
              <a:gd name="connsiteY4" fmla="*/ 6849479 h 6849479"/>
              <a:gd name="connsiteX5" fmla="*/ 0 w 5773469"/>
              <a:gd name="connsiteY5" fmla="*/ 16794 h 6849479"/>
              <a:gd name="connsiteX0" fmla="*/ 0 w 5719224"/>
              <a:gd name="connsiteY0" fmla="*/ 0 h 6863681"/>
              <a:gd name="connsiteX1" fmla="*/ 4902506 w 5719224"/>
              <a:gd name="connsiteY1" fmla="*/ 14202 h 6863681"/>
              <a:gd name="connsiteX2" fmla="*/ 5719224 w 5719224"/>
              <a:gd name="connsiteY2" fmla="*/ 3433415 h 6863681"/>
              <a:gd name="connsiteX3" fmla="*/ 4859560 w 5719224"/>
              <a:gd name="connsiteY3" fmla="*/ 6831784 h 6863681"/>
              <a:gd name="connsiteX4" fmla="*/ 922377 w 5719224"/>
              <a:gd name="connsiteY4" fmla="*/ 6863681 h 6863681"/>
              <a:gd name="connsiteX5" fmla="*/ 0 w 5719224"/>
              <a:gd name="connsiteY5" fmla="*/ 0 h 6863681"/>
              <a:gd name="connsiteX0" fmla="*/ 0 w 5719224"/>
              <a:gd name="connsiteY0" fmla="*/ 1296 h 6864977"/>
              <a:gd name="connsiteX1" fmla="*/ 4871509 w 5719224"/>
              <a:gd name="connsiteY1" fmla="*/ 0 h 6864977"/>
              <a:gd name="connsiteX2" fmla="*/ 5719224 w 5719224"/>
              <a:gd name="connsiteY2" fmla="*/ 3434711 h 6864977"/>
              <a:gd name="connsiteX3" fmla="*/ 4859560 w 5719224"/>
              <a:gd name="connsiteY3" fmla="*/ 6833080 h 6864977"/>
              <a:gd name="connsiteX4" fmla="*/ 922377 w 5719224"/>
              <a:gd name="connsiteY4" fmla="*/ 6864977 h 6864977"/>
              <a:gd name="connsiteX5" fmla="*/ 0 w 5719224"/>
              <a:gd name="connsiteY5" fmla="*/ 1296 h 6864977"/>
              <a:gd name="connsiteX0" fmla="*/ 0 w 5719224"/>
              <a:gd name="connsiteY0" fmla="*/ 1296 h 6893257"/>
              <a:gd name="connsiteX1" fmla="*/ 4871509 w 5719224"/>
              <a:gd name="connsiteY1" fmla="*/ 0 h 6893257"/>
              <a:gd name="connsiteX2" fmla="*/ 5719224 w 5719224"/>
              <a:gd name="connsiteY2" fmla="*/ 3434711 h 6893257"/>
              <a:gd name="connsiteX3" fmla="*/ 4859560 w 5719224"/>
              <a:gd name="connsiteY3" fmla="*/ 6833080 h 6893257"/>
              <a:gd name="connsiteX4" fmla="*/ 17404 w 5719224"/>
              <a:gd name="connsiteY4" fmla="*/ 6893257 h 6893257"/>
              <a:gd name="connsiteX5" fmla="*/ 0 w 5719224"/>
              <a:gd name="connsiteY5" fmla="*/ 1296 h 6893257"/>
              <a:gd name="connsiteX0" fmla="*/ 0 w 5719224"/>
              <a:gd name="connsiteY0" fmla="*/ 1296 h 6893257"/>
              <a:gd name="connsiteX1" fmla="*/ 4871509 w 5719224"/>
              <a:gd name="connsiteY1" fmla="*/ 0 h 6893257"/>
              <a:gd name="connsiteX2" fmla="*/ 5719224 w 5719224"/>
              <a:gd name="connsiteY2" fmla="*/ 3434711 h 6893257"/>
              <a:gd name="connsiteX3" fmla="*/ 4831279 w 5719224"/>
              <a:gd name="connsiteY3" fmla="*/ 6880214 h 6893257"/>
              <a:gd name="connsiteX4" fmla="*/ 17404 w 5719224"/>
              <a:gd name="connsiteY4" fmla="*/ 6893257 h 6893257"/>
              <a:gd name="connsiteX5" fmla="*/ 0 w 5719224"/>
              <a:gd name="connsiteY5" fmla="*/ 1296 h 6893257"/>
              <a:gd name="connsiteX0" fmla="*/ 0 w 5719224"/>
              <a:gd name="connsiteY0" fmla="*/ 62256 h 6954217"/>
              <a:gd name="connsiteX1" fmla="*/ 4847125 w 5719224"/>
              <a:gd name="connsiteY1" fmla="*/ 0 h 6954217"/>
              <a:gd name="connsiteX2" fmla="*/ 5719224 w 5719224"/>
              <a:gd name="connsiteY2" fmla="*/ 3495671 h 6954217"/>
              <a:gd name="connsiteX3" fmla="*/ 4831279 w 5719224"/>
              <a:gd name="connsiteY3" fmla="*/ 6941174 h 6954217"/>
              <a:gd name="connsiteX4" fmla="*/ 17404 w 5719224"/>
              <a:gd name="connsiteY4" fmla="*/ 6954217 h 6954217"/>
              <a:gd name="connsiteX5" fmla="*/ 0 w 5719224"/>
              <a:gd name="connsiteY5" fmla="*/ 62256 h 6954217"/>
              <a:gd name="connsiteX0" fmla="*/ 0 w 5731416"/>
              <a:gd name="connsiteY0" fmla="*/ 1296 h 6954217"/>
              <a:gd name="connsiteX1" fmla="*/ 4859317 w 5731416"/>
              <a:gd name="connsiteY1" fmla="*/ 0 h 6954217"/>
              <a:gd name="connsiteX2" fmla="*/ 5731416 w 5731416"/>
              <a:gd name="connsiteY2" fmla="*/ 3495671 h 6954217"/>
              <a:gd name="connsiteX3" fmla="*/ 4843471 w 5731416"/>
              <a:gd name="connsiteY3" fmla="*/ 6941174 h 6954217"/>
              <a:gd name="connsiteX4" fmla="*/ 29596 w 5731416"/>
              <a:gd name="connsiteY4" fmla="*/ 6954217 h 6954217"/>
              <a:gd name="connsiteX5" fmla="*/ 0 w 5731416"/>
              <a:gd name="connsiteY5" fmla="*/ 1296 h 6954217"/>
              <a:gd name="connsiteX0" fmla="*/ 0 w 5731416"/>
              <a:gd name="connsiteY0" fmla="*/ 1296 h 7002134"/>
              <a:gd name="connsiteX1" fmla="*/ 4859317 w 5731416"/>
              <a:gd name="connsiteY1" fmla="*/ 0 h 7002134"/>
              <a:gd name="connsiteX2" fmla="*/ 5731416 w 5731416"/>
              <a:gd name="connsiteY2" fmla="*/ 3495671 h 7002134"/>
              <a:gd name="connsiteX3" fmla="*/ 4831279 w 5731416"/>
              <a:gd name="connsiteY3" fmla="*/ 7002134 h 7002134"/>
              <a:gd name="connsiteX4" fmla="*/ 29596 w 5731416"/>
              <a:gd name="connsiteY4" fmla="*/ 6954217 h 7002134"/>
              <a:gd name="connsiteX5" fmla="*/ 0 w 5731416"/>
              <a:gd name="connsiteY5" fmla="*/ 1296 h 7002134"/>
              <a:gd name="connsiteX0" fmla="*/ 8116 w 5739532"/>
              <a:gd name="connsiteY0" fmla="*/ 1296 h 7002134"/>
              <a:gd name="connsiteX1" fmla="*/ 4867433 w 5739532"/>
              <a:gd name="connsiteY1" fmla="*/ 0 h 7002134"/>
              <a:gd name="connsiteX2" fmla="*/ 5739532 w 5739532"/>
              <a:gd name="connsiteY2" fmla="*/ 3495671 h 7002134"/>
              <a:gd name="connsiteX3" fmla="*/ 4839395 w 5739532"/>
              <a:gd name="connsiteY3" fmla="*/ 7002134 h 7002134"/>
              <a:gd name="connsiteX4" fmla="*/ 1136 w 5739532"/>
              <a:gd name="connsiteY4" fmla="*/ 6990793 h 7002134"/>
              <a:gd name="connsiteX5" fmla="*/ 8116 w 5739532"/>
              <a:gd name="connsiteY5" fmla="*/ 1296 h 7002134"/>
              <a:gd name="connsiteX0" fmla="*/ 8116 w 5678572"/>
              <a:gd name="connsiteY0" fmla="*/ 1296 h 7002134"/>
              <a:gd name="connsiteX1" fmla="*/ 4867433 w 5678572"/>
              <a:gd name="connsiteY1" fmla="*/ 0 h 7002134"/>
              <a:gd name="connsiteX2" fmla="*/ 5678572 w 5678572"/>
              <a:gd name="connsiteY2" fmla="*/ 1983863 h 7002134"/>
              <a:gd name="connsiteX3" fmla="*/ 4839395 w 5678572"/>
              <a:gd name="connsiteY3" fmla="*/ 7002134 h 7002134"/>
              <a:gd name="connsiteX4" fmla="*/ 1136 w 5678572"/>
              <a:gd name="connsiteY4" fmla="*/ 6990793 h 7002134"/>
              <a:gd name="connsiteX5" fmla="*/ 8116 w 5678572"/>
              <a:gd name="connsiteY5" fmla="*/ 1296 h 7002134"/>
              <a:gd name="connsiteX0" fmla="*/ 8116 w 5702956"/>
              <a:gd name="connsiteY0" fmla="*/ 1296 h 7002134"/>
              <a:gd name="connsiteX1" fmla="*/ 4867433 w 5702956"/>
              <a:gd name="connsiteY1" fmla="*/ 0 h 7002134"/>
              <a:gd name="connsiteX2" fmla="*/ 5702956 w 5702956"/>
              <a:gd name="connsiteY2" fmla="*/ 2154551 h 7002134"/>
              <a:gd name="connsiteX3" fmla="*/ 4839395 w 5702956"/>
              <a:gd name="connsiteY3" fmla="*/ 7002134 h 7002134"/>
              <a:gd name="connsiteX4" fmla="*/ 1136 w 5702956"/>
              <a:gd name="connsiteY4" fmla="*/ 6990793 h 7002134"/>
              <a:gd name="connsiteX5" fmla="*/ 8116 w 5702956"/>
              <a:gd name="connsiteY5" fmla="*/ 1296 h 70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2956" h="7002134">
                <a:moveTo>
                  <a:pt x="8116" y="1296"/>
                </a:moveTo>
                <a:lnTo>
                  <a:pt x="4867433" y="0"/>
                </a:lnTo>
                <a:lnTo>
                  <a:pt x="5702956" y="2154551"/>
                </a:lnTo>
                <a:lnTo>
                  <a:pt x="4839395" y="7002134"/>
                </a:lnTo>
                <a:lnTo>
                  <a:pt x="1136" y="6990793"/>
                </a:lnTo>
                <a:cubicBezTo>
                  <a:pt x="-4665" y="4693473"/>
                  <a:pt x="13917" y="2298616"/>
                  <a:pt x="8116" y="1296"/>
                </a:cubicBezTo>
                <a:close/>
              </a:path>
            </a:pathLst>
          </a:custGeom>
          <a:solidFill>
            <a:schemeClr val="accent1"/>
          </a:solidFill>
          <a:effectLst/>
        </p:spPr>
        <p:txBody>
          <a:bodyPr lIns="457200" tIns="1920240" rIns="365760" anchor="t" anchorCtr="0">
            <a:noAutofit/>
          </a:bodyPr>
          <a:lstStyle>
            <a:lvl1pPr marL="0" indent="0" algn="l">
              <a:lnSpc>
                <a:spcPct val="80000"/>
              </a:lnSpc>
              <a:buNone/>
              <a:defRPr sz="3200" b="1" i="0">
                <a:solidFill>
                  <a:schemeClr val="bg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Tree>
    <p:extLst>
      <p:ext uri="{BB962C8B-B14F-4D97-AF65-F5344CB8AC3E}">
        <p14:creationId xmlns:p14="http://schemas.microsoft.com/office/powerpoint/2010/main" val="16667820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Divider Red">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2" y="0"/>
            <a:ext cx="12191998" cy="6858000"/>
          </a:xfrm>
          <a:prstGeom prst="rect">
            <a:avLst/>
          </a:prstGeom>
        </p:spPr>
        <p:txBody>
          <a:bodyPr anchor="ctr"/>
          <a:lstStyle>
            <a:lvl1pPr marL="0" indent="0" algn="r">
              <a:buNone/>
              <a:defRPr/>
            </a:lvl1pPr>
          </a:lstStyle>
          <a:p>
            <a:pPr lvl="0"/>
            <a:r>
              <a:rPr lang="en-US" noProof="0"/>
              <a:t>Click icon to add picture</a:t>
            </a:r>
          </a:p>
        </p:txBody>
      </p:sp>
      <p:sp>
        <p:nvSpPr>
          <p:cNvPr id="4" name="Content Placeholder 2"/>
          <p:cNvSpPr>
            <a:spLocks noGrp="1"/>
          </p:cNvSpPr>
          <p:nvPr>
            <p:ph sz="half" idx="1"/>
          </p:nvPr>
        </p:nvSpPr>
        <p:spPr>
          <a:xfrm>
            <a:off x="-55660" y="0"/>
            <a:ext cx="5762233" cy="6865951"/>
          </a:xfrm>
          <a:custGeom>
            <a:avLst/>
            <a:gdLst>
              <a:gd name="connsiteX0" fmla="*/ 5 w 4890977"/>
              <a:gd name="connsiteY0" fmla="*/ 2632582 h 6892206"/>
              <a:gd name="connsiteX1" fmla="*/ 2445489 w 4890977"/>
              <a:gd name="connsiteY1" fmla="*/ 0 h 6892206"/>
              <a:gd name="connsiteX2" fmla="*/ 4890972 w 4890977"/>
              <a:gd name="connsiteY2" fmla="*/ 2632582 h 6892206"/>
              <a:gd name="connsiteX3" fmla="*/ 3956880 w 4890977"/>
              <a:gd name="connsiteY3" fmla="*/ 6892188 h 6892206"/>
              <a:gd name="connsiteX4" fmla="*/ 934097 w 4890977"/>
              <a:gd name="connsiteY4" fmla="*/ 6892188 h 6892206"/>
              <a:gd name="connsiteX5" fmla="*/ 5 w 4890977"/>
              <a:gd name="connsiteY5" fmla="*/ 2632582 h 6892206"/>
              <a:gd name="connsiteX0" fmla="*/ 0 w 5730939"/>
              <a:gd name="connsiteY0" fmla="*/ 2632582 h 6892188"/>
              <a:gd name="connsiteX1" fmla="*/ 2445484 w 5730939"/>
              <a:gd name="connsiteY1" fmla="*/ 0 h 6892188"/>
              <a:gd name="connsiteX2" fmla="*/ 5730939 w 5730939"/>
              <a:gd name="connsiteY2" fmla="*/ 3461922 h 6892188"/>
              <a:gd name="connsiteX3" fmla="*/ 3956875 w 5730939"/>
              <a:gd name="connsiteY3" fmla="*/ 6892188 h 6892188"/>
              <a:gd name="connsiteX4" fmla="*/ 934092 w 5730939"/>
              <a:gd name="connsiteY4" fmla="*/ 6892188 h 6892188"/>
              <a:gd name="connsiteX5" fmla="*/ 0 w 5730939"/>
              <a:gd name="connsiteY5" fmla="*/ 2632582 h 6892188"/>
              <a:gd name="connsiteX0" fmla="*/ 0 w 5730939"/>
              <a:gd name="connsiteY0" fmla="*/ 2632582 h 6892188"/>
              <a:gd name="connsiteX1" fmla="*/ 2445484 w 5730939"/>
              <a:gd name="connsiteY1" fmla="*/ 0 h 6892188"/>
              <a:gd name="connsiteX2" fmla="*/ 5730939 w 5730939"/>
              <a:gd name="connsiteY2" fmla="*/ 3461922 h 6892188"/>
              <a:gd name="connsiteX3" fmla="*/ 4871275 w 5730939"/>
              <a:gd name="connsiteY3" fmla="*/ 6860291 h 6892188"/>
              <a:gd name="connsiteX4" fmla="*/ 934092 w 5730939"/>
              <a:gd name="connsiteY4" fmla="*/ 6892188 h 6892188"/>
              <a:gd name="connsiteX5" fmla="*/ 0 w 5730939"/>
              <a:gd name="connsiteY5" fmla="*/ 2632582 h 6892188"/>
              <a:gd name="connsiteX0" fmla="*/ 0 w 5730939"/>
              <a:gd name="connsiteY0" fmla="*/ 2675113 h 6934719"/>
              <a:gd name="connsiteX1" fmla="*/ 4890973 w 5730939"/>
              <a:gd name="connsiteY1" fmla="*/ 0 h 6934719"/>
              <a:gd name="connsiteX2" fmla="*/ 5730939 w 5730939"/>
              <a:gd name="connsiteY2" fmla="*/ 3504453 h 6934719"/>
              <a:gd name="connsiteX3" fmla="*/ 4871275 w 5730939"/>
              <a:gd name="connsiteY3" fmla="*/ 6902822 h 6934719"/>
              <a:gd name="connsiteX4" fmla="*/ 934092 w 5730939"/>
              <a:gd name="connsiteY4" fmla="*/ 6934719 h 6934719"/>
              <a:gd name="connsiteX5" fmla="*/ 0 w 5730939"/>
              <a:gd name="connsiteY5" fmla="*/ 2675113 h 6934719"/>
              <a:gd name="connsiteX0" fmla="*/ 0 w 5773469"/>
              <a:gd name="connsiteY0" fmla="*/ 102034 h 6934719"/>
              <a:gd name="connsiteX1" fmla="*/ 4933503 w 5773469"/>
              <a:gd name="connsiteY1" fmla="*/ 0 h 6934719"/>
              <a:gd name="connsiteX2" fmla="*/ 5773469 w 5773469"/>
              <a:gd name="connsiteY2" fmla="*/ 3504453 h 6934719"/>
              <a:gd name="connsiteX3" fmla="*/ 4913805 w 5773469"/>
              <a:gd name="connsiteY3" fmla="*/ 6902822 h 6934719"/>
              <a:gd name="connsiteX4" fmla="*/ 976622 w 5773469"/>
              <a:gd name="connsiteY4" fmla="*/ 6934719 h 6934719"/>
              <a:gd name="connsiteX5" fmla="*/ 0 w 5773469"/>
              <a:gd name="connsiteY5" fmla="*/ 102034 h 6934719"/>
              <a:gd name="connsiteX0" fmla="*/ 0 w 5773469"/>
              <a:gd name="connsiteY0" fmla="*/ 16794 h 6849479"/>
              <a:gd name="connsiteX1" fmla="*/ 4956751 w 5773469"/>
              <a:gd name="connsiteY1" fmla="*/ 0 h 6849479"/>
              <a:gd name="connsiteX2" fmla="*/ 5773469 w 5773469"/>
              <a:gd name="connsiteY2" fmla="*/ 3419213 h 6849479"/>
              <a:gd name="connsiteX3" fmla="*/ 4913805 w 5773469"/>
              <a:gd name="connsiteY3" fmla="*/ 6817582 h 6849479"/>
              <a:gd name="connsiteX4" fmla="*/ 976622 w 5773469"/>
              <a:gd name="connsiteY4" fmla="*/ 6849479 h 6849479"/>
              <a:gd name="connsiteX5" fmla="*/ 0 w 5773469"/>
              <a:gd name="connsiteY5" fmla="*/ 16794 h 6849479"/>
              <a:gd name="connsiteX0" fmla="*/ 0 w 5719224"/>
              <a:gd name="connsiteY0" fmla="*/ 0 h 6863681"/>
              <a:gd name="connsiteX1" fmla="*/ 4902506 w 5719224"/>
              <a:gd name="connsiteY1" fmla="*/ 14202 h 6863681"/>
              <a:gd name="connsiteX2" fmla="*/ 5719224 w 5719224"/>
              <a:gd name="connsiteY2" fmla="*/ 3433415 h 6863681"/>
              <a:gd name="connsiteX3" fmla="*/ 4859560 w 5719224"/>
              <a:gd name="connsiteY3" fmla="*/ 6831784 h 6863681"/>
              <a:gd name="connsiteX4" fmla="*/ 922377 w 5719224"/>
              <a:gd name="connsiteY4" fmla="*/ 6863681 h 6863681"/>
              <a:gd name="connsiteX5" fmla="*/ 0 w 5719224"/>
              <a:gd name="connsiteY5" fmla="*/ 0 h 6863681"/>
              <a:gd name="connsiteX0" fmla="*/ 0 w 5719224"/>
              <a:gd name="connsiteY0" fmla="*/ 1296 h 6864977"/>
              <a:gd name="connsiteX1" fmla="*/ 4871509 w 5719224"/>
              <a:gd name="connsiteY1" fmla="*/ 0 h 6864977"/>
              <a:gd name="connsiteX2" fmla="*/ 5719224 w 5719224"/>
              <a:gd name="connsiteY2" fmla="*/ 3434711 h 6864977"/>
              <a:gd name="connsiteX3" fmla="*/ 4859560 w 5719224"/>
              <a:gd name="connsiteY3" fmla="*/ 6833080 h 6864977"/>
              <a:gd name="connsiteX4" fmla="*/ 922377 w 5719224"/>
              <a:gd name="connsiteY4" fmla="*/ 6864977 h 6864977"/>
              <a:gd name="connsiteX5" fmla="*/ 0 w 5719224"/>
              <a:gd name="connsiteY5" fmla="*/ 1296 h 6864977"/>
              <a:gd name="connsiteX0" fmla="*/ 0 w 5719224"/>
              <a:gd name="connsiteY0" fmla="*/ 1296 h 6893257"/>
              <a:gd name="connsiteX1" fmla="*/ 4871509 w 5719224"/>
              <a:gd name="connsiteY1" fmla="*/ 0 h 6893257"/>
              <a:gd name="connsiteX2" fmla="*/ 5719224 w 5719224"/>
              <a:gd name="connsiteY2" fmla="*/ 3434711 h 6893257"/>
              <a:gd name="connsiteX3" fmla="*/ 4859560 w 5719224"/>
              <a:gd name="connsiteY3" fmla="*/ 6833080 h 6893257"/>
              <a:gd name="connsiteX4" fmla="*/ 17404 w 5719224"/>
              <a:gd name="connsiteY4" fmla="*/ 6893257 h 6893257"/>
              <a:gd name="connsiteX5" fmla="*/ 0 w 5719224"/>
              <a:gd name="connsiteY5" fmla="*/ 1296 h 6893257"/>
              <a:gd name="connsiteX0" fmla="*/ 0 w 5719224"/>
              <a:gd name="connsiteY0" fmla="*/ 1296 h 6893257"/>
              <a:gd name="connsiteX1" fmla="*/ 4871509 w 5719224"/>
              <a:gd name="connsiteY1" fmla="*/ 0 h 6893257"/>
              <a:gd name="connsiteX2" fmla="*/ 5719224 w 5719224"/>
              <a:gd name="connsiteY2" fmla="*/ 3434711 h 6893257"/>
              <a:gd name="connsiteX3" fmla="*/ 4831279 w 5719224"/>
              <a:gd name="connsiteY3" fmla="*/ 6880214 h 6893257"/>
              <a:gd name="connsiteX4" fmla="*/ 17404 w 5719224"/>
              <a:gd name="connsiteY4" fmla="*/ 6893257 h 6893257"/>
              <a:gd name="connsiteX5" fmla="*/ 0 w 5719224"/>
              <a:gd name="connsiteY5" fmla="*/ 1296 h 6893257"/>
              <a:gd name="connsiteX0" fmla="*/ 0 w 5719224"/>
              <a:gd name="connsiteY0" fmla="*/ 62256 h 6954217"/>
              <a:gd name="connsiteX1" fmla="*/ 4847125 w 5719224"/>
              <a:gd name="connsiteY1" fmla="*/ 0 h 6954217"/>
              <a:gd name="connsiteX2" fmla="*/ 5719224 w 5719224"/>
              <a:gd name="connsiteY2" fmla="*/ 3495671 h 6954217"/>
              <a:gd name="connsiteX3" fmla="*/ 4831279 w 5719224"/>
              <a:gd name="connsiteY3" fmla="*/ 6941174 h 6954217"/>
              <a:gd name="connsiteX4" fmla="*/ 17404 w 5719224"/>
              <a:gd name="connsiteY4" fmla="*/ 6954217 h 6954217"/>
              <a:gd name="connsiteX5" fmla="*/ 0 w 5719224"/>
              <a:gd name="connsiteY5" fmla="*/ 62256 h 6954217"/>
              <a:gd name="connsiteX0" fmla="*/ 0 w 5731416"/>
              <a:gd name="connsiteY0" fmla="*/ 1296 h 6954217"/>
              <a:gd name="connsiteX1" fmla="*/ 4859317 w 5731416"/>
              <a:gd name="connsiteY1" fmla="*/ 0 h 6954217"/>
              <a:gd name="connsiteX2" fmla="*/ 5731416 w 5731416"/>
              <a:gd name="connsiteY2" fmla="*/ 3495671 h 6954217"/>
              <a:gd name="connsiteX3" fmla="*/ 4843471 w 5731416"/>
              <a:gd name="connsiteY3" fmla="*/ 6941174 h 6954217"/>
              <a:gd name="connsiteX4" fmla="*/ 29596 w 5731416"/>
              <a:gd name="connsiteY4" fmla="*/ 6954217 h 6954217"/>
              <a:gd name="connsiteX5" fmla="*/ 0 w 5731416"/>
              <a:gd name="connsiteY5" fmla="*/ 1296 h 6954217"/>
              <a:gd name="connsiteX0" fmla="*/ 0 w 5731416"/>
              <a:gd name="connsiteY0" fmla="*/ 1296 h 7002134"/>
              <a:gd name="connsiteX1" fmla="*/ 4859317 w 5731416"/>
              <a:gd name="connsiteY1" fmla="*/ 0 h 7002134"/>
              <a:gd name="connsiteX2" fmla="*/ 5731416 w 5731416"/>
              <a:gd name="connsiteY2" fmla="*/ 3495671 h 7002134"/>
              <a:gd name="connsiteX3" fmla="*/ 4831279 w 5731416"/>
              <a:gd name="connsiteY3" fmla="*/ 7002134 h 7002134"/>
              <a:gd name="connsiteX4" fmla="*/ 29596 w 5731416"/>
              <a:gd name="connsiteY4" fmla="*/ 6954217 h 7002134"/>
              <a:gd name="connsiteX5" fmla="*/ 0 w 5731416"/>
              <a:gd name="connsiteY5" fmla="*/ 1296 h 7002134"/>
              <a:gd name="connsiteX0" fmla="*/ 8116 w 5739532"/>
              <a:gd name="connsiteY0" fmla="*/ 1296 h 7002134"/>
              <a:gd name="connsiteX1" fmla="*/ 4867433 w 5739532"/>
              <a:gd name="connsiteY1" fmla="*/ 0 h 7002134"/>
              <a:gd name="connsiteX2" fmla="*/ 5739532 w 5739532"/>
              <a:gd name="connsiteY2" fmla="*/ 3495671 h 7002134"/>
              <a:gd name="connsiteX3" fmla="*/ 4839395 w 5739532"/>
              <a:gd name="connsiteY3" fmla="*/ 7002134 h 7002134"/>
              <a:gd name="connsiteX4" fmla="*/ 1136 w 5739532"/>
              <a:gd name="connsiteY4" fmla="*/ 6990793 h 7002134"/>
              <a:gd name="connsiteX5" fmla="*/ 8116 w 5739532"/>
              <a:gd name="connsiteY5" fmla="*/ 1296 h 7002134"/>
              <a:gd name="connsiteX0" fmla="*/ 8116 w 5678572"/>
              <a:gd name="connsiteY0" fmla="*/ 1296 h 7002134"/>
              <a:gd name="connsiteX1" fmla="*/ 4867433 w 5678572"/>
              <a:gd name="connsiteY1" fmla="*/ 0 h 7002134"/>
              <a:gd name="connsiteX2" fmla="*/ 5678572 w 5678572"/>
              <a:gd name="connsiteY2" fmla="*/ 1983863 h 7002134"/>
              <a:gd name="connsiteX3" fmla="*/ 4839395 w 5678572"/>
              <a:gd name="connsiteY3" fmla="*/ 7002134 h 7002134"/>
              <a:gd name="connsiteX4" fmla="*/ 1136 w 5678572"/>
              <a:gd name="connsiteY4" fmla="*/ 6990793 h 7002134"/>
              <a:gd name="connsiteX5" fmla="*/ 8116 w 5678572"/>
              <a:gd name="connsiteY5" fmla="*/ 1296 h 7002134"/>
              <a:gd name="connsiteX0" fmla="*/ 8116 w 5702956"/>
              <a:gd name="connsiteY0" fmla="*/ 1296 h 7002134"/>
              <a:gd name="connsiteX1" fmla="*/ 4867433 w 5702956"/>
              <a:gd name="connsiteY1" fmla="*/ 0 h 7002134"/>
              <a:gd name="connsiteX2" fmla="*/ 5702956 w 5702956"/>
              <a:gd name="connsiteY2" fmla="*/ 2154551 h 7002134"/>
              <a:gd name="connsiteX3" fmla="*/ 4839395 w 5702956"/>
              <a:gd name="connsiteY3" fmla="*/ 7002134 h 7002134"/>
              <a:gd name="connsiteX4" fmla="*/ 1136 w 5702956"/>
              <a:gd name="connsiteY4" fmla="*/ 6990793 h 7002134"/>
              <a:gd name="connsiteX5" fmla="*/ 8116 w 5702956"/>
              <a:gd name="connsiteY5" fmla="*/ 1296 h 70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2956" h="7002134">
                <a:moveTo>
                  <a:pt x="8116" y="1296"/>
                </a:moveTo>
                <a:lnTo>
                  <a:pt x="4867433" y="0"/>
                </a:lnTo>
                <a:lnTo>
                  <a:pt x="5702956" y="2154551"/>
                </a:lnTo>
                <a:lnTo>
                  <a:pt x="4839395" y="7002134"/>
                </a:lnTo>
                <a:lnTo>
                  <a:pt x="1136" y="6990793"/>
                </a:lnTo>
                <a:cubicBezTo>
                  <a:pt x="-4665" y="4693473"/>
                  <a:pt x="13917" y="2298616"/>
                  <a:pt x="8116" y="1296"/>
                </a:cubicBezTo>
                <a:close/>
              </a:path>
            </a:pathLst>
          </a:custGeom>
          <a:solidFill>
            <a:schemeClr val="tx2"/>
          </a:solidFill>
          <a:effectLst/>
        </p:spPr>
        <p:txBody>
          <a:bodyPr lIns="457200" tIns="1920240" rIns="365760" anchor="t" anchorCtr="0">
            <a:noAutofit/>
          </a:bodyPr>
          <a:lstStyle>
            <a:lvl1pPr marL="0" indent="0" algn="l">
              <a:lnSpc>
                <a:spcPct val="80000"/>
              </a:lnSpc>
              <a:buNone/>
              <a:defRPr sz="3200" b="1" i="0">
                <a:solidFill>
                  <a:schemeClr val="bg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Tree>
    <p:extLst>
      <p:ext uri="{BB962C8B-B14F-4D97-AF65-F5344CB8AC3E}">
        <p14:creationId xmlns:p14="http://schemas.microsoft.com/office/powerpoint/2010/main" val="12401596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Divider Blue">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9060873" y="0"/>
            <a:ext cx="3131127" cy="6858000"/>
          </a:xfrm>
        </p:spPr>
        <p:txBody>
          <a:bodyPr/>
          <a:lstStyle/>
          <a:p>
            <a:pPr lvl="0"/>
            <a:r>
              <a:rPr lang="en-US" noProof="0"/>
              <a:t>Click icon to add picture</a:t>
            </a:r>
          </a:p>
        </p:txBody>
      </p:sp>
      <p:sp>
        <p:nvSpPr>
          <p:cNvPr id="14" name="Picture Placeholder 4"/>
          <p:cNvSpPr>
            <a:spLocks noGrp="1"/>
          </p:cNvSpPr>
          <p:nvPr>
            <p:ph type="pic" sz="quarter" idx="10"/>
          </p:nvPr>
        </p:nvSpPr>
        <p:spPr>
          <a:xfrm>
            <a:off x="4713316" y="0"/>
            <a:ext cx="3430939" cy="6859582"/>
          </a:xfrm>
          <a:custGeom>
            <a:avLst/>
            <a:gdLst>
              <a:gd name="connsiteX0" fmla="*/ 1149119 w 7424926"/>
              <a:gd name="connsiteY0" fmla="*/ 0 h 6894576"/>
              <a:gd name="connsiteX1" fmla="*/ 6275807 w 7424926"/>
              <a:gd name="connsiteY1" fmla="*/ 0 h 6894576"/>
              <a:gd name="connsiteX2" fmla="*/ 7424926 w 7424926"/>
              <a:gd name="connsiteY2" fmla="*/ 1149119 h 6894576"/>
              <a:gd name="connsiteX3" fmla="*/ 7424926 w 7424926"/>
              <a:gd name="connsiteY3" fmla="*/ 6894576 h 6894576"/>
              <a:gd name="connsiteX4" fmla="*/ 7424926 w 7424926"/>
              <a:gd name="connsiteY4" fmla="*/ 6894576 h 6894576"/>
              <a:gd name="connsiteX5" fmla="*/ 0 w 7424926"/>
              <a:gd name="connsiteY5" fmla="*/ 6894576 h 6894576"/>
              <a:gd name="connsiteX6" fmla="*/ 0 w 7424926"/>
              <a:gd name="connsiteY6" fmla="*/ 6894576 h 6894576"/>
              <a:gd name="connsiteX7" fmla="*/ 0 w 7424926"/>
              <a:gd name="connsiteY7" fmla="*/ 1149119 h 6894576"/>
              <a:gd name="connsiteX8" fmla="*/ 1149119 w 7424926"/>
              <a:gd name="connsiteY8" fmla="*/ 0 h 6894576"/>
              <a:gd name="connsiteX0" fmla="*/ 1149119 w 7424926"/>
              <a:gd name="connsiteY0" fmla="*/ 0 h 6894576"/>
              <a:gd name="connsiteX1" fmla="*/ 6275807 w 7424926"/>
              <a:gd name="connsiteY1" fmla="*/ 0 h 6894576"/>
              <a:gd name="connsiteX2" fmla="*/ 7424926 w 7424926"/>
              <a:gd name="connsiteY2" fmla="*/ 1149119 h 6894576"/>
              <a:gd name="connsiteX3" fmla="*/ 7424926 w 7424926"/>
              <a:gd name="connsiteY3" fmla="*/ 6894576 h 6894576"/>
              <a:gd name="connsiteX4" fmla="*/ 7424926 w 7424926"/>
              <a:gd name="connsiteY4" fmla="*/ 6894576 h 6894576"/>
              <a:gd name="connsiteX5" fmla="*/ 0 w 7424926"/>
              <a:gd name="connsiteY5" fmla="*/ 6894576 h 6894576"/>
              <a:gd name="connsiteX6" fmla="*/ 0 w 7424926"/>
              <a:gd name="connsiteY6" fmla="*/ 6894576 h 6894576"/>
              <a:gd name="connsiteX7" fmla="*/ 877824 w 7424926"/>
              <a:gd name="connsiteY7" fmla="*/ 2124479 h 6894576"/>
              <a:gd name="connsiteX8" fmla="*/ 1149119 w 7424926"/>
              <a:gd name="connsiteY8" fmla="*/ 0 h 6894576"/>
              <a:gd name="connsiteX0" fmla="*/ 39647 w 7424926"/>
              <a:gd name="connsiteY0" fmla="*/ 0 h 6918960"/>
              <a:gd name="connsiteX1" fmla="*/ 6275807 w 7424926"/>
              <a:gd name="connsiteY1" fmla="*/ 24384 h 6918960"/>
              <a:gd name="connsiteX2" fmla="*/ 7424926 w 7424926"/>
              <a:gd name="connsiteY2" fmla="*/ 1173503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7424926 w 7424926"/>
              <a:gd name="connsiteY2" fmla="*/ 1173503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3145534 w 7424926"/>
              <a:gd name="connsiteY2" fmla="*/ 1880639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3145534 w 7424926"/>
              <a:gd name="connsiteY2" fmla="*/ 1880639 h 6918960"/>
              <a:gd name="connsiteX3" fmla="*/ 7424926 w 7424926"/>
              <a:gd name="connsiteY3" fmla="*/ 6918960 h 6918960"/>
              <a:gd name="connsiteX4" fmla="*/ 6559294 w 7424926"/>
              <a:gd name="connsiteY4" fmla="*/ 6906768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6559294"/>
              <a:gd name="connsiteY0" fmla="*/ 0 h 6943344"/>
              <a:gd name="connsiteX1" fmla="*/ 2435327 w 6559294"/>
              <a:gd name="connsiteY1" fmla="*/ 0 h 6943344"/>
              <a:gd name="connsiteX2" fmla="*/ 3145534 w 6559294"/>
              <a:gd name="connsiteY2" fmla="*/ 1880639 h 6943344"/>
              <a:gd name="connsiteX3" fmla="*/ 1865374 w 6559294"/>
              <a:gd name="connsiteY3" fmla="*/ 6943344 h 6943344"/>
              <a:gd name="connsiteX4" fmla="*/ 6559294 w 6559294"/>
              <a:gd name="connsiteY4" fmla="*/ 6906768 h 6943344"/>
              <a:gd name="connsiteX5" fmla="*/ 0 w 6559294"/>
              <a:gd name="connsiteY5" fmla="*/ 6918960 h 6943344"/>
              <a:gd name="connsiteX6" fmla="*/ 0 w 6559294"/>
              <a:gd name="connsiteY6" fmla="*/ 6918960 h 6943344"/>
              <a:gd name="connsiteX7" fmla="*/ 877824 w 6559294"/>
              <a:gd name="connsiteY7" fmla="*/ 2148863 h 6943344"/>
              <a:gd name="connsiteX8" fmla="*/ 39647 w 6559294"/>
              <a:gd name="connsiteY8" fmla="*/ 0 h 6943344"/>
              <a:gd name="connsiteX0" fmla="*/ 39647 w 3145534"/>
              <a:gd name="connsiteY0" fmla="*/ 0 h 6943344"/>
              <a:gd name="connsiteX1" fmla="*/ 2435327 w 3145534"/>
              <a:gd name="connsiteY1" fmla="*/ 0 h 6943344"/>
              <a:gd name="connsiteX2" fmla="*/ 3145534 w 3145534"/>
              <a:gd name="connsiteY2" fmla="*/ 1880639 h 6943344"/>
              <a:gd name="connsiteX3" fmla="*/ 1865374 w 3145534"/>
              <a:gd name="connsiteY3" fmla="*/ 6943344 h 6943344"/>
              <a:gd name="connsiteX4" fmla="*/ 1670302 w 3145534"/>
              <a:gd name="connsiteY4" fmla="*/ 6931152 h 6943344"/>
              <a:gd name="connsiteX5" fmla="*/ 0 w 3145534"/>
              <a:gd name="connsiteY5" fmla="*/ 6918960 h 6943344"/>
              <a:gd name="connsiteX6" fmla="*/ 0 w 3145534"/>
              <a:gd name="connsiteY6" fmla="*/ 6918960 h 6943344"/>
              <a:gd name="connsiteX7" fmla="*/ 877824 w 3145534"/>
              <a:gd name="connsiteY7" fmla="*/ 2148863 h 6943344"/>
              <a:gd name="connsiteX8" fmla="*/ 39647 w 3145534"/>
              <a:gd name="connsiteY8" fmla="*/ 0 h 6943344"/>
              <a:gd name="connsiteX0" fmla="*/ 39647 w 3145534"/>
              <a:gd name="connsiteY0" fmla="*/ 0 h 6955536"/>
              <a:gd name="connsiteX1" fmla="*/ 2435327 w 3145534"/>
              <a:gd name="connsiteY1" fmla="*/ 0 h 6955536"/>
              <a:gd name="connsiteX2" fmla="*/ 3145534 w 3145534"/>
              <a:gd name="connsiteY2" fmla="*/ 1880639 h 6955536"/>
              <a:gd name="connsiteX3" fmla="*/ 1865374 w 3145534"/>
              <a:gd name="connsiteY3" fmla="*/ 6943344 h 6955536"/>
              <a:gd name="connsiteX4" fmla="*/ 1816606 w 3145534"/>
              <a:gd name="connsiteY4" fmla="*/ 6955536 h 6955536"/>
              <a:gd name="connsiteX5" fmla="*/ 0 w 3145534"/>
              <a:gd name="connsiteY5" fmla="*/ 6918960 h 6955536"/>
              <a:gd name="connsiteX6" fmla="*/ 0 w 3145534"/>
              <a:gd name="connsiteY6" fmla="*/ 6918960 h 6955536"/>
              <a:gd name="connsiteX7" fmla="*/ 877824 w 3145534"/>
              <a:gd name="connsiteY7" fmla="*/ 2148863 h 6955536"/>
              <a:gd name="connsiteX8" fmla="*/ 39647 w 3145534"/>
              <a:gd name="connsiteY8" fmla="*/ 0 h 6955536"/>
              <a:gd name="connsiteX0" fmla="*/ 39647 w 3194302"/>
              <a:gd name="connsiteY0" fmla="*/ 0 h 6955536"/>
              <a:gd name="connsiteX1" fmla="*/ 2435327 w 3194302"/>
              <a:gd name="connsiteY1" fmla="*/ 0 h 6955536"/>
              <a:gd name="connsiteX2" fmla="*/ 3194302 w 3194302"/>
              <a:gd name="connsiteY2" fmla="*/ 2173247 h 6955536"/>
              <a:gd name="connsiteX3" fmla="*/ 1865374 w 3194302"/>
              <a:gd name="connsiteY3" fmla="*/ 6943344 h 6955536"/>
              <a:gd name="connsiteX4" fmla="*/ 1816606 w 3194302"/>
              <a:gd name="connsiteY4" fmla="*/ 6955536 h 6955536"/>
              <a:gd name="connsiteX5" fmla="*/ 0 w 3194302"/>
              <a:gd name="connsiteY5" fmla="*/ 6918960 h 6955536"/>
              <a:gd name="connsiteX6" fmla="*/ 0 w 3194302"/>
              <a:gd name="connsiteY6" fmla="*/ 6918960 h 6955536"/>
              <a:gd name="connsiteX7" fmla="*/ 877824 w 3194302"/>
              <a:gd name="connsiteY7" fmla="*/ 2148863 h 6955536"/>
              <a:gd name="connsiteX8" fmla="*/ 39647 w 3194302"/>
              <a:gd name="connsiteY8" fmla="*/ 0 h 6955536"/>
              <a:gd name="connsiteX0" fmla="*/ 39647 w 3194302"/>
              <a:gd name="connsiteY0" fmla="*/ 0 h 6955536"/>
              <a:gd name="connsiteX1" fmla="*/ 2435327 w 3194302"/>
              <a:gd name="connsiteY1" fmla="*/ 0 h 6955536"/>
              <a:gd name="connsiteX2" fmla="*/ 3194302 w 3194302"/>
              <a:gd name="connsiteY2" fmla="*/ 2173247 h 6955536"/>
              <a:gd name="connsiteX3" fmla="*/ 2036062 w 3194302"/>
              <a:gd name="connsiteY3" fmla="*/ 6955536 h 6955536"/>
              <a:gd name="connsiteX4" fmla="*/ 1816606 w 3194302"/>
              <a:gd name="connsiteY4" fmla="*/ 6955536 h 6955536"/>
              <a:gd name="connsiteX5" fmla="*/ 0 w 3194302"/>
              <a:gd name="connsiteY5" fmla="*/ 6918960 h 6955536"/>
              <a:gd name="connsiteX6" fmla="*/ 0 w 3194302"/>
              <a:gd name="connsiteY6" fmla="*/ 6918960 h 6955536"/>
              <a:gd name="connsiteX7" fmla="*/ 877824 w 3194302"/>
              <a:gd name="connsiteY7" fmla="*/ 2148863 h 6955536"/>
              <a:gd name="connsiteX8" fmla="*/ 39647 w 3194302"/>
              <a:gd name="connsiteY8" fmla="*/ 0 h 6955536"/>
              <a:gd name="connsiteX0" fmla="*/ 39647 w 3194302"/>
              <a:gd name="connsiteY0" fmla="*/ 0 h 6979920"/>
              <a:gd name="connsiteX1" fmla="*/ 2435327 w 3194302"/>
              <a:gd name="connsiteY1" fmla="*/ 0 h 6979920"/>
              <a:gd name="connsiteX2" fmla="*/ 3194302 w 3194302"/>
              <a:gd name="connsiteY2" fmla="*/ 2173247 h 6979920"/>
              <a:gd name="connsiteX3" fmla="*/ 2182366 w 3194302"/>
              <a:gd name="connsiteY3" fmla="*/ 6979920 h 6979920"/>
              <a:gd name="connsiteX4" fmla="*/ 1816606 w 3194302"/>
              <a:gd name="connsiteY4" fmla="*/ 6955536 h 6979920"/>
              <a:gd name="connsiteX5" fmla="*/ 0 w 3194302"/>
              <a:gd name="connsiteY5" fmla="*/ 6918960 h 6979920"/>
              <a:gd name="connsiteX6" fmla="*/ 0 w 3194302"/>
              <a:gd name="connsiteY6" fmla="*/ 6918960 h 6979920"/>
              <a:gd name="connsiteX7" fmla="*/ 877824 w 3194302"/>
              <a:gd name="connsiteY7" fmla="*/ 2148863 h 6979920"/>
              <a:gd name="connsiteX8" fmla="*/ 39647 w 3194302"/>
              <a:gd name="connsiteY8" fmla="*/ 0 h 6979920"/>
              <a:gd name="connsiteX0" fmla="*/ 39647 w 3194302"/>
              <a:gd name="connsiteY0" fmla="*/ 0 h 6979920"/>
              <a:gd name="connsiteX1" fmla="*/ 2435327 w 3194302"/>
              <a:gd name="connsiteY1" fmla="*/ 0 h 6979920"/>
              <a:gd name="connsiteX2" fmla="*/ 3194302 w 3194302"/>
              <a:gd name="connsiteY2" fmla="*/ 2173247 h 6979920"/>
              <a:gd name="connsiteX3" fmla="*/ 2182366 w 3194302"/>
              <a:gd name="connsiteY3" fmla="*/ 6979920 h 6979920"/>
              <a:gd name="connsiteX4" fmla="*/ 0 w 3194302"/>
              <a:gd name="connsiteY4" fmla="*/ 6918960 h 6979920"/>
              <a:gd name="connsiteX5" fmla="*/ 0 w 3194302"/>
              <a:gd name="connsiteY5" fmla="*/ 6918960 h 6979920"/>
              <a:gd name="connsiteX6" fmla="*/ 877824 w 3194302"/>
              <a:gd name="connsiteY6" fmla="*/ 2148863 h 6979920"/>
              <a:gd name="connsiteX7" fmla="*/ 39647 w 3194302"/>
              <a:gd name="connsiteY7" fmla="*/ 0 h 6979920"/>
              <a:gd name="connsiteX0" fmla="*/ 39647 w 3194302"/>
              <a:gd name="connsiteY0" fmla="*/ 0 h 6920543"/>
              <a:gd name="connsiteX1" fmla="*/ 2435327 w 3194302"/>
              <a:gd name="connsiteY1" fmla="*/ 0 h 6920543"/>
              <a:gd name="connsiteX2" fmla="*/ 3194302 w 3194302"/>
              <a:gd name="connsiteY2" fmla="*/ 2173247 h 6920543"/>
              <a:gd name="connsiteX3" fmla="*/ 2182366 w 3194302"/>
              <a:gd name="connsiteY3" fmla="*/ 6920543 h 6920543"/>
              <a:gd name="connsiteX4" fmla="*/ 0 w 3194302"/>
              <a:gd name="connsiteY4" fmla="*/ 6918960 h 6920543"/>
              <a:gd name="connsiteX5" fmla="*/ 0 w 3194302"/>
              <a:gd name="connsiteY5" fmla="*/ 6918960 h 6920543"/>
              <a:gd name="connsiteX6" fmla="*/ 877824 w 3194302"/>
              <a:gd name="connsiteY6" fmla="*/ 2148863 h 6920543"/>
              <a:gd name="connsiteX7" fmla="*/ 39647 w 3194302"/>
              <a:gd name="connsiteY7" fmla="*/ 0 h 692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4302" h="6920543">
                <a:moveTo>
                  <a:pt x="39647" y="0"/>
                </a:moveTo>
                <a:lnTo>
                  <a:pt x="2435327" y="0"/>
                </a:lnTo>
                <a:lnTo>
                  <a:pt x="3194302" y="2173247"/>
                </a:lnTo>
                <a:lnTo>
                  <a:pt x="2182366" y="6920543"/>
                </a:lnTo>
                <a:lnTo>
                  <a:pt x="0" y="6918960"/>
                </a:lnTo>
                <a:lnTo>
                  <a:pt x="0" y="6918960"/>
                </a:lnTo>
                <a:lnTo>
                  <a:pt x="877824" y="2148863"/>
                </a:lnTo>
                <a:lnTo>
                  <a:pt x="39647" y="0"/>
                </a:lnTo>
                <a:close/>
              </a:path>
            </a:pathLst>
          </a:custGeom>
        </p:spPr>
        <p:txBody>
          <a:bodyPr/>
          <a:lstStyle/>
          <a:p>
            <a:pPr lvl="0"/>
            <a:r>
              <a:rPr lang="en-US" noProof="0"/>
              <a:t>Click icon to add picture</a:t>
            </a:r>
          </a:p>
        </p:txBody>
      </p:sp>
      <p:sp>
        <p:nvSpPr>
          <p:cNvPr id="7" name="Content Placeholder 2"/>
          <p:cNvSpPr>
            <a:spLocks noGrp="1"/>
          </p:cNvSpPr>
          <p:nvPr>
            <p:ph sz="half" idx="1"/>
          </p:nvPr>
        </p:nvSpPr>
        <p:spPr>
          <a:xfrm>
            <a:off x="-55660" y="0"/>
            <a:ext cx="5762233" cy="6865951"/>
          </a:xfrm>
          <a:custGeom>
            <a:avLst/>
            <a:gdLst>
              <a:gd name="connsiteX0" fmla="*/ 5 w 4890977"/>
              <a:gd name="connsiteY0" fmla="*/ 2632582 h 6892206"/>
              <a:gd name="connsiteX1" fmla="*/ 2445489 w 4890977"/>
              <a:gd name="connsiteY1" fmla="*/ 0 h 6892206"/>
              <a:gd name="connsiteX2" fmla="*/ 4890972 w 4890977"/>
              <a:gd name="connsiteY2" fmla="*/ 2632582 h 6892206"/>
              <a:gd name="connsiteX3" fmla="*/ 3956880 w 4890977"/>
              <a:gd name="connsiteY3" fmla="*/ 6892188 h 6892206"/>
              <a:gd name="connsiteX4" fmla="*/ 934097 w 4890977"/>
              <a:gd name="connsiteY4" fmla="*/ 6892188 h 6892206"/>
              <a:gd name="connsiteX5" fmla="*/ 5 w 4890977"/>
              <a:gd name="connsiteY5" fmla="*/ 2632582 h 6892206"/>
              <a:gd name="connsiteX0" fmla="*/ 0 w 5730939"/>
              <a:gd name="connsiteY0" fmla="*/ 2632582 h 6892188"/>
              <a:gd name="connsiteX1" fmla="*/ 2445484 w 5730939"/>
              <a:gd name="connsiteY1" fmla="*/ 0 h 6892188"/>
              <a:gd name="connsiteX2" fmla="*/ 5730939 w 5730939"/>
              <a:gd name="connsiteY2" fmla="*/ 3461922 h 6892188"/>
              <a:gd name="connsiteX3" fmla="*/ 3956875 w 5730939"/>
              <a:gd name="connsiteY3" fmla="*/ 6892188 h 6892188"/>
              <a:gd name="connsiteX4" fmla="*/ 934092 w 5730939"/>
              <a:gd name="connsiteY4" fmla="*/ 6892188 h 6892188"/>
              <a:gd name="connsiteX5" fmla="*/ 0 w 5730939"/>
              <a:gd name="connsiteY5" fmla="*/ 2632582 h 6892188"/>
              <a:gd name="connsiteX0" fmla="*/ 0 w 5730939"/>
              <a:gd name="connsiteY0" fmla="*/ 2632582 h 6892188"/>
              <a:gd name="connsiteX1" fmla="*/ 2445484 w 5730939"/>
              <a:gd name="connsiteY1" fmla="*/ 0 h 6892188"/>
              <a:gd name="connsiteX2" fmla="*/ 5730939 w 5730939"/>
              <a:gd name="connsiteY2" fmla="*/ 3461922 h 6892188"/>
              <a:gd name="connsiteX3" fmla="*/ 4871275 w 5730939"/>
              <a:gd name="connsiteY3" fmla="*/ 6860291 h 6892188"/>
              <a:gd name="connsiteX4" fmla="*/ 934092 w 5730939"/>
              <a:gd name="connsiteY4" fmla="*/ 6892188 h 6892188"/>
              <a:gd name="connsiteX5" fmla="*/ 0 w 5730939"/>
              <a:gd name="connsiteY5" fmla="*/ 2632582 h 6892188"/>
              <a:gd name="connsiteX0" fmla="*/ 0 w 5730939"/>
              <a:gd name="connsiteY0" fmla="*/ 2675113 h 6934719"/>
              <a:gd name="connsiteX1" fmla="*/ 4890973 w 5730939"/>
              <a:gd name="connsiteY1" fmla="*/ 0 h 6934719"/>
              <a:gd name="connsiteX2" fmla="*/ 5730939 w 5730939"/>
              <a:gd name="connsiteY2" fmla="*/ 3504453 h 6934719"/>
              <a:gd name="connsiteX3" fmla="*/ 4871275 w 5730939"/>
              <a:gd name="connsiteY3" fmla="*/ 6902822 h 6934719"/>
              <a:gd name="connsiteX4" fmla="*/ 934092 w 5730939"/>
              <a:gd name="connsiteY4" fmla="*/ 6934719 h 6934719"/>
              <a:gd name="connsiteX5" fmla="*/ 0 w 5730939"/>
              <a:gd name="connsiteY5" fmla="*/ 2675113 h 6934719"/>
              <a:gd name="connsiteX0" fmla="*/ 0 w 5773469"/>
              <a:gd name="connsiteY0" fmla="*/ 102034 h 6934719"/>
              <a:gd name="connsiteX1" fmla="*/ 4933503 w 5773469"/>
              <a:gd name="connsiteY1" fmla="*/ 0 h 6934719"/>
              <a:gd name="connsiteX2" fmla="*/ 5773469 w 5773469"/>
              <a:gd name="connsiteY2" fmla="*/ 3504453 h 6934719"/>
              <a:gd name="connsiteX3" fmla="*/ 4913805 w 5773469"/>
              <a:gd name="connsiteY3" fmla="*/ 6902822 h 6934719"/>
              <a:gd name="connsiteX4" fmla="*/ 976622 w 5773469"/>
              <a:gd name="connsiteY4" fmla="*/ 6934719 h 6934719"/>
              <a:gd name="connsiteX5" fmla="*/ 0 w 5773469"/>
              <a:gd name="connsiteY5" fmla="*/ 102034 h 6934719"/>
              <a:gd name="connsiteX0" fmla="*/ 0 w 5773469"/>
              <a:gd name="connsiteY0" fmla="*/ 16794 h 6849479"/>
              <a:gd name="connsiteX1" fmla="*/ 4956751 w 5773469"/>
              <a:gd name="connsiteY1" fmla="*/ 0 h 6849479"/>
              <a:gd name="connsiteX2" fmla="*/ 5773469 w 5773469"/>
              <a:gd name="connsiteY2" fmla="*/ 3419213 h 6849479"/>
              <a:gd name="connsiteX3" fmla="*/ 4913805 w 5773469"/>
              <a:gd name="connsiteY3" fmla="*/ 6817582 h 6849479"/>
              <a:gd name="connsiteX4" fmla="*/ 976622 w 5773469"/>
              <a:gd name="connsiteY4" fmla="*/ 6849479 h 6849479"/>
              <a:gd name="connsiteX5" fmla="*/ 0 w 5773469"/>
              <a:gd name="connsiteY5" fmla="*/ 16794 h 6849479"/>
              <a:gd name="connsiteX0" fmla="*/ 0 w 5719224"/>
              <a:gd name="connsiteY0" fmla="*/ 0 h 6863681"/>
              <a:gd name="connsiteX1" fmla="*/ 4902506 w 5719224"/>
              <a:gd name="connsiteY1" fmla="*/ 14202 h 6863681"/>
              <a:gd name="connsiteX2" fmla="*/ 5719224 w 5719224"/>
              <a:gd name="connsiteY2" fmla="*/ 3433415 h 6863681"/>
              <a:gd name="connsiteX3" fmla="*/ 4859560 w 5719224"/>
              <a:gd name="connsiteY3" fmla="*/ 6831784 h 6863681"/>
              <a:gd name="connsiteX4" fmla="*/ 922377 w 5719224"/>
              <a:gd name="connsiteY4" fmla="*/ 6863681 h 6863681"/>
              <a:gd name="connsiteX5" fmla="*/ 0 w 5719224"/>
              <a:gd name="connsiteY5" fmla="*/ 0 h 6863681"/>
              <a:gd name="connsiteX0" fmla="*/ 0 w 5719224"/>
              <a:gd name="connsiteY0" fmla="*/ 1296 h 6864977"/>
              <a:gd name="connsiteX1" fmla="*/ 4871509 w 5719224"/>
              <a:gd name="connsiteY1" fmla="*/ 0 h 6864977"/>
              <a:gd name="connsiteX2" fmla="*/ 5719224 w 5719224"/>
              <a:gd name="connsiteY2" fmla="*/ 3434711 h 6864977"/>
              <a:gd name="connsiteX3" fmla="*/ 4859560 w 5719224"/>
              <a:gd name="connsiteY3" fmla="*/ 6833080 h 6864977"/>
              <a:gd name="connsiteX4" fmla="*/ 922377 w 5719224"/>
              <a:gd name="connsiteY4" fmla="*/ 6864977 h 6864977"/>
              <a:gd name="connsiteX5" fmla="*/ 0 w 5719224"/>
              <a:gd name="connsiteY5" fmla="*/ 1296 h 6864977"/>
              <a:gd name="connsiteX0" fmla="*/ 0 w 5719224"/>
              <a:gd name="connsiteY0" fmla="*/ 1296 h 6893257"/>
              <a:gd name="connsiteX1" fmla="*/ 4871509 w 5719224"/>
              <a:gd name="connsiteY1" fmla="*/ 0 h 6893257"/>
              <a:gd name="connsiteX2" fmla="*/ 5719224 w 5719224"/>
              <a:gd name="connsiteY2" fmla="*/ 3434711 h 6893257"/>
              <a:gd name="connsiteX3" fmla="*/ 4859560 w 5719224"/>
              <a:gd name="connsiteY3" fmla="*/ 6833080 h 6893257"/>
              <a:gd name="connsiteX4" fmla="*/ 17404 w 5719224"/>
              <a:gd name="connsiteY4" fmla="*/ 6893257 h 6893257"/>
              <a:gd name="connsiteX5" fmla="*/ 0 w 5719224"/>
              <a:gd name="connsiteY5" fmla="*/ 1296 h 6893257"/>
              <a:gd name="connsiteX0" fmla="*/ 0 w 5719224"/>
              <a:gd name="connsiteY0" fmla="*/ 1296 h 6893257"/>
              <a:gd name="connsiteX1" fmla="*/ 4871509 w 5719224"/>
              <a:gd name="connsiteY1" fmla="*/ 0 h 6893257"/>
              <a:gd name="connsiteX2" fmla="*/ 5719224 w 5719224"/>
              <a:gd name="connsiteY2" fmla="*/ 3434711 h 6893257"/>
              <a:gd name="connsiteX3" fmla="*/ 4831279 w 5719224"/>
              <a:gd name="connsiteY3" fmla="*/ 6880214 h 6893257"/>
              <a:gd name="connsiteX4" fmla="*/ 17404 w 5719224"/>
              <a:gd name="connsiteY4" fmla="*/ 6893257 h 6893257"/>
              <a:gd name="connsiteX5" fmla="*/ 0 w 5719224"/>
              <a:gd name="connsiteY5" fmla="*/ 1296 h 6893257"/>
              <a:gd name="connsiteX0" fmla="*/ 0 w 5719224"/>
              <a:gd name="connsiteY0" fmla="*/ 62256 h 6954217"/>
              <a:gd name="connsiteX1" fmla="*/ 4847125 w 5719224"/>
              <a:gd name="connsiteY1" fmla="*/ 0 h 6954217"/>
              <a:gd name="connsiteX2" fmla="*/ 5719224 w 5719224"/>
              <a:gd name="connsiteY2" fmla="*/ 3495671 h 6954217"/>
              <a:gd name="connsiteX3" fmla="*/ 4831279 w 5719224"/>
              <a:gd name="connsiteY3" fmla="*/ 6941174 h 6954217"/>
              <a:gd name="connsiteX4" fmla="*/ 17404 w 5719224"/>
              <a:gd name="connsiteY4" fmla="*/ 6954217 h 6954217"/>
              <a:gd name="connsiteX5" fmla="*/ 0 w 5719224"/>
              <a:gd name="connsiteY5" fmla="*/ 62256 h 6954217"/>
              <a:gd name="connsiteX0" fmla="*/ 0 w 5731416"/>
              <a:gd name="connsiteY0" fmla="*/ 1296 h 6954217"/>
              <a:gd name="connsiteX1" fmla="*/ 4859317 w 5731416"/>
              <a:gd name="connsiteY1" fmla="*/ 0 h 6954217"/>
              <a:gd name="connsiteX2" fmla="*/ 5731416 w 5731416"/>
              <a:gd name="connsiteY2" fmla="*/ 3495671 h 6954217"/>
              <a:gd name="connsiteX3" fmla="*/ 4843471 w 5731416"/>
              <a:gd name="connsiteY3" fmla="*/ 6941174 h 6954217"/>
              <a:gd name="connsiteX4" fmla="*/ 29596 w 5731416"/>
              <a:gd name="connsiteY4" fmla="*/ 6954217 h 6954217"/>
              <a:gd name="connsiteX5" fmla="*/ 0 w 5731416"/>
              <a:gd name="connsiteY5" fmla="*/ 1296 h 6954217"/>
              <a:gd name="connsiteX0" fmla="*/ 0 w 5731416"/>
              <a:gd name="connsiteY0" fmla="*/ 1296 h 7002134"/>
              <a:gd name="connsiteX1" fmla="*/ 4859317 w 5731416"/>
              <a:gd name="connsiteY1" fmla="*/ 0 h 7002134"/>
              <a:gd name="connsiteX2" fmla="*/ 5731416 w 5731416"/>
              <a:gd name="connsiteY2" fmla="*/ 3495671 h 7002134"/>
              <a:gd name="connsiteX3" fmla="*/ 4831279 w 5731416"/>
              <a:gd name="connsiteY3" fmla="*/ 7002134 h 7002134"/>
              <a:gd name="connsiteX4" fmla="*/ 29596 w 5731416"/>
              <a:gd name="connsiteY4" fmla="*/ 6954217 h 7002134"/>
              <a:gd name="connsiteX5" fmla="*/ 0 w 5731416"/>
              <a:gd name="connsiteY5" fmla="*/ 1296 h 7002134"/>
              <a:gd name="connsiteX0" fmla="*/ 8116 w 5739532"/>
              <a:gd name="connsiteY0" fmla="*/ 1296 h 7002134"/>
              <a:gd name="connsiteX1" fmla="*/ 4867433 w 5739532"/>
              <a:gd name="connsiteY1" fmla="*/ 0 h 7002134"/>
              <a:gd name="connsiteX2" fmla="*/ 5739532 w 5739532"/>
              <a:gd name="connsiteY2" fmla="*/ 3495671 h 7002134"/>
              <a:gd name="connsiteX3" fmla="*/ 4839395 w 5739532"/>
              <a:gd name="connsiteY3" fmla="*/ 7002134 h 7002134"/>
              <a:gd name="connsiteX4" fmla="*/ 1136 w 5739532"/>
              <a:gd name="connsiteY4" fmla="*/ 6990793 h 7002134"/>
              <a:gd name="connsiteX5" fmla="*/ 8116 w 5739532"/>
              <a:gd name="connsiteY5" fmla="*/ 1296 h 7002134"/>
              <a:gd name="connsiteX0" fmla="*/ 8116 w 5678572"/>
              <a:gd name="connsiteY0" fmla="*/ 1296 h 7002134"/>
              <a:gd name="connsiteX1" fmla="*/ 4867433 w 5678572"/>
              <a:gd name="connsiteY1" fmla="*/ 0 h 7002134"/>
              <a:gd name="connsiteX2" fmla="*/ 5678572 w 5678572"/>
              <a:gd name="connsiteY2" fmla="*/ 1983863 h 7002134"/>
              <a:gd name="connsiteX3" fmla="*/ 4839395 w 5678572"/>
              <a:gd name="connsiteY3" fmla="*/ 7002134 h 7002134"/>
              <a:gd name="connsiteX4" fmla="*/ 1136 w 5678572"/>
              <a:gd name="connsiteY4" fmla="*/ 6990793 h 7002134"/>
              <a:gd name="connsiteX5" fmla="*/ 8116 w 5678572"/>
              <a:gd name="connsiteY5" fmla="*/ 1296 h 7002134"/>
              <a:gd name="connsiteX0" fmla="*/ 8116 w 5702956"/>
              <a:gd name="connsiteY0" fmla="*/ 1296 h 7002134"/>
              <a:gd name="connsiteX1" fmla="*/ 4867433 w 5702956"/>
              <a:gd name="connsiteY1" fmla="*/ 0 h 7002134"/>
              <a:gd name="connsiteX2" fmla="*/ 5702956 w 5702956"/>
              <a:gd name="connsiteY2" fmla="*/ 2154551 h 7002134"/>
              <a:gd name="connsiteX3" fmla="*/ 4839395 w 5702956"/>
              <a:gd name="connsiteY3" fmla="*/ 7002134 h 7002134"/>
              <a:gd name="connsiteX4" fmla="*/ 1136 w 5702956"/>
              <a:gd name="connsiteY4" fmla="*/ 6990793 h 7002134"/>
              <a:gd name="connsiteX5" fmla="*/ 8116 w 5702956"/>
              <a:gd name="connsiteY5" fmla="*/ 1296 h 70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2956" h="7002134">
                <a:moveTo>
                  <a:pt x="8116" y="1296"/>
                </a:moveTo>
                <a:lnTo>
                  <a:pt x="4867433" y="0"/>
                </a:lnTo>
                <a:lnTo>
                  <a:pt x="5702956" y="2154551"/>
                </a:lnTo>
                <a:lnTo>
                  <a:pt x="4839395" y="7002134"/>
                </a:lnTo>
                <a:lnTo>
                  <a:pt x="1136" y="6990793"/>
                </a:lnTo>
                <a:cubicBezTo>
                  <a:pt x="-4665" y="4693473"/>
                  <a:pt x="13917" y="2298616"/>
                  <a:pt x="8116" y="1296"/>
                </a:cubicBezTo>
                <a:close/>
              </a:path>
            </a:pathLst>
          </a:custGeom>
          <a:solidFill>
            <a:schemeClr val="accent1"/>
          </a:solidFill>
          <a:effectLst/>
        </p:spPr>
        <p:txBody>
          <a:bodyPr lIns="457200" tIns="1920240" rIns="365760" anchor="t" anchorCtr="0">
            <a:noAutofit/>
          </a:bodyPr>
          <a:lstStyle>
            <a:lvl1pPr marL="0" indent="0" algn="l">
              <a:lnSpc>
                <a:spcPct val="80000"/>
              </a:lnSpc>
              <a:buNone/>
              <a:defRPr sz="3200" b="1" i="0">
                <a:solidFill>
                  <a:schemeClr val="bg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0" name="Picture Placeholder 4"/>
          <p:cNvSpPr>
            <a:spLocks noGrp="1"/>
          </p:cNvSpPr>
          <p:nvPr>
            <p:ph type="pic" sz="quarter" idx="13"/>
          </p:nvPr>
        </p:nvSpPr>
        <p:spPr>
          <a:xfrm>
            <a:off x="7005413" y="0"/>
            <a:ext cx="3470136" cy="6859582"/>
          </a:xfrm>
          <a:custGeom>
            <a:avLst/>
            <a:gdLst>
              <a:gd name="connsiteX0" fmla="*/ 1149119 w 7424926"/>
              <a:gd name="connsiteY0" fmla="*/ 0 h 6894576"/>
              <a:gd name="connsiteX1" fmla="*/ 6275807 w 7424926"/>
              <a:gd name="connsiteY1" fmla="*/ 0 h 6894576"/>
              <a:gd name="connsiteX2" fmla="*/ 7424926 w 7424926"/>
              <a:gd name="connsiteY2" fmla="*/ 1149119 h 6894576"/>
              <a:gd name="connsiteX3" fmla="*/ 7424926 w 7424926"/>
              <a:gd name="connsiteY3" fmla="*/ 6894576 h 6894576"/>
              <a:gd name="connsiteX4" fmla="*/ 7424926 w 7424926"/>
              <a:gd name="connsiteY4" fmla="*/ 6894576 h 6894576"/>
              <a:gd name="connsiteX5" fmla="*/ 0 w 7424926"/>
              <a:gd name="connsiteY5" fmla="*/ 6894576 h 6894576"/>
              <a:gd name="connsiteX6" fmla="*/ 0 w 7424926"/>
              <a:gd name="connsiteY6" fmla="*/ 6894576 h 6894576"/>
              <a:gd name="connsiteX7" fmla="*/ 0 w 7424926"/>
              <a:gd name="connsiteY7" fmla="*/ 1149119 h 6894576"/>
              <a:gd name="connsiteX8" fmla="*/ 1149119 w 7424926"/>
              <a:gd name="connsiteY8" fmla="*/ 0 h 6894576"/>
              <a:gd name="connsiteX0" fmla="*/ 1149119 w 7424926"/>
              <a:gd name="connsiteY0" fmla="*/ 0 h 6894576"/>
              <a:gd name="connsiteX1" fmla="*/ 6275807 w 7424926"/>
              <a:gd name="connsiteY1" fmla="*/ 0 h 6894576"/>
              <a:gd name="connsiteX2" fmla="*/ 7424926 w 7424926"/>
              <a:gd name="connsiteY2" fmla="*/ 1149119 h 6894576"/>
              <a:gd name="connsiteX3" fmla="*/ 7424926 w 7424926"/>
              <a:gd name="connsiteY3" fmla="*/ 6894576 h 6894576"/>
              <a:gd name="connsiteX4" fmla="*/ 7424926 w 7424926"/>
              <a:gd name="connsiteY4" fmla="*/ 6894576 h 6894576"/>
              <a:gd name="connsiteX5" fmla="*/ 0 w 7424926"/>
              <a:gd name="connsiteY5" fmla="*/ 6894576 h 6894576"/>
              <a:gd name="connsiteX6" fmla="*/ 0 w 7424926"/>
              <a:gd name="connsiteY6" fmla="*/ 6894576 h 6894576"/>
              <a:gd name="connsiteX7" fmla="*/ 877824 w 7424926"/>
              <a:gd name="connsiteY7" fmla="*/ 2124479 h 6894576"/>
              <a:gd name="connsiteX8" fmla="*/ 1149119 w 7424926"/>
              <a:gd name="connsiteY8" fmla="*/ 0 h 6894576"/>
              <a:gd name="connsiteX0" fmla="*/ 39647 w 7424926"/>
              <a:gd name="connsiteY0" fmla="*/ 0 h 6918960"/>
              <a:gd name="connsiteX1" fmla="*/ 6275807 w 7424926"/>
              <a:gd name="connsiteY1" fmla="*/ 24384 h 6918960"/>
              <a:gd name="connsiteX2" fmla="*/ 7424926 w 7424926"/>
              <a:gd name="connsiteY2" fmla="*/ 1173503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7424926 w 7424926"/>
              <a:gd name="connsiteY2" fmla="*/ 1173503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3145534 w 7424926"/>
              <a:gd name="connsiteY2" fmla="*/ 1880639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3145534 w 7424926"/>
              <a:gd name="connsiteY2" fmla="*/ 1880639 h 6918960"/>
              <a:gd name="connsiteX3" fmla="*/ 7424926 w 7424926"/>
              <a:gd name="connsiteY3" fmla="*/ 6918960 h 6918960"/>
              <a:gd name="connsiteX4" fmla="*/ 6559294 w 7424926"/>
              <a:gd name="connsiteY4" fmla="*/ 6906768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6559294"/>
              <a:gd name="connsiteY0" fmla="*/ 0 h 6943344"/>
              <a:gd name="connsiteX1" fmla="*/ 2435327 w 6559294"/>
              <a:gd name="connsiteY1" fmla="*/ 0 h 6943344"/>
              <a:gd name="connsiteX2" fmla="*/ 3145534 w 6559294"/>
              <a:gd name="connsiteY2" fmla="*/ 1880639 h 6943344"/>
              <a:gd name="connsiteX3" fmla="*/ 1865374 w 6559294"/>
              <a:gd name="connsiteY3" fmla="*/ 6943344 h 6943344"/>
              <a:gd name="connsiteX4" fmla="*/ 6559294 w 6559294"/>
              <a:gd name="connsiteY4" fmla="*/ 6906768 h 6943344"/>
              <a:gd name="connsiteX5" fmla="*/ 0 w 6559294"/>
              <a:gd name="connsiteY5" fmla="*/ 6918960 h 6943344"/>
              <a:gd name="connsiteX6" fmla="*/ 0 w 6559294"/>
              <a:gd name="connsiteY6" fmla="*/ 6918960 h 6943344"/>
              <a:gd name="connsiteX7" fmla="*/ 877824 w 6559294"/>
              <a:gd name="connsiteY7" fmla="*/ 2148863 h 6943344"/>
              <a:gd name="connsiteX8" fmla="*/ 39647 w 6559294"/>
              <a:gd name="connsiteY8" fmla="*/ 0 h 6943344"/>
              <a:gd name="connsiteX0" fmla="*/ 39647 w 3145534"/>
              <a:gd name="connsiteY0" fmla="*/ 0 h 6943344"/>
              <a:gd name="connsiteX1" fmla="*/ 2435327 w 3145534"/>
              <a:gd name="connsiteY1" fmla="*/ 0 h 6943344"/>
              <a:gd name="connsiteX2" fmla="*/ 3145534 w 3145534"/>
              <a:gd name="connsiteY2" fmla="*/ 1880639 h 6943344"/>
              <a:gd name="connsiteX3" fmla="*/ 1865374 w 3145534"/>
              <a:gd name="connsiteY3" fmla="*/ 6943344 h 6943344"/>
              <a:gd name="connsiteX4" fmla="*/ 1670302 w 3145534"/>
              <a:gd name="connsiteY4" fmla="*/ 6931152 h 6943344"/>
              <a:gd name="connsiteX5" fmla="*/ 0 w 3145534"/>
              <a:gd name="connsiteY5" fmla="*/ 6918960 h 6943344"/>
              <a:gd name="connsiteX6" fmla="*/ 0 w 3145534"/>
              <a:gd name="connsiteY6" fmla="*/ 6918960 h 6943344"/>
              <a:gd name="connsiteX7" fmla="*/ 877824 w 3145534"/>
              <a:gd name="connsiteY7" fmla="*/ 2148863 h 6943344"/>
              <a:gd name="connsiteX8" fmla="*/ 39647 w 3145534"/>
              <a:gd name="connsiteY8" fmla="*/ 0 h 6943344"/>
              <a:gd name="connsiteX0" fmla="*/ 39647 w 3145534"/>
              <a:gd name="connsiteY0" fmla="*/ 0 h 6955536"/>
              <a:gd name="connsiteX1" fmla="*/ 2435327 w 3145534"/>
              <a:gd name="connsiteY1" fmla="*/ 0 h 6955536"/>
              <a:gd name="connsiteX2" fmla="*/ 3145534 w 3145534"/>
              <a:gd name="connsiteY2" fmla="*/ 1880639 h 6955536"/>
              <a:gd name="connsiteX3" fmla="*/ 1865374 w 3145534"/>
              <a:gd name="connsiteY3" fmla="*/ 6943344 h 6955536"/>
              <a:gd name="connsiteX4" fmla="*/ 1816606 w 3145534"/>
              <a:gd name="connsiteY4" fmla="*/ 6955536 h 6955536"/>
              <a:gd name="connsiteX5" fmla="*/ 0 w 3145534"/>
              <a:gd name="connsiteY5" fmla="*/ 6918960 h 6955536"/>
              <a:gd name="connsiteX6" fmla="*/ 0 w 3145534"/>
              <a:gd name="connsiteY6" fmla="*/ 6918960 h 6955536"/>
              <a:gd name="connsiteX7" fmla="*/ 877824 w 3145534"/>
              <a:gd name="connsiteY7" fmla="*/ 2148863 h 6955536"/>
              <a:gd name="connsiteX8" fmla="*/ 39647 w 3145534"/>
              <a:gd name="connsiteY8" fmla="*/ 0 h 6955536"/>
              <a:gd name="connsiteX0" fmla="*/ 39647 w 3194302"/>
              <a:gd name="connsiteY0" fmla="*/ 0 h 6955536"/>
              <a:gd name="connsiteX1" fmla="*/ 2435327 w 3194302"/>
              <a:gd name="connsiteY1" fmla="*/ 0 h 6955536"/>
              <a:gd name="connsiteX2" fmla="*/ 3194302 w 3194302"/>
              <a:gd name="connsiteY2" fmla="*/ 2173247 h 6955536"/>
              <a:gd name="connsiteX3" fmla="*/ 1865374 w 3194302"/>
              <a:gd name="connsiteY3" fmla="*/ 6943344 h 6955536"/>
              <a:gd name="connsiteX4" fmla="*/ 1816606 w 3194302"/>
              <a:gd name="connsiteY4" fmla="*/ 6955536 h 6955536"/>
              <a:gd name="connsiteX5" fmla="*/ 0 w 3194302"/>
              <a:gd name="connsiteY5" fmla="*/ 6918960 h 6955536"/>
              <a:gd name="connsiteX6" fmla="*/ 0 w 3194302"/>
              <a:gd name="connsiteY6" fmla="*/ 6918960 h 6955536"/>
              <a:gd name="connsiteX7" fmla="*/ 877824 w 3194302"/>
              <a:gd name="connsiteY7" fmla="*/ 2148863 h 6955536"/>
              <a:gd name="connsiteX8" fmla="*/ 39647 w 3194302"/>
              <a:gd name="connsiteY8" fmla="*/ 0 h 6955536"/>
              <a:gd name="connsiteX0" fmla="*/ 39647 w 3194302"/>
              <a:gd name="connsiteY0" fmla="*/ 0 h 6955536"/>
              <a:gd name="connsiteX1" fmla="*/ 2435327 w 3194302"/>
              <a:gd name="connsiteY1" fmla="*/ 0 h 6955536"/>
              <a:gd name="connsiteX2" fmla="*/ 3194302 w 3194302"/>
              <a:gd name="connsiteY2" fmla="*/ 2173247 h 6955536"/>
              <a:gd name="connsiteX3" fmla="*/ 2036062 w 3194302"/>
              <a:gd name="connsiteY3" fmla="*/ 6955536 h 6955536"/>
              <a:gd name="connsiteX4" fmla="*/ 1816606 w 3194302"/>
              <a:gd name="connsiteY4" fmla="*/ 6955536 h 6955536"/>
              <a:gd name="connsiteX5" fmla="*/ 0 w 3194302"/>
              <a:gd name="connsiteY5" fmla="*/ 6918960 h 6955536"/>
              <a:gd name="connsiteX6" fmla="*/ 0 w 3194302"/>
              <a:gd name="connsiteY6" fmla="*/ 6918960 h 6955536"/>
              <a:gd name="connsiteX7" fmla="*/ 877824 w 3194302"/>
              <a:gd name="connsiteY7" fmla="*/ 2148863 h 6955536"/>
              <a:gd name="connsiteX8" fmla="*/ 39647 w 3194302"/>
              <a:gd name="connsiteY8" fmla="*/ 0 h 6955536"/>
              <a:gd name="connsiteX0" fmla="*/ 39647 w 3194302"/>
              <a:gd name="connsiteY0" fmla="*/ 0 h 6979920"/>
              <a:gd name="connsiteX1" fmla="*/ 2435327 w 3194302"/>
              <a:gd name="connsiteY1" fmla="*/ 0 h 6979920"/>
              <a:gd name="connsiteX2" fmla="*/ 3194302 w 3194302"/>
              <a:gd name="connsiteY2" fmla="*/ 2173247 h 6979920"/>
              <a:gd name="connsiteX3" fmla="*/ 2182366 w 3194302"/>
              <a:gd name="connsiteY3" fmla="*/ 6979920 h 6979920"/>
              <a:gd name="connsiteX4" fmla="*/ 1816606 w 3194302"/>
              <a:gd name="connsiteY4" fmla="*/ 6955536 h 6979920"/>
              <a:gd name="connsiteX5" fmla="*/ 0 w 3194302"/>
              <a:gd name="connsiteY5" fmla="*/ 6918960 h 6979920"/>
              <a:gd name="connsiteX6" fmla="*/ 0 w 3194302"/>
              <a:gd name="connsiteY6" fmla="*/ 6918960 h 6979920"/>
              <a:gd name="connsiteX7" fmla="*/ 877824 w 3194302"/>
              <a:gd name="connsiteY7" fmla="*/ 2148863 h 6979920"/>
              <a:gd name="connsiteX8" fmla="*/ 39647 w 3194302"/>
              <a:gd name="connsiteY8" fmla="*/ 0 h 6979920"/>
              <a:gd name="connsiteX0" fmla="*/ 39647 w 3194302"/>
              <a:gd name="connsiteY0" fmla="*/ 0 h 6979920"/>
              <a:gd name="connsiteX1" fmla="*/ 2435327 w 3194302"/>
              <a:gd name="connsiteY1" fmla="*/ 0 h 6979920"/>
              <a:gd name="connsiteX2" fmla="*/ 3194302 w 3194302"/>
              <a:gd name="connsiteY2" fmla="*/ 2173247 h 6979920"/>
              <a:gd name="connsiteX3" fmla="*/ 2182366 w 3194302"/>
              <a:gd name="connsiteY3" fmla="*/ 6979920 h 6979920"/>
              <a:gd name="connsiteX4" fmla="*/ 0 w 3194302"/>
              <a:gd name="connsiteY4" fmla="*/ 6918960 h 6979920"/>
              <a:gd name="connsiteX5" fmla="*/ 0 w 3194302"/>
              <a:gd name="connsiteY5" fmla="*/ 6918960 h 6979920"/>
              <a:gd name="connsiteX6" fmla="*/ 877824 w 3194302"/>
              <a:gd name="connsiteY6" fmla="*/ 2148863 h 6979920"/>
              <a:gd name="connsiteX7" fmla="*/ 39647 w 3194302"/>
              <a:gd name="connsiteY7" fmla="*/ 0 h 6979920"/>
              <a:gd name="connsiteX0" fmla="*/ 39647 w 3194302"/>
              <a:gd name="connsiteY0" fmla="*/ 0 h 6920543"/>
              <a:gd name="connsiteX1" fmla="*/ 2435327 w 3194302"/>
              <a:gd name="connsiteY1" fmla="*/ 0 h 6920543"/>
              <a:gd name="connsiteX2" fmla="*/ 3194302 w 3194302"/>
              <a:gd name="connsiteY2" fmla="*/ 2173247 h 6920543"/>
              <a:gd name="connsiteX3" fmla="*/ 2182366 w 3194302"/>
              <a:gd name="connsiteY3" fmla="*/ 6920543 h 6920543"/>
              <a:gd name="connsiteX4" fmla="*/ 0 w 3194302"/>
              <a:gd name="connsiteY4" fmla="*/ 6918960 h 6920543"/>
              <a:gd name="connsiteX5" fmla="*/ 0 w 3194302"/>
              <a:gd name="connsiteY5" fmla="*/ 6918960 h 6920543"/>
              <a:gd name="connsiteX6" fmla="*/ 877824 w 3194302"/>
              <a:gd name="connsiteY6" fmla="*/ 2148863 h 6920543"/>
              <a:gd name="connsiteX7" fmla="*/ 39647 w 3194302"/>
              <a:gd name="connsiteY7" fmla="*/ 0 h 692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4302" h="6920543">
                <a:moveTo>
                  <a:pt x="39647" y="0"/>
                </a:moveTo>
                <a:lnTo>
                  <a:pt x="2435327" y="0"/>
                </a:lnTo>
                <a:lnTo>
                  <a:pt x="3194302" y="2173247"/>
                </a:lnTo>
                <a:lnTo>
                  <a:pt x="2182366" y="6920543"/>
                </a:lnTo>
                <a:lnTo>
                  <a:pt x="0" y="6918960"/>
                </a:lnTo>
                <a:lnTo>
                  <a:pt x="0" y="6918960"/>
                </a:lnTo>
                <a:lnTo>
                  <a:pt x="877824" y="2148863"/>
                </a:lnTo>
                <a:lnTo>
                  <a:pt x="39647" y="0"/>
                </a:lnTo>
                <a:close/>
              </a:path>
            </a:pathLst>
          </a:custGeom>
        </p:spPr>
        <p:txBody>
          <a:bodyPr/>
          <a:lstStyle/>
          <a:p>
            <a:pPr lvl="0"/>
            <a:r>
              <a:rPr lang="en-US" noProof="0"/>
              <a:t>Click icon to add picture</a:t>
            </a:r>
          </a:p>
        </p:txBody>
      </p:sp>
    </p:spTree>
    <p:extLst>
      <p:ext uri="{BB962C8B-B14F-4D97-AF65-F5344CB8AC3E}">
        <p14:creationId xmlns:p14="http://schemas.microsoft.com/office/powerpoint/2010/main" val="8231797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Divider Red">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9060873" y="0"/>
            <a:ext cx="3131127" cy="6858000"/>
          </a:xfrm>
        </p:spPr>
        <p:txBody>
          <a:bodyPr/>
          <a:lstStyle/>
          <a:p>
            <a:pPr lvl="0"/>
            <a:r>
              <a:rPr lang="en-US" noProof="0"/>
              <a:t>Click icon to add picture</a:t>
            </a:r>
          </a:p>
        </p:txBody>
      </p:sp>
      <p:sp>
        <p:nvSpPr>
          <p:cNvPr id="14" name="Picture Placeholder 4"/>
          <p:cNvSpPr>
            <a:spLocks noGrp="1"/>
          </p:cNvSpPr>
          <p:nvPr>
            <p:ph type="pic" sz="quarter" idx="10"/>
          </p:nvPr>
        </p:nvSpPr>
        <p:spPr>
          <a:xfrm>
            <a:off x="4713316" y="0"/>
            <a:ext cx="3430939" cy="6859582"/>
          </a:xfrm>
          <a:custGeom>
            <a:avLst/>
            <a:gdLst>
              <a:gd name="connsiteX0" fmla="*/ 1149119 w 7424926"/>
              <a:gd name="connsiteY0" fmla="*/ 0 h 6894576"/>
              <a:gd name="connsiteX1" fmla="*/ 6275807 w 7424926"/>
              <a:gd name="connsiteY1" fmla="*/ 0 h 6894576"/>
              <a:gd name="connsiteX2" fmla="*/ 7424926 w 7424926"/>
              <a:gd name="connsiteY2" fmla="*/ 1149119 h 6894576"/>
              <a:gd name="connsiteX3" fmla="*/ 7424926 w 7424926"/>
              <a:gd name="connsiteY3" fmla="*/ 6894576 h 6894576"/>
              <a:gd name="connsiteX4" fmla="*/ 7424926 w 7424926"/>
              <a:gd name="connsiteY4" fmla="*/ 6894576 h 6894576"/>
              <a:gd name="connsiteX5" fmla="*/ 0 w 7424926"/>
              <a:gd name="connsiteY5" fmla="*/ 6894576 h 6894576"/>
              <a:gd name="connsiteX6" fmla="*/ 0 w 7424926"/>
              <a:gd name="connsiteY6" fmla="*/ 6894576 h 6894576"/>
              <a:gd name="connsiteX7" fmla="*/ 0 w 7424926"/>
              <a:gd name="connsiteY7" fmla="*/ 1149119 h 6894576"/>
              <a:gd name="connsiteX8" fmla="*/ 1149119 w 7424926"/>
              <a:gd name="connsiteY8" fmla="*/ 0 h 6894576"/>
              <a:gd name="connsiteX0" fmla="*/ 1149119 w 7424926"/>
              <a:gd name="connsiteY0" fmla="*/ 0 h 6894576"/>
              <a:gd name="connsiteX1" fmla="*/ 6275807 w 7424926"/>
              <a:gd name="connsiteY1" fmla="*/ 0 h 6894576"/>
              <a:gd name="connsiteX2" fmla="*/ 7424926 w 7424926"/>
              <a:gd name="connsiteY2" fmla="*/ 1149119 h 6894576"/>
              <a:gd name="connsiteX3" fmla="*/ 7424926 w 7424926"/>
              <a:gd name="connsiteY3" fmla="*/ 6894576 h 6894576"/>
              <a:gd name="connsiteX4" fmla="*/ 7424926 w 7424926"/>
              <a:gd name="connsiteY4" fmla="*/ 6894576 h 6894576"/>
              <a:gd name="connsiteX5" fmla="*/ 0 w 7424926"/>
              <a:gd name="connsiteY5" fmla="*/ 6894576 h 6894576"/>
              <a:gd name="connsiteX6" fmla="*/ 0 w 7424926"/>
              <a:gd name="connsiteY6" fmla="*/ 6894576 h 6894576"/>
              <a:gd name="connsiteX7" fmla="*/ 877824 w 7424926"/>
              <a:gd name="connsiteY7" fmla="*/ 2124479 h 6894576"/>
              <a:gd name="connsiteX8" fmla="*/ 1149119 w 7424926"/>
              <a:gd name="connsiteY8" fmla="*/ 0 h 6894576"/>
              <a:gd name="connsiteX0" fmla="*/ 39647 w 7424926"/>
              <a:gd name="connsiteY0" fmla="*/ 0 h 6918960"/>
              <a:gd name="connsiteX1" fmla="*/ 6275807 w 7424926"/>
              <a:gd name="connsiteY1" fmla="*/ 24384 h 6918960"/>
              <a:gd name="connsiteX2" fmla="*/ 7424926 w 7424926"/>
              <a:gd name="connsiteY2" fmla="*/ 1173503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7424926 w 7424926"/>
              <a:gd name="connsiteY2" fmla="*/ 1173503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3145534 w 7424926"/>
              <a:gd name="connsiteY2" fmla="*/ 1880639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3145534 w 7424926"/>
              <a:gd name="connsiteY2" fmla="*/ 1880639 h 6918960"/>
              <a:gd name="connsiteX3" fmla="*/ 7424926 w 7424926"/>
              <a:gd name="connsiteY3" fmla="*/ 6918960 h 6918960"/>
              <a:gd name="connsiteX4" fmla="*/ 6559294 w 7424926"/>
              <a:gd name="connsiteY4" fmla="*/ 6906768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6559294"/>
              <a:gd name="connsiteY0" fmla="*/ 0 h 6943344"/>
              <a:gd name="connsiteX1" fmla="*/ 2435327 w 6559294"/>
              <a:gd name="connsiteY1" fmla="*/ 0 h 6943344"/>
              <a:gd name="connsiteX2" fmla="*/ 3145534 w 6559294"/>
              <a:gd name="connsiteY2" fmla="*/ 1880639 h 6943344"/>
              <a:gd name="connsiteX3" fmla="*/ 1865374 w 6559294"/>
              <a:gd name="connsiteY3" fmla="*/ 6943344 h 6943344"/>
              <a:gd name="connsiteX4" fmla="*/ 6559294 w 6559294"/>
              <a:gd name="connsiteY4" fmla="*/ 6906768 h 6943344"/>
              <a:gd name="connsiteX5" fmla="*/ 0 w 6559294"/>
              <a:gd name="connsiteY5" fmla="*/ 6918960 h 6943344"/>
              <a:gd name="connsiteX6" fmla="*/ 0 w 6559294"/>
              <a:gd name="connsiteY6" fmla="*/ 6918960 h 6943344"/>
              <a:gd name="connsiteX7" fmla="*/ 877824 w 6559294"/>
              <a:gd name="connsiteY7" fmla="*/ 2148863 h 6943344"/>
              <a:gd name="connsiteX8" fmla="*/ 39647 w 6559294"/>
              <a:gd name="connsiteY8" fmla="*/ 0 h 6943344"/>
              <a:gd name="connsiteX0" fmla="*/ 39647 w 3145534"/>
              <a:gd name="connsiteY0" fmla="*/ 0 h 6943344"/>
              <a:gd name="connsiteX1" fmla="*/ 2435327 w 3145534"/>
              <a:gd name="connsiteY1" fmla="*/ 0 h 6943344"/>
              <a:gd name="connsiteX2" fmla="*/ 3145534 w 3145534"/>
              <a:gd name="connsiteY2" fmla="*/ 1880639 h 6943344"/>
              <a:gd name="connsiteX3" fmla="*/ 1865374 w 3145534"/>
              <a:gd name="connsiteY3" fmla="*/ 6943344 h 6943344"/>
              <a:gd name="connsiteX4" fmla="*/ 1670302 w 3145534"/>
              <a:gd name="connsiteY4" fmla="*/ 6931152 h 6943344"/>
              <a:gd name="connsiteX5" fmla="*/ 0 w 3145534"/>
              <a:gd name="connsiteY5" fmla="*/ 6918960 h 6943344"/>
              <a:gd name="connsiteX6" fmla="*/ 0 w 3145534"/>
              <a:gd name="connsiteY6" fmla="*/ 6918960 h 6943344"/>
              <a:gd name="connsiteX7" fmla="*/ 877824 w 3145534"/>
              <a:gd name="connsiteY7" fmla="*/ 2148863 h 6943344"/>
              <a:gd name="connsiteX8" fmla="*/ 39647 w 3145534"/>
              <a:gd name="connsiteY8" fmla="*/ 0 h 6943344"/>
              <a:gd name="connsiteX0" fmla="*/ 39647 w 3145534"/>
              <a:gd name="connsiteY0" fmla="*/ 0 h 6955536"/>
              <a:gd name="connsiteX1" fmla="*/ 2435327 w 3145534"/>
              <a:gd name="connsiteY1" fmla="*/ 0 h 6955536"/>
              <a:gd name="connsiteX2" fmla="*/ 3145534 w 3145534"/>
              <a:gd name="connsiteY2" fmla="*/ 1880639 h 6955536"/>
              <a:gd name="connsiteX3" fmla="*/ 1865374 w 3145534"/>
              <a:gd name="connsiteY3" fmla="*/ 6943344 h 6955536"/>
              <a:gd name="connsiteX4" fmla="*/ 1816606 w 3145534"/>
              <a:gd name="connsiteY4" fmla="*/ 6955536 h 6955536"/>
              <a:gd name="connsiteX5" fmla="*/ 0 w 3145534"/>
              <a:gd name="connsiteY5" fmla="*/ 6918960 h 6955536"/>
              <a:gd name="connsiteX6" fmla="*/ 0 w 3145534"/>
              <a:gd name="connsiteY6" fmla="*/ 6918960 h 6955536"/>
              <a:gd name="connsiteX7" fmla="*/ 877824 w 3145534"/>
              <a:gd name="connsiteY7" fmla="*/ 2148863 h 6955536"/>
              <a:gd name="connsiteX8" fmla="*/ 39647 w 3145534"/>
              <a:gd name="connsiteY8" fmla="*/ 0 h 6955536"/>
              <a:gd name="connsiteX0" fmla="*/ 39647 w 3194302"/>
              <a:gd name="connsiteY0" fmla="*/ 0 h 6955536"/>
              <a:gd name="connsiteX1" fmla="*/ 2435327 w 3194302"/>
              <a:gd name="connsiteY1" fmla="*/ 0 h 6955536"/>
              <a:gd name="connsiteX2" fmla="*/ 3194302 w 3194302"/>
              <a:gd name="connsiteY2" fmla="*/ 2173247 h 6955536"/>
              <a:gd name="connsiteX3" fmla="*/ 1865374 w 3194302"/>
              <a:gd name="connsiteY3" fmla="*/ 6943344 h 6955536"/>
              <a:gd name="connsiteX4" fmla="*/ 1816606 w 3194302"/>
              <a:gd name="connsiteY4" fmla="*/ 6955536 h 6955536"/>
              <a:gd name="connsiteX5" fmla="*/ 0 w 3194302"/>
              <a:gd name="connsiteY5" fmla="*/ 6918960 h 6955536"/>
              <a:gd name="connsiteX6" fmla="*/ 0 w 3194302"/>
              <a:gd name="connsiteY6" fmla="*/ 6918960 h 6955536"/>
              <a:gd name="connsiteX7" fmla="*/ 877824 w 3194302"/>
              <a:gd name="connsiteY7" fmla="*/ 2148863 h 6955536"/>
              <a:gd name="connsiteX8" fmla="*/ 39647 w 3194302"/>
              <a:gd name="connsiteY8" fmla="*/ 0 h 6955536"/>
              <a:gd name="connsiteX0" fmla="*/ 39647 w 3194302"/>
              <a:gd name="connsiteY0" fmla="*/ 0 h 6955536"/>
              <a:gd name="connsiteX1" fmla="*/ 2435327 w 3194302"/>
              <a:gd name="connsiteY1" fmla="*/ 0 h 6955536"/>
              <a:gd name="connsiteX2" fmla="*/ 3194302 w 3194302"/>
              <a:gd name="connsiteY2" fmla="*/ 2173247 h 6955536"/>
              <a:gd name="connsiteX3" fmla="*/ 2036062 w 3194302"/>
              <a:gd name="connsiteY3" fmla="*/ 6955536 h 6955536"/>
              <a:gd name="connsiteX4" fmla="*/ 1816606 w 3194302"/>
              <a:gd name="connsiteY4" fmla="*/ 6955536 h 6955536"/>
              <a:gd name="connsiteX5" fmla="*/ 0 w 3194302"/>
              <a:gd name="connsiteY5" fmla="*/ 6918960 h 6955536"/>
              <a:gd name="connsiteX6" fmla="*/ 0 w 3194302"/>
              <a:gd name="connsiteY6" fmla="*/ 6918960 h 6955536"/>
              <a:gd name="connsiteX7" fmla="*/ 877824 w 3194302"/>
              <a:gd name="connsiteY7" fmla="*/ 2148863 h 6955536"/>
              <a:gd name="connsiteX8" fmla="*/ 39647 w 3194302"/>
              <a:gd name="connsiteY8" fmla="*/ 0 h 6955536"/>
              <a:gd name="connsiteX0" fmla="*/ 39647 w 3194302"/>
              <a:gd name="connsiteY0" fmla="*/ 0 h 6979920"/>
              <a:gd name="connsiteX1" fmla="*/ 2435327 w 3194302"/>
              <a:gd name="connsiteY1" fmla="*/ 0 h 6979920"/>
              <a:gd name="connsiteX2" fmla="*/ 3194302 w 3194302"/>
              <a:gd name="connsiteY2" fmla="*/ 2173247 h 6979920"/>
              <a:gd name="connsiteX3" fmla="*/ 2182366 w 3194302"/>
              <a:gd name="connsiteY3" fmla="*/ 6979920 h 6979920"/>
              <a:gd name="connsiteX4" fmla="*/ 1816606 w 3194302"/>
              <a:gd name="connsiteY4" fmla="*/ 6955536 h 6979920"/>
              <a:gd name="connsiteX5" fmla="*/ 0 w 3194302"/>
              <a:gd name="connsiteY5" fmla="*/ 6918960 h 6979920"/>
              <a:gd name="connsiteX6" fmla="*/ 0 w 3194302"/>
              <a:gd name="connsiteY6" fmla="*/ 6918960 h 6979920"/>
              <a:gd name="connsiteX7" fmla="*/ 877824 w 3194302"/>
              <a:gd name="connsiteY7" fmla="*/ 2148863 h 6979920"/>
              <a:gd name="connsiteX8" fmla="*/ 39647 w 3194302"/>
              <a:gd name="connsiteY8" fmla="*/ 0 h 6979920"/>
              <a:gd name="connsiteX0" fmla="*/ 39647 w 3194302"/>
              <a:gd name="connsiteY0" fmla="*/ 0 h 6979920"/>
              <a:gd name="connsiteX1" fmla="*/ 2435327 w 3194302"/>
              <a:gd name="connsiteY1" fmla="*/ 0 h 6979920"/>
              <a:gd name="connsiteX2" fmla="*/ 3194302 w 3194302"/>
              <a:gd name="connsiteY2" fmla="*/ 2173247 h 6979920"/>
              <a:gd name="connsiteX3" fmla="*/ 2182366 w 3194302"/>
              <a:gd name="connsiteY3" fmla="*/ 6979920 h 6979920"/>
              <a:gd name="connsiteX4" fmla="*/ 0 w 3194302"/>
              <a:gd name="connsiteY4" fmla="*/ 6918960 h 6979920"/>
              <a:gd name="connsiteX5" fmla="*/ 0 w 3194302"/>
              <a:gd name="connsiteY5" fmla="*/ 6918960 h 6979920"/>
              <a:gd name="connsiteX6" fmla="*/ 877824 w 3194302"/>
              <a:gd name="connsiteY6" fmla="*/ 2148863 h 6979920"/>
              <a:gd name="connsiteX7" fmla="*/ 39647 w 3194302"/>
              <a:gd name="connsiteY7" fmla="*/ 0 h 6979920"/>
              <a:gd name="connsiteX0" fmla="*/ 39647 w 3194302"/>
              <a:gd name="connsiteY0" fmla="*/ 0 h 6920543"/>
              <a:gd name="connsiteX1" fmla="*/ 2435327 w 3194302"/>
              <a:gd name="connsiteY1" fmla="*/ 0 h 6920543"/>
              <a:gd name="connsiteX2" fmla="*/ 3194302 w 3194302"/>
              <a:gd name="connsiteY2" fmla="*/ 2173247 h 6920543"/>
              <a:gd name="connsiteX3" fmla="*/ 2182366 w 3194302"/>
              <a:gd name="connsiteY3" fmla="*/ 6920543 h 6920543"/>
              <a:gd name="connsiteX4" fmla="*/ 0 w 3194302"/>
              <a:gd name="connsiteY4" fmla="*/ 6918960 h 6920543"/>
              <a:gd name="connsiteX5" fmla="*/ 0 w 3194302"/>
              <a:gd name="connsiteY5" fmla="*/ 6918960 h 6920543"/>
              <a:gd name="connsiteX6" fmla="*/ 877824 w 3194302"/>
              <a:gd name="connsiteY6" fmla="*/ 2148863 h 6920543"/>
              <a:gd name="connsiteX7" fmla="*/ 39647 w 3194302"/>
              <a:gd name="connsiteY7" fmla="*/ 0 h 692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4302" h="6920543">
                <a:moveTo>
                  <a:pt x="39647" y="0"/>
                </a:moveTo>
                <a:lnTo>
                  <a:pt x="2435327" y="0"/>
                </a:lnTo>
                <a:lnTo>
                  <a:pt x="3194302" y="2173247"/>
                </a:lnTo>
                <a:lnTo>
                  <a:pt x="2182366" y="6920543"/>
                </a:lnTo>
                <a:lnTo>
                  <a:pt x="0" y="6918960"/>
                </a:lnTo>
                <a:lnTo>
                  <a:pt x="0" y="6918960"/>
                </a:lnTo>
                <a:lnTo>
                  <a:pt x="877824" y="2148863"/>
                </a:lnTo>
                <a:lnTo>
                  <a:pt x="39647" y="0"/>
                </a:lnTo>
                <a:close/>
              </a:path>
            </a:pathLst>
          </a:custGeom>
        </p:spPr>
        <p:txBody>
          <a:bodyPr/>
          <a:lstStyle/>
          <a:p>
            <a:pPr lvl="0"/>
            <a:r>
              <a:rPr lang="en-US" noProof="0"/>
              <a:t>Click icon to add picture</a:t>
            </a:r>
          </a:p>
        </p:txBody>
      </p:sp>
      <p:sp>
        <p:nvSpPr>
          <p:cNvPr id="7" name="Content Placeholder 2"/>
          <p:cNvSpPr>
            <a:spLocks noGrp="1"/>
          </p:cNvSpPr>
          <p:nvPr>
            <p:ph sz="half" idx="1"/>
          </p:nvPr>
        </p:nvSpPr>
        <p:spPr>
          <a:xfrm>
            <a:off x="-55660" y="0"/>
            <a:ext cx="5762233" cy="6865951"/>
          </a:xfrm>
          <a:custGeom>
            <a:avLst/>
            <a:gdLst>
              <a:gd name="connsiteX0" fmla="*/ 5 w 4890977"/>
              <a:gd name="connsiteY0" fmla="*/ 2632582 h 6892206"/>
              <a:gd name="connsiteX1" fmla="*/ 2445489 w 4890977"/>
              <a:gd name="connsiteY1" fmla="*/ 0 h 6892206"/>
              <a:gd name="connsiteX2" fmla="*/ 4890972 w 4890977"/>
              <a:gd name="connsiteY2" fmla="*/ 2632582 h 6892206"/>
              <a:gd name="connsiteX3" fmla="*/ 3956880 w 4890977"/>
              <a:gd name="connsiteY3" fmla="*/ 6892188 h 6892206"/>
              <a:gd name="connsiteX4" fmla="*/ 934097 w 4890977"/>
              <a:gd name="connsiteY4" fmla="*/ 6892188 h 6892206"/>
              <a:gd name="connsiteX5" fmla="*/ 5 w 4890977"/>
              <a:gd name="connsiteY5" fmla="*/ 2632582 h 6892206"/>
              <a:gd name="connsiteX0" fmla="*/ 0 w 5730939"/>
              <a:gd name="connsiteY0" fmla="*/ 2632582 h 6892188"/>
              <a:gd name="connsiteX1" fmla="*/ 2445484 w 5730939"/>
              <a:gd name="connsiteY1" fmla="*/ 0 h 6892188"/>
              <a:gd name="connsiteX2" fmla="*/ 5730939 w 5730939"/>
              <a:gd name="connsiteY2" fmla="*/ 3461922 h 6892188"/>
              <a:gd name="connsiteX3" fmla="*/ 3956875 w 5730939"/>
              <a:gd name="connsiteY3" fmla="*/ 6892188 h 6892188"/>
              <a:gd name="connsiteX4" fmla="*/ 934092 w 5730939"/>
              <a:gd name="connsiteY4" fmla="*/ 6892188 h 6892188"/>
              <a:gd name="connsiteX5" fmla="*/ 0 w 5730939"/>
              <a:gd name="connsiteY5" fmla="*/ 2632582 h 6892188"/>
              <a:gd name="connsiteX0" fmla="*/ 0 w 5730939"/>
              <a:gd name="connsiteY0" fmla="*/ 2632582 h 6892188"/>
              <a:gd name="connsiteX1" fmla="*/ 2445484 w 5730939"/>
              <a:gd name="connsiteY1" fmla="*/ 0 h 6892188"/>
              <a:gd name="connsiteX2" fmla="*/ 5730939 w 5730939"/>
              <a:gd name="connsiteY2" fmla="*/ 3461922 h 6892188"/>
              <a:gd name="connsiteX3" fmla="*/ 4871275 w 5730939"/>
              <a:gd name="connsiteY3" fmla="*/ 6860291 h 6892188"/>
              <a:gd name="connsiteX4" fmla="*/ 934092 w 5730939"/>
              <a:gd name="connsiteY4" fmla="*/ 6892188 h 6892188"/>
              <a:gd name="connsiteX5" fmla="*/ 0 w 5730939"/>
              <a:gd name="connsiteY5" fmla="*/ 2632582 h 6892188"/>
              <a:gd name="connsiteX0" fmla="*/ 0 w 5730939"/>
              <a:gd name="connsiteY0" fmla="*/ 2675113 h 6934719"/>
              <a:gd name="connsiteX1" fmla="*/ 4890973 w 5730939"/>
              <a:gd name="connsiteY1" fmla="*/ 0 h 6934719"/>
              <a:gd name="connsiteX2" fmla="*/ 5730939 w 5730939"/>
              <a:gd name="connsiteY2" fmla="*/ 3504453 h 6934719"/>
              <a:gd name="connsiteX3" fmla="*/ 4871275 w 5730939"/>
              <a:gd name="connsiteY3" fmla="*/ 6902822 h 6934719"/>
              <a:gd name="connsiteX4" fmla="*/ 934092 w 5730939"/>
              <a:gd name="connsiteY4" fmla="*/ 6934719 h 6934719"/>
              <a:gd name="connsiteX5" fmla="*/ 0 w 5730939"/>
              <a:gd name="connsiteY5" fmla="*/ 2675113 h 6934719"/>
              <a:gd name="connsiteX0" fmla="*/ 0 w 5773469"/>
              <a:gd name="connsiteY0" fmla="*/ 102034 h 6934719"/>
              <a:gd name="connsiteX1" fmla="*/ 4933503 w 5773469"/>
              <a:gd name="connsiteY1" fmla="*/ 0 h 6934719"/>
              <a:gd name="connsiteX2" fmla="*/ 5773469 w 5773469"/>
              <a:gd name="connsiteY2" fmla="*/ 3504453 h 6934719"/>
              <a:gd name="connsiteX3" fmla="*/ 4913805 w 5773469"/>
              <a:gd name="connsiteY3" fmla="*/ 6902822 h 6934719"/>
              <a:gd name="connsiteX4" fmla="*/ 976622 w 5773469"/>
              <a:gd name="connsiteY4" fmla="*/ 6934719 h 6934719"/>
              <a:gd name="connsiteX5" fmla="*/ 0 w 5773469"/>
              <a:gd name="connsiteY5" fmla="*/ 102034 h 6934719"/>
              <a:gd name="connsiteX0" fmla="*/ 0 w 5773469"/>
              <a:gd name="connsiteY0" fmla="*/ 16794 h 6849479"/>
              <a:gd name="connsiteX1" fmla="*/ 4956751 w 5773469"/>
              <a:gd name="connsiteY1" fmla="*/ 0 h 6849479"/>
              <a:gd name="connsiteX2" fmla="*/ 5773469 w 5773469"/>
              <a:gd name="connsiteY2" fmla="*/ 3419213 h 6849479"/>
              <a:gd name="connsiteX3" fmla="*/ 4913805 w 5773469"/>
              <a:gd name="connsiteY3" fmla="*/ 6817582 h 6849479"/>
              <a:gd name="connsiteX4" fmla="*/ 976622 w 5773469"/>
              <a:gd name="connsiteY4" fmla="*/ 6849479 h 6849479"/>
              <a:gd name="connsiteX5" fmla="*/ 0 w 5773469"/>
              <a:gd name="connsiteY5" fmla="*/ 16794 h 6849479"/>
              <a:gd name="connsiteX0" fmla="*/ 0 w 5719224"/>
              <a:gd name="connsiteY0" fmla="*/ 0 h 6863681"/>
              <a:gd name="connsiteX1" fmla="*/ 4902506 w 5719224"/>
              <a:gd name="connsiteY1" fmla="*/ 14202 h 6863681"/>
              <a:gd name="connsiteX2" fmla="*/ 5719224 w 5719224"/>
              <a:gd name="connsiteY2" fmla="*/ 3433415 h 6863681"/>
              <a:gd name="connsiteX3" fmla="*/ 4859560 w 5719224"/>
              <a:gd name="connsiteY3" fmla="*/ 6831784 h 6863681"/>
              <a:gd name="connsiteX4" fmla="*/ 922377 w 5719224"/>
              <a:gd name="connsiteY4" fmla="*/ 6863681 h 6863681"/>
              <a:gd name="connsiteX5" fmla="*/ 0 w 5719224"/>
              <a:gd name="connsiteY5" fmla="*/ 0 h 6863681"/>
              <a:gd name="connsiteX0" fmla="*/ 0 w 5719224"/>
              <a:gd name="connsiteY0" fmla="*/ 1296 h 6864977"/>
              <a:gd name="connsiteX1" fmla="*/ 4871509 w 5719224"/>
              <a:gd name="connsiteY1" fmla="*/ 0 h 6864977"/>
              <a:gd name="connsiteX2" fmla="*/ 5719224 w 5719224"/>
              <a:gd name="connsiteY2" fmla="*/ 3434711 h 6864977"/>
              <a:gd name="connsiteX3" fmla="*/ 4859560 w 5719224"/>
              <a:gd name="connsiteY3" fmla="*/ 6833080 h 6864977"/>
              <a:gd name="connsiteX4" fmla="*/ 922377 w 5719224"/>
              <a:gd name="connsiteY4" fmla="*/ 6864977 h 6864977"/>
              <a:gd name="connsiteX5" fmla="*/ 0 w 5719224"/>
              <a:gd name="connsiteY5" fmla="*/ 1296 h 6864977"/>
              <a:gd name="connsiteX0" fmla="*/ 0 w 5719224"/>
              <a:gd name="connsiteY0" fmla="*/ 1296 h 6893257"/>
              <a:gd name="connsiteX1" fmla="*/ 4871509 w 5719224"/>
              <a:gd name="connsiteY1" fmla="*/ 0 h 6893257"/>
              <a:gd name="connsiteX2" fmla="*/ 5719224 w 5719224"/>
              <a:gd name="connsiteY2" fmla="*/ 3434711 h 6893257"/>
              <a:gd name="connsiteX3" fmla="*/ 4859560 w 5719224"/>
              <a:gd name="connsiteY3" fmla="*/ 6833080 h 6893257"/>
              <a:gd name="connsiteX4" fmla="*/ 17404 w 5719224"/>
              <a:gd name="connsiteY4" fmla="*/ 6893257 h 6893257"/>
              <a:gd name="connsiteX5" fmla="*/ 0 w 5719224"/>
              <a:gd name="connsiteY5" fmla="*/ 1296 h 6893257"/>
              <a:gd name="connsiteX0" fmla="*/ 0 w 5719224"/>
              <a:gd name="connsiteY0" fmla="*/ 1296 h 6893257"/>
              <a:gd name="connsiteX1" fmla="*/ 4871509 w 5719224"/>
              <a:gd name="connsiteY1" fmla="*/ 0 h 6893257"/>
              <a:gd name="connsiteX2" fmla="*/ 5719224 w 5719224"/>
              <a:gd name="connsiteY2" fmla="*/ 3434711 h 6893257"/>
              <a:gd name="connsiteX3" fmla="*/ 4831279 w 5719224"/>
              <a:gd name="connsiteY3" fmla="*/ 6880214 h 6893257"/>
              <a:gd name="connsiteX4" fmla="*/ 17404 w 5719224"/>
              <a:gd name="connsiteY4" fmla="*/ 6893257 h 6893257"/>
              <a:gd name="connsiteX5" fmla="*/ 0 w 5719224"/>
              <a:gd name="connsiteY5" fmla="*/ 1296 h 6893257"/>
              <a:gd name="connsiteX0" fmla="*/ 0 w 5719224"/>
              <a:gd name="connsiteY0" fmla="*/ 62256 h 6954217"/>
              <a:gd name="connsiteX1" fmla="*/ 4847125 w 5719224"/>
              <a:gd name="connsiteY1" fmla="*/ 0 h 6954217"/>
              <a:gd name="connsiteX2" fmla="*/ 5719224 w 5719224"/>
              <a:gd name="connsiteY2" fmla="*/ 3495671 h 6954217"/>
              <a:gd name="connsiteX3" fmla="*/ 4831279 w 5719224"/>
              <a:gd name="connsiteY3" fmla="*/ 6941174 h 6954217"/>
              <a:gd name="connsiteX4" fmla="*/ 17404 w 5719224"/>
              <a:gd name="connsiteY4" fmla="*/ 6954217 h 6954217"/>
              <a:gd name="connsiteX5" fmla="*/ 0 w 5719224"/>
              <a:gd name="connsiteY5" fmla="*/ 62256 h 6954217"/>
              <a:gd name="connsiteX0" fmla="*/ 0 w 5731416"/>
              <a:gd name="connsiteY0" fmla="*/ 1296 h 6954217"/>
              <a:gd name="connsiteX1" fmla="*/ 4859317 w 5731416"/>
              <a:gd name="connsiteY1" fmla="*/ 0 h 6954217"/>
              <a:gd name="connsiteX2" fmla="*/ 5731416 w 5731416"/>
              <a:gd name="connsiteY2" fmla="*/ 3495671 h 6954217"/>
              <a:gd name="connsiteX3" fmla="*/ 4843471 w 5731416"/>
              <a:gd name="connsiteY3" fmla="*/ 6941174 h 6954217"/>
              <a:gd name="connsiteX4" fmla="*/ 29596 w 5731416"/>
              <a:gd name="connsiteY4" fmla="*/ 6954217 h 6954217"/>
              <a:gd name="connsiteX5" fmla="*/ 0 w 5731416"/>
              <a:gd name="connsiteY5" fmla="*/ 1296 h 6954217"/>
              <a:gd name="connsiteX0" fmla="*/ 0 w 5731416"/>
              <a:gd name="connsiteY0" fmla="*/ 1296 h 7002134"/>
              <a:gd name="connsiteX1" fmla="*/ 4859317 w 5731416"/>
              <a:gd name="connsiteY1" fmla="*/ 0 h 7002134"/>
              <a:gd name="connsiteX2" fmla="*/ 5731416 w 5731416"/>
              <a:gd name="connsiteY2" fmla="*/ 3495671 h 7002134"/>
              <a:gd name="connsiteX3" fmla="*/ 4831279 w 5731416"/>
              <a:gd name="connsiteY3" fmla="*/ 7002134 h 7002134"/>
              <a:gd name="connsiteX4" fmla="*/ 29596 w 5731416"/>
              <a:gd name="connsiteY4" fmla="*/ 6954217 h 7002134"/>
              <a:gd name="connsiteX5" fmla="*/ 0 w 5731416"/>
              <a:gd name="connsiteY5" fmla="*/ 1296 h 7002134"/>
              <a:gd name="connsiteX0" fmla="*/ 8116 w 5739532"/>
              <a:gd name="connsiteY0" fmla="*/ 1296 h 7002134"/>
              <a:gd name="connsiteX1" fmla="*/ 4867433 w 5739532"/>
              <a:gd name="connsiteY1" fmla="*/ 0 h 7002134"/>
              <a:gd name="connsiteX2" fmla="*/ 5739532 w 5739532"/>
              <a:gd name="connsiteY2" fmla="*/ 3495671 h 7002134"/>
              <a:gd name="connsiteX3" fmla="*/ 4839395 w 5739532"/>
              <a:gd name="connsiteY3" fmla="*/ 7002134 h 7002134"/>
              <a:gd name="connsiteX4" fmla="*/ 1136 w 5739532"/>
              <a:gd name="connsiteY4" fmla="*/ 6990793 h 7002134"/>
              <a:gd name="connsiteX5" fmla="*/ 8116 w 5739532"/>
              <a:gd name="connsiteY5" fmla="*/ 1296 h 7002134"/>
              <a:gd name="connsiteX0" fmla="*/ 8116 w 5678572"/>
              <a:gd name="connsiteY0" fmla="*/ 1296 h 7002134"/>
              <a:gd name="connsiteX1" fmla="*/ 4867433 w 5678572"/>
              <a:gd name="connsiteY1" fmla="*/ 0 h 7002134"/>
              <a:gd name="connsiteX2" fmla="*/ 5678572 w 5678572"/>
              <a:gd name="connsiteY2" fmla="*/ 1983863 h 7002134"/>
              <a:gd name="connsiteX3" fmla="*/ 4839395 w 5678572"/>
              <a:gd name="connsiteY3" fmla="*/ 7002134 h 7002134"/>
              <a:gd name="connsiteX4" fmla="*/ 1136 w 5678572"/>
              <a:gd name="connsiteY4" fmla="*/ 6990793 h 7002134"/>
              <a:gd name="connsiteX5" fmla="*/ 8116 w 5678572"/>
              <a:gd name="connsiteY5" fmla="*/ 1296 h 7002134"/>
              <a:gd name="connsiteX0" fmla="*/ 8116 w 5702956"/>
              <a:gd name="connsiteY0" fmla="*/ 1296 h 7002134"/>
              <a:gd name="connsiteX1" fmla="*/ 4867433 w 5702956"/>
              <a:gd name="connsiteY1" fmla="*/ 0 h 7002134"/>
              <a:gd name="connsiteX2" fmla="*/ 5702956 w 5702956"/>
              <a:gd name="connsiteY2" fmla="*/ 2154551 h 7002134"/>
              <a:gd name="connsiteX3" fmla="*/ 4839395 w 5702956"/>
              <a:gd name="connsiteY3" fmla="*/ 7002134 h 7002134"/>
              <a:gd name="connsiteX4" fmla="*/ 1136 w 5702956"/>
              <a:gd name="connsiteY4" fmla="*/ 6990793 h 7002134"/>
              <a:gd name="connsiteX5" fmla="*/ 8116 w 5702956"/>
              <a:gd name="connsiteY5" fmla="*/ 1296 h 70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2956" h="7002134">
                <a:moveTo>
                  <a:pt x="8116" y="1296"/>
                </a:moveTo>
                <a:lnTo>
                  <a:pt x="4867433" y="0"/>
                </a:lnTo>
                <a:lnTo>
                  <a:pt x="5702956" y="2154551"/>
                </a:lnTo>
                <a:lnTo>
                  <a:pt x="4839395" y="7002134"/>
                </a:lnTo>
                <a:lnTo>
                  <a:pt x="1136" y="6990793"/>
                </a:lnTo>
                <a:cubicBezTo>
                  <a:pt x="-4665" y="4693473"/>
                  <a:pt x="13917" y="2298616"/>
                  <a:pt x="8116" y="1296"/>
                </a:cubicBezTo>
                <a:close/>
              </a:path>
            </a:pathLst>
          </a:custGeom>
          <a:solidFill>
            <a:schemeClr val="tx2"/>
          </a:solidFill>
          <a:effectLst/>
        </p:spPr>
        <p:txBody>
          <a:bodyPr lIns="457200" tIns="1920240" rIns="365760" anchor="t" anchorCtr="0">
            <a:noAutofit/>
          </a:bodyPr>
          <a:lstStyle>
            <a:lvl1pPr marL="0" indent="0" algn="l">
              <a:lnSpc>
                <a:spcPct val="80000"/>
              </a:lnSpc>
              <a:buNone/>
              <a:defRPr sz="3200" b="1" i="0">
                <a:solidFill>
                  <a:schemeClr val="bg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0" name="Picture Placeholder 4"/>
          <p:cNvSpPr>
            <a:spLocks noGrp="1"/>
          </p:cNvSpPr>
          <p:nvPr>
            <p:ph type="pic" sz="quarter" idx="13"/>
          </p:nvPr>
        </p:nvSpPr>
        <p:spPr>
          <a:xfrm>
            <a:off x="7005413" y="0"/>
            <a:ext cx="3470136" cy="6859582"/>
          </a:xfrm>
          <a:custGeom>
            <a:avLst/>
            <a:gdLst>
              <a:gd name="connsiteX0" fmla="*/ 1149119 w 7424926"/>
              <a:gd name="connsiteY0" fmla="*/ 0 h 6894576"/>
              <a:gd name="connsiteX1" fmla="*/ 6275807 w 7424926"/>
              <a:gd name="connsiteY1" fmla="*/ 0 h 6894576"/>
              <a:gd name="connsiteX2" fmla="*/ 7424926 w 7424926"/>
              <a:gd name="connsiteY2" fmla="*/ 1149119 h 6894576"/>
              <a:gd name="connsiteX3" fmla="*/ 7424926 w 7424926"/>
              <a:gd name="connsiteY3" fmla="*/ 6894576 h 6894576"/>
              <a:gd name="connsiteX4" fmla="*/ 7424926 w 7424926"/>
              <a:gd name="connsiteY4" fmla="*/ 6894576 h 6894576"/>
              <a:gd name="connsiteX5" fmla="*/ 0 w 7424926"/>
              <a:gd name="connsiteY5" fmla="*/ 6894576 h 6894576"/>
              <a:gd name="connsiteX6" fmla="*/ 0 w 7424926"/>
              <a:gd name="connsiteY6" fmla="*/ 6894576 h 6894576"/>
              <a:gd name="connsiteX7" fmla="*/ 0 w 7424926"/>
              <a:gd name="connsiteY7" fmla="*/ 1149119 h 6894576"/>
              <a:gd name="connsiteX8" fmla="*/ 1149119 w 7424926"/>
              <a:gd name="connsiteY8" fmla="*/ 0 h 6894576"/>
              <a:gd name="connsiteX0" fmla="*/ 1149119 w 7424926"/>
              <a:gd name="connsiteY0" fmla="*/ 0 h 6894576"/>
              <a:gd name="connsiteX1" fmla="*/ 6275807 w 7424926"/>
              <a:gd name="connsiteY1" fmla="*/ 0 h 6894576"/>
              <a:gd name="connsiteX2" fmla="*/ 7424926 w 7424926"/>
              <a:gd name="connsiteY2" fmla="*/ 1149119 h 6894576"/>
              <a:gd name="connsiteX3" fmla="*/ 7424926 w 7424926"/>
              <a:gd name="connsiteY3" fmla="*/ 6894576 h 6894576"/>
              <a:gd name="connsiteX4" fmla="*/ 7424926 w 7424926"/>
              <a:gd name="connsiteY4" fmla="*/ 6894576 h 6894576"/>
              <a:gd name="connsiteX5" fmla="*/ 0 w 7424926"/>
              <a:gd name="connsiteY5" fmla="*/ 6894576 h 6894576"/>
              <a:gd name="connsiteX6" fmla="*/ 0 w 7424926"/>
              <a:gd name="connsiteY6" fmla="*/ 6894576 h 6894576"/>
              <a:gd name="connsiteX7" fmla="*/ 877824 w 7424926"/>
              <a:gd name="connsiteY7" fmla="*/ 2124479 h 6894576"/>
              <a:gd name="connsiteX8" fmla="*/ 1149119 w 7424926"/>
              <a:gd name="connsiteY8" fmla="*/ 0 h 6894576"/>
              <a:gd name="connsiteX0" fmla="*/ 39647 w 7424926"/>
              <a:gd name="connsiteY0" fmla="*/ 0 h 6918960"/>
              <a:gd name="connsiteX1" fmla="*/ 6275807 w 7424926"/>
              <a:gd name="connsiteY1" fmla="*/ 24384 h 6918960"/>
              <a:gd name="connsiteX2" fmla="*/ 7424926 w 7424926"/>
              <a:gd name="connsiteY2" fmla="*/ 1173503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7424926 w 7424926"/>
              <a:gd name="connsiteY2" fmla="*/ 1173503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3145534 w 7424926"/>
              <a:gd name="connsiteY2" fmla="*/ 1880639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3145534 w 7424926"/>
              <a:gd name="connsiteY2" fmla="*/ 1880639 h 6918960"/>
              <a:gd name="connsiteX3" fmla="*/ 7424926 w 7424926"/>
              <a:gd name="connsiteY3" fmla="*/ 6918960 h 6918960"/>
              <a:gd name="connsiteX4" fmla="*/ 6559294 w 7424926"/>
              <a:gd name="connsiteY4" fmla="*/ 6906768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6559294"/>
              <a:gd name="connsiteY0" fmla="*/ 0 h 6943344"/>
              <a:gd name="connsiteX1" fmla="*/ 2435327 w 6559294"/>
              <a:gd name="connsiteY1" fmla="*/ 0 h 6943344"/>
              <a:gd name="connsiteX2" fmla="*/ 3145534 w 6559294"/>
              <a:gd name="connsiteY2" fmla="*/ 1880639 h 6943344"/>
              <a:gd name="connsiteX3" fmla="*/ 1865374 w 6559294"/>
              <a:gd name="connsiteY3" fmla="*/ 6943344 h 6943344"/>
              <a:gd name="connsiteX4" fmla="*/ 6559294 w 6559294"/>
              <a:gd name="connsiteY4" fmla="*/ 6906768 h 6943344"/>
              <a:gd name="connsiteX5" fmla="*/ 0 w 6559294"/>
              <a:gd name="connsiteY5" fmla="*/ 6918960 h 6943344"/>
              <a:gd name="connsiteX6" fmla="*/ 0 w 6559294"/>
              <a:gd name="connsiteY6" fmla="*/ 6918960 h 6943344"/>
              <a:gd name="connsiteX7" fmla="*/ 877824 w 6559294"/>
              <a:gd name="connsiteY7" fmla="*/ 2148863 h 6943344"/>
              <a:gd name="connsiteX8" fmla="*/ 39647 w 6559294"/>
              <a:gd name="connsiteY8" fmla="*/ 0 h 6943344"/>
              <a:gd name="connsiteX0" fmla="*/ 39647 w 3145534"/>
              <a:gd name="connsiteY0" fmla="*/ 0 h 6943344"/>
              <a:gd name="connsiteX1" fmla="*/ 2435327 w 3145534"/>
              <a:gd name="connsiteY1" fmla="*/ 0 h 6943344"/>
              <a:gd name="connsiteX2" fmla="*/ 3145534 w 3145534"/>
              <a:gd name="connsiteY2" fmla="*/ 1880639 h 6943344"/>
              <a:gd name="connsiteX3" fmla="*/ 1865374 w 3145534"/>
              <a:gd name="connsiteY3" fmla="*/ 6943344 h 6943344"/>
              <a:gd name="connsiteX4" fmla="*/ 1670302 w 3145534"/>
              <a:gd name="connsiteY4" fmla="*/ 6931152 h 6943344"/>
              <a:gd name="connsiteX5" fmla="*/ 0 w 3145534"/>
              <a:gd name="connsiteY5" fmla="*/ 6918960 h 6943344"/>
              <a:gd name="connsiteX6" fmla="*/ 0 w 3145534"/>
              <a:gd name="connsiteY6" fmla="*/ 6918960 h 6943344"/>
              <a:gd name="connsiteX7" fmla="*/ 877824 w 3145534"/>
              <a:gd name="connsiteY7" fmla="*/ 2148863 h 6943344"/>
              <a:gd name="connsiteX8" fmla="*/ 39647 w 3145534"/>
              <a:gd name="connsiteY8" fmla="*/ 0 h 6943344"/>
              <a:gd name="connsiteX0" fmla="*/ 39647 w 3145534"/>
              <a:gd name="connsiteY0" fmla="*/ 0 h 6955536"/>
              <a:gd name="connsiteX1" fmla="*/ 2435327 w 3145534"/>
              <a:gd name="connsiteY1" fmla="*/ 0 h 6955536"/>
              <a:gd name="connsiteX2" fmla="*/ 3145534 w 3145534"/>
              <a:gd name="connsiteY2" fmla="*/ 1880639 h 6955536"/>
              <a:gd name="connsiteX3" fmla="*/ 1865374 w 3145534"/>
              <a:gd name="connsiteY3" fmla="*/ 6943344 h 6955536"/>
              <a:gd name="connsiteX4" fmla="*/ 1816606 w 3145534"/>
              <a:gd name="connsiteY4" fmla="*/ 6955536 h 6955536"/>
              <a:gd name="connsiteX5" fmla="*/ 0 w 3145534"/>
              <a:gd name="connsiteY5" fmla="*/ 6918960 h 6955536"/>
              <a:gd name="connsiteX6" fmla="*/ 0 w 3145534"/>
              <a:gd name="connsiteY6" fmla="*/ 6918960 h 6955536"/>
              <a:gd name="connsiteX7" fmla="*/ 877824 w 3145534"/>
              <a:gd name="connsiteY7" fmla="*/ 2148863 h 6955536"/>
              <a:gd name="connsiteX8" fmla="*/ 39647 w 3145534"/>
              <a:gd name="connsiteY8" fmla="*/ 0 h 6955536"/>
              <a:gd name="connsiteX0" fmla="*/ 39647 w 3194302"/>
              <a:gd name="connsiteY0" fmla="*/ 0 h 6955536"/>
              <a:gd name="connsiteX1" fmla="*/ 2435327 w 3194302"/>
              <a:gd name="connsiteY1" fmla="*/ 0 h 6955536"/>
              <a:gd name="connsiteX2" fmla="*/ 3194302 w 3194302"/>
              <a:gd name="connsiteY2" fmla="*/ 2173247 h 6955536"/>
              <a:gd name="connsiteX3" fmla="*/ 1865374 w 3194302"/>
              <a:gd name="connsiteY3" fmla="*/ 6943344 h 6955536"/>
              <a:gd name="connsiteX4" fmla="*/ 1816606 w 3194302"/>
              <a:gd name="connsiteY4" fmla="*/ 6955536 h 6955536"/>
              <a:gd name="connsiteX5" fmla="*/ 0 w 3194302"/>
              <a:gd name="connsiteY5" fmla="*/ 6918960 h 6955536"/>
              <a:gd name="connsiteX6" fmla="*/ 0 w 3194302"/>
              <a:gd name="connsiteY6" fmla="*/ 6918960 h 6955536"/>
              <a:gd name="connsiteX7" fmla="*/ 877824 w 3194302"/>
              <a:gd name="connsiteY7" fmla="*/ 2148863 h 6955536"/>
              <a:gd name="connsiteX8" fmla="*/ 39647 w 3194302"/>
              <a:gd name="connsiteY8" fmla="*/ 0 h 6955536"/>
              <a:gd name="connsiteX0" fmla="*/ 39647 w 3194302"/>
              <a:gd name="connsiteY0" fmla="*/ 0 h 6955536"/>
              <a:gd name="connsiteX1" fmla="*/ 2435327 w 3194302"/>
              <a:gd name="connsiteY1" fmla="*/ 0 h 6955536"/>
              <a:gd name="connsiteX2" fmla="*/ 3194302 w 3194302"/>
              <a:gd name="connsiteY2" fmla="*/ 2173247 h 6955536"/>
              <a:gd name="connsiteX3" fmla="*/ 2036062 w 3194302"/>
              <a:gd name="connsiteY3" fmla="*/ 6955536 h 6955536"/>
              <a:gd name="connsiteX4" fmla="*/ 1816606 w 3194302"/>
              <a:gd name="connsiteY4" fmla="*/ 6955536 h 6955536"/>
              <a:gd name="connsiteX5" fmla="*/ 0 w 3194302"/>
              <a:gd name="connsiteY5" fmla="*/ 6918960 h 6955536"/>
              <a:gd name="connsiteX6" fmla="*/ 0 w 3194302"/>
              <a:gd name="connsiteY6" fmla="*/ 6918960 h 6955536"/>
              <a:gd name="connsiteX7" fmla="*/ 877824 w 3194302"/>
              <a:gd name="connsiteY7" fmla="*/ 2148863 h 6955536"/>
              <a:gd name="connsiteX8" fmla="*/ 39647 w 3194302"/>
              <a:gd name="connsiteY8" fmla="*/ 0 h 6955536"/>
              <a:gd name="connsiteX0" fmla="*/ 39647 w 3194302"/>
              <a:gd name="connsiteY0" fmla="*/ 0 h 6979920"/>
              <a:gd name="connsiteX1" fmla="*/ 2435327 w 3194302"/>
              <a:gd name="connsiteY1" fmla="*/ 0 h 6979920"/>
              <a:gd name="connsiteX2" fmla="*/ 3194302 w 3194302"/>
              <a:gd name="connsiteY2" fmla="*/ 2173247 h 6979920"/>
              <a:gd name="connsiteX3" fmla="*/ 2182366 w 3194302"/>
              <a:gd name="connsiteY3" fmla="*/ 6979920 h 6979920"/>
              <a:gd name="connsiteX4" fmla="*/ 1816606 w 3194302"/>
              <a:gd name="connsiteY4" fmla="*/ 6955536 h 6979920"/>
              <a:gd name="connsiteX5" fmla="*/ 0 w 3194302"/>
              <a:gd name="connsiteY5" fmla="*/ 6918960 h 6979920"/>
              <a:gd name="connsiteX6" fmla="*/ 0 w 3194302"/>
              <a:gd name="connsiteY6" fmla="*/ 6918960 h 6979920"/>
              <a:gd name="connsiteX7" fmla="*/ 877824 w 3194302"/>
              <a:gd name="connsiteY7" fmla="*/ 2148863 h 6979920"/>
              <a:gd name="connsiteX8" fmla="*/ 39647 w 3194302"/>
              <a:gd name="connsiteY8" fmla="*/ 0 h 6979920"/>
              <a:gd name="connsiteX0" fmla="*/ 39647 w 3194302"/>
              <a:gd name="connsiteY0" fmla="*/ 0 h 6979920"/>
              <a:gd name="connsiteX1" fmla="*/ 2435327 w 3194302"/>
              <a:gd name="connsiteY1" fmla="*/ 0 h 6979920"/>
              <a:gd name="connsiteX2" fmla="*/ 3194302 w 3194302"/>
              <a:gd name="connsiteY2" fmla="*/ 2173247 h 6979920"/>
              <a:gd name="connsiteX3" fmla="*/ 2182366 w 3194302"/>
              <a:gd name="connsiteY3" fmla="*/ 6979920 h 6979920"/>
              <a:gd name="connsiteX4" fmla="*/ 0 w 3194302"/>
              <a:gd name="connsiteY4" fmla="*/ 6918960 h 6979920"/>
              <a:gd name="connsiteX5" fmla="*/ 0 w 3194302"/>
              <a:gd name="connsiteY5" fmla="*/ 6918960 h 6979920"/>
              <a:gd name="connsiteX6" fmla="*/ 877824 w 3194302"/>
              <a:gd name="connsiteY6" fmla="*/ 2148863 h 6979920"/>
              <a:gd name="connsiteX7" fmla="*/ 39647 w 3194302"/>
              <a:gd name="connsiteY7" fmla="*/ 0 h 6979920"/>
              <a:gd name="connsiteX0" fmla="*/ 39647 w 3194302"/>
              <a:gd name="connsiteY0" fmla="*/ 0 h 6920543"/>
              <a:gd name="connsiteX1" fmla="*/ 2435327 w 3194302"/>
              <a:gd name="connsiteY1" fmla="*/ 0 h 6920543"/>
              <a:gd name="connsiteX2" fmla="*/ 3194302 w 3194302"/>
              <a:gd name="connsiteY2" fmla="*/ 2173247 h 6920543"/>
              <a:gd name="connsiteX3" fmla="*/ 2182366 w 3194302"/>
              <a:gd name="connsiteY3" fmla="*/ 6920543 h 6920543"/>
              <a:gd name="connsiteX4" fmla="*/ 0 w 3194302"/>
              <a:gd name="connsiteY4" fmla="*/ 6918960 h 6920543"/>
              <a:gd name="connsiteX5" fmla="*/ 0 w 3194302"/>
              <a:gd name="connsiteY5" fmla="*/ 6918960 h 6920543"/>
              <a:gd name="connsiteX6" fmla="*/ 877824 w 3194302"/>
              <a:gd name="connsiteY6" fmla="*/ 2148863 h 6920543"/>
              <a:gd name="connsiteX7" fmla="*/ 39647 w 3194302"/>
              <a:gd name="connsiteY7" fmla="*/ 0 h 692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4302" h="6920543">
                <a:moveTo>
                  <a:pt x="39647" y="0"/>
                </a:moveTo>
                <a:lnTo>
                  <a:pt x="2435327" y="0"/>
                </a:lnTo>
                <a:lnTo>
                  <a:pt x="3194302" y="2173247"/>
                </a:lnTo>
                <a:lnTo>
                  <a:pt x="2182366" y="6920543"/>
                </a:lnTo>
                <a:lnTo>
                  <a:pt x="0" y="6918960"/>
                </a:lnTo>
                <a:lnTo>
                  <a:pt x="0" y="6918960"/>
                </a:lnTo>
                <a:lnTo>
                  <a:pt x="877824" y="2148863"/>
                </a:lnTo>
                <a:lnTo>
                  <a:pt x="39647" y="0"/>
                </a:lnTo>
                <a:close/>
              </a:path>
            </a:pathLst>
          </a:custGeom>
        </p:spPr>
        <p:txBody>
          <a:bodyPr/>
          <a:lstStyle/>
          <a:p>
            <a:pPr lvl="0"/>
            <a:r>
              <a:rPr lang="en-US" noProof="0"/>
              <a:t>Click icon to add picture</a:t>
            </a:r>
          </a:p>
        </p:txBody>
      </p:sp>
    </p:spTree>
    <p:extLst>
      <p:ext uri="{BB962C8B-B14F-4D97-AF65-F5344CB8AC3E}">
        <p14:creationId xmlns:p14="http://schemas.microsoft.com/office/powerpoint/2010/main" val="25444059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Side By Sid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80759AB-28C7-FBE9-4A5F-4BA96C2B2DF4}"/>
              </a:ext>
            </a:extLst>
          </p:cNvPr>
          <p:cNvCxnSpPr>
            <a:cxnSpLocks/>
          </p:cNvCxnSpPr>
          <p:nvPr userDrawn="1"/>
        </p:nvCxnSpPr>
        <p:spPr>
          <a:xfrm>
            <a:off x="4260850" y="1628775"/>
            <a:ext cx="0" cy="347503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BFE57E10-5736-44B3-C4F5-0BAFCA25C851}"/>
              </a:ext>
            </a:extLst>
          </p:cNvPr>
          <p:cNvSpPr txBox="1">
            <a:spLocks/>
          </p:cNvSpPr>
          <p:nvPr userDrawn="1"/>
        </p:nvSpPr>
        <p:spPr>
          <a:xfrm>
            <a:off x="4700588"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a:latin typeface="Trebuchet MS" panose="020B0703020202090204" pitchFamily="34" charset="0"/>
              </a:rPr>
              <a:t>Confidential – Internal Use Only</a:t>
            </a:r>
          </a:p>
        </p:txBody>
      </p:sp>
      <p:pic>
        <p:nvPicPr>
          <p:cNvPr id="5" name="Picture 3" descr="A picture containing text&#10;&#10;Description automatically generated">
            <a:extLst>
              <a:ext uri="{FF2B5EF4-FFF2-40B4-BE49-F238E27FC236}">
                <a16:creationId xmlns:a16="http://schemas.microsoft.com/office/drawing/2014/main" id="{2AAF4FA3-FAE5-2855-6DD9-43A8FBC2BDC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39325" y="6049963"/>
            <a:ext cx="22717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95300" y="1189899"/>
            <a:ext cx="3406140" cy="4351338"/>
          </a:xfrm>
          <a:prstGeom prst="rect">
            <a:avLst/>
          </a:prstGeom>
        </p:spPr>
        <p:txBody>
          <a:bodyPr anchor="ctr">
            <a:noAutofit/>
          </a:bodyPr>
          <a:lstStyle>
            <a:lvl1pPr marL="0" indent="0" algn="l">
              <a:lnSpc>
                <a:spcPct val="80000"/>
              </a:lnSpc>
              <a:buNone/>
              <a:defRPr sz="3200" b="1" i="0">
                <a:solidFill>
                  <a:schemeClr val="tx2"/>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1" name="Text Placeholder 8"/>
          <p:cNvSpPr>
            <a:spLocks noGrp="1"/>
          </p:cNvSpPr>
          <p:nvPr>
            <p:ph type="body" sz="quarter" idx="13"/>
          </p:nvPr>
        </p:nvSpPr>
        <p:spPr>
          <a:xfrm>
            <a:off x="4606972" y="800327"/>
            <a:ext cx="7157992" cy="5257346"/>
          </a:xfrm>
          <a:prstGeom prst="rect">
            <a:avLst/>
          </a:prstGeom>
        </p:spPr>
        <p:txBody>
          <a:bodyPr anchor="ctr">
            <a:noAutofit/>
          </a:bodyPr>
          <a:lstStyle>
            <a:lvl1pPr marL="0" marR="0" indent="0" algn="l" defTabSz="914400" rtl="0" eaLnBrk="1" fontAlgn="auto" latinLnBrk="0" hangingPunct="1">
              <a:lnSpc>
                <a:spcPct val="114000"/>
              </a:lnSpc>
              <a:spcBef>
                <a:spcPts val="0"/>
              </a:spcBef>
              <a:spcAft>
                <a:spcPts val="600"/>
              </a:spcAft>
              <a:buClr>
                <a:srgbClr val="54565B"/>
              </a:buClr>
              <a:buSzPct val="65000"/>
              <a:buFont typeface="Monaco" pitchFamily="2" charset="77"/>
              <a:buNone/>
              <a:tabLst/>
              <a:defRPr/>
            </a:lvl1pPr>
            <a:lvl2pPr marL="675958" marR="0" indent="-285750" algn="l" defTabSz="914400" rtl="0" eaLnBrk="1" fontAlgn="auto" latinLnBrk="0" hangingPunct="1">
              <a:lnSpc>
                <a:spcPct val="114000"/>
              </a:lnSpc>
              <a:spcBef>
                <a:spcPts val="0"/>
              </a:spcBef>
              <a:spcAft>
                <a:spcPts val="600"/>
              </a:spcAft>
              <a:buClrTx/>
              <a:buSzTx/>
              <a:buFont typeface="Monaco" pitchFamily="2" charset="77"/>
              <a:buChar char="⎻"/>
              <a:tabLst/>
              <a:defRPr sz="1800" b="0">
                <a:solidFill>
                  <a:schemeClr val="tx1"/>
                </a:solidFill>
              </a:defRPr>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sz="1600"/>
            </a:lvl3pPr>
            <a:lvl4pPr marL="693738" indent="-169863" algn="l" defTabSz="914400" rtl="0" eaLnBrk="1" latinLnBrk="0" hangingPunct="1">
              <a:lnSpc>
                <a:spcPct val="110000"/>
              </a:lnSpc>
              <a:spcBef>
                <a:spcPts val="0"/>
              </a:spcBef>
              <a:spcAft>
                <a:spcPts val="600"/>
              </a:spcAft>
              <a:buFont typeface="Apple Symbols" panose="02000000000000000000" pitchFamily="2" charset="-79"/>
              <a:buChar char="⎼"/>
              <a:tabLst/>
              <a:defRPr sz="1400"/>
            </a:lvl4pPr>
            <a:lvl5pPr marL="1260476" indent="-169863" algn="l" defTabSz="914400" rtl="0" eaLnBrk="1" latinLnBrk="0" hangingPunct="1">
              <a:lnSpc>
                <a:spcPct val="110000"/>
              </a:lnSpc>
              <a:spcBef>
                <a:spcPts val="0"/>
              </a:spcBef>
              <a:spcAft>
                <a:spcPts val="600"/>
              </a:spcAft>
              <a:buFont typeface="Apple Symbols" panose="02000000000000000000" pitchFamily="2" charset="-79"/>
              <a:buChar char="⎼"/>
              <a:tabLst/>
              <a:defRPr/>
            </a:lvl5pPr>
          </a:lstStyle>
          <a:p>
            <a:pPr lvl="0"/>
            <a:r>
              <a:rPr lang="en-US" noProof="0"/>
              <a:t>Click to edit Master text styles</a:t>
            </a:r>
          </a:p>
          <a:p>
            <a:pPr lvl="1"/>
            <a:r>
              <a:rPr lang="en-US" noProof="0"/>
              <a:t>Second level</a:t>
            </a:r>
          </a:p>
          <a:p>
            <a:pPr lvl="2"/>
            <a:r>
              <a:rPr lang="en-US" noProof="0"/>
              <a:t>Third level</a:t>
            </a:r>
          </a:p>
        </p:txBody>
      </p:sp>
      <p:sp>
        <p:nvSpPr>
          <p:cNvPr id="6" name="Slide Number Placeholder 6">
            <a:extLst>
              <a:ext uri="{FF2B5EF4-FFF2-40B4-BE49-F238E27FC236}">
                <a16:creationId xmlns:a16="http://schemas.microsoft.com/office/drawing/2014/main" id="{59BD13EC-5896-50A4-EE3C-18B30A3285C4}"/>
              </a:ext>
            </a:extLst>
          </p:cNvPr>
          <p:cNvSpPr>
            <a:spLocks noGrp="1"/>
          </p:cNvSpPr>
          <p:nvPr>
            <p:ph type="sldNum" sz="quarter" idx="14"/>
          </p:nvPr>
        </p:nvSpPr>
        <p:spPr/>
        <p:txBody>
          <a:bodyPr/>
          <a:lstStyle>
            <a:lvl1pPr>
              <a:defRPr/>
            </a:lvl1pPr>
          </a:lstStyle>
          <a:p>
            <a:pPr>
              <a:defRPr/>
            </a:pPr>
            <a:fld id="{95DF3593-66FD-42FE-BC65-04D3A6A0D8F4}" type="slidenum">
              <a:rPr lang="en-US"/>
              <a:pPr>
                <a:defRPr/>
              </a:pPr>
              <a:t>‹#›</a:t>
            </a:fld>
            <a:endParaRPr lang="en-US"/>
          </a:p>
        </p:txBody>
      </p:sp>
    </p:spTree>
    <p:extLst>
      <p:ext uri="{BB962C8B-B14F-4D97-AF65-F5344CB8AC3E}">
        <p14:creationId xmlns:p14="http://schemas.microsoft.com/office/powerpoint/2010/main" val="33588277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Key Comparison Red">
    <p:bg>
      <p:bgPr>
        <a:solidFill>
          <a:schemeClr val="tx2"/>
        </a:solidFill>
        <a:effectLst/>
      </p:bgPr>
    </p:bg>
    <p:spTree>
      <p:nvGrpSpPr>
        <p:cNvPr id="1" name=""/>
        <p:cNvGrpSpPr/>
        <p:nvPr/>
      </p:nvGrpSpPr>
      <p:grpSpPr>
        <a:xfrm>
          <a:off x="0" y="0"/>
          <a:ext cx="0" cy="0"/>
          <a:chOff x="0" y="0"/>
          <a:chExt cx="0" cy="0"/>
        </a:xfrm>
      </p:grpSpPr>
      <p:sp>
        <p:nvSpPr>
          <p:cNvPr id="2" name="Pentagon 8">
            <a:extLst>
              <a:ext uri="{FF2B5EF4-FFF2-40B4-BE49-F238E27FC236}">
                <a16:creationId xmlns:a16="http://schemas.microsoft.com/office/drawing/2014/main" id="{AD316FE9-3A76-3E57-3DB2-6DE1A6FBBC35}"/>
              </a:ext>
            </a:extLst>
          </p:cNvPr>
          <p:cNvSpPr>
            <a:spLocks noChangeAspect="1"/>
          </p:cNvSpPr>
          <p:nvPr userDrawn="1"/>
        </p:nvSpPr>
        <p:spPr bwMode="white">
          <a:xfrm>
            <a:off x="0" y="0"/>
            <a:ext cx="6335713" cy="6884988"/>
          </a:xfrm>
          <a:custGeom>
            <a:avLst/>
            <a:gdLst>
              <a:gd name="connsiteX0" fmla="*/ 0 w 6457980"/>
              <a:gd name="connsiteY0" fmla="*/ 0 h 6885736"/>
              <a:gd name="connsiteX1" fmla="*/ 5622382 w 6457980"/>
              <a:gd name="connsiteY1" fmla="*/ 0 h 6885736"/>
              <a:gd name="connsiteX2" fmla="*/ 6457980 w 6457980"/>
              <a:gd name="connsiteY2" fmla="*/ 3442868 h 6885736"/>
              <a:gd name="connsiteX3" fmla="*/ 5622382 w 6457980"/>
              <a:gd name="connsiteY3" fmla="*/ 6885736 h 6885736"/>
              <a:gd name="connsiteX4" fmla="*/ 0 w 6457980"/>
              <a:gd name="connsiteY4" fmla="*/ 6885736 h 6885736"/>
              <a:gd name="connsiteX5" fmla="*/ 0 w 6457980"/>
              <a:gd name="connsiteY5" fmla="*/ 0 h 6885736"/>
              <a:gd name="connsiteX0" fmla="*/ 0 w 6336060"/>
              <a:gd name="connsiteY0" fmla="*/ 0 h 6885736"/>
              <a:gd name="connsiteX1" fmla="*/ 5622382 w 6336060"/>
              <a:gd name="connsiteY1" fmla="*/ 0 h 6885736"/>
              <a:gd name="connsiteX2" fmla="*/ 6336060 w 6336060"/>
              <a:gd name="connsiteY2" fmla="*/ 2089556 h 6885736"/>
              <a:gd name="connsiteX3" fmla="*/ 5622382 w 6336060"/>
              <a:gd name="connsiteY3" fmla="*/ 6885736 h 6885736"/>
              <a:gd name="connsiteX4" fmla="*/ 0 w 6336060"/>
              <a:gd name="connsiteY4" fmla="*/ 6885736 h 6885736"/>
              <a:gd name="connsiteX5" fmla="*/ 0 w 6336060"/>
              <a:gd name="connsiteY5" fmla="*/ 0 h 688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6060" h="6885736">
                <a:moveTo>
                  <a:pt x="0" y="0"/>
                </a:moveTo>
                <a:lnTo>
                  <a:pt x="5622382" y="0"/>
                </a:lnTo>
                <a:lnTo>
                  <a:pt x="6336060" y="2089556"/>
                </a:lnTo>
                <a:lnTo>
                  <a:pt x="5622382" y="6885736"/>
                </a:lnTo>
                <a:lnTo>
                  <a:pt x="0" y="688573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lnSpc>
                <a:spcPct val="90000"/>
              </a:lnSpc>
              <a:spcBef>
                <a:spcPts val="0"/>
              </a:spcBef>
              <a:spcAft>
                <a:spcPts val="1000"/>
              </a:spcAft>
              <a:defRPr/>
            </a:pPr>
            <a:endParaRPr lang="en-US" sz="1200">
              <a:solidFill>
                <a:prstClr val="white"/>
              </a:solidFill>
              <a:sym typeface="Trebuchet MS" panose="020B0603020202020204" pitchFamily="34" charset="0"/>
            </a:endParaRPr>
          </a:p>
        </p:txBody>
      </p:sp>
      <p:sp>
        <p:nvSpPr>
          <p:cNvPr id="4" name="Slide Number Placeholder 5">
            <a:extLst>
              <a:ext uri="{FF2B5EF4-FFF2-40B4-BE49-F238E27FC236}">
                <a16:creationId xmlns:a16="http://schemas.microsoft.com/office/drawing/2014/main" id="{A148DFF6-BB12-E56D-0FC0-75C2DB2CD02E}"/>
              </a:ext>
            </a:extLst>
          </p:cNvPr>
          <p:cNvSpPr txBox="1">
            <a:spLocks/>
          </p:cNvSpPr>
          <p:nvPr userDrawn="1"/>
        </p:nvSpPr>
        <p:spPr>
          <a:xfrm>
            <a:off x="3246438"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latin typeface="Trebuchet MS" panose="020B0703020202090204" pitchFamily="34" charset="0"/>
              </a:rPr>
              <a:t>Confidential – Internal Use Only</a:t>
            </a:r>
          </a:p>
        </p:txBody>
      </p:sp>
      <p:pic>
        <p:nvPicPr>
          <p:cNvPr id="5" name="Picture 3" descr="Logo&#10;&#10;Description automatically generated with low confidence">
            <a:extLst>
              <a:ext uri="{FF2B5EF4-FFF2-40B4-BE49-F238E27FC236}">
                <a16:creationId xmlns:a16="http://schemas.microsoft.com/office/drawing/2014/main" id="{B7CBC8AD-88FA-2876-CAE4-20072F6C2A3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39325" y="6053138"/>
            <a:ext cx="227012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95300" y="1901951"/>
            <a:ext cx="5081891" cy="3639285"/>
          </a:xfrm>
          <a:prstGeom prst="rect">
            <a:avLst/>
          </a:prstGeom>
        </p:spPr>
        <p:txBody>
          <a:bodyPr anchor="t">
            <a:noAutofit/>
          </a:bodyPr>
          <a:lstStyle>
            <a:lvl1pPr marL="0" indent="0" algn="l">
              <a:lnSpc>
                <a:spcPct val="80000"/>
              </a:lnSpc>
              <a:buNone/>
              <a:defRPr sz="3200" b="0" i="0">
                <a:solidFill>
                  <a:schemeClr val="tx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2" name="Content Placeholder 2"/>
          <p:cNvSpPr>
            <a:spLocks noGrp="1"/>
          </p:cNvSpPr>
          <p:nvPr>
            <p:ph sz="half" idx="10"/>
          </p:nvPr>
        </p:nvSpPr>
        <p:spPr>
          <a:xfrm>
            <a:off x="6614809" y="1901951"/>
            <a:ext cx="5150842" cy="3639285"/>
          </a:xfrm>
          <a:prstGeom prst="rect">
            <a:avLst/>
          </a:prstGeom>
        </p:spPr>
        <p:txBody>
          <a:bodyPr anchor="t">
            <a:noAutofit/>
          </a:bodyPr>
          <a:lstStyle>
            <a:lvl1pPr marL="0" indent="0" algn="l">
              <a:lnSpc>
                <a:spcPct val="80000"/>
              </a:lnSpc>
              <a:buNone/>
              <a:defRPr sz="3200" b="1" i="0">
                <a:solidFill>
                  <a:schemeClr val="bg1"/>
                </a:solidFill>
                <a:latin typeface="Trebuchet MS" panose="020B0703020202090204" pitchFamily="34" charset="0"/>
                <a:cs typeface="Rockwell Nova Light" panose="02060303020205020403" pitchFamily="18"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A4AF5FB0-9AD5-9A53-A2A2-68EF6C5410E7}"/>
              </a:ext>
            </a:extLst>
          </p:cNvPr>
          <p:cNvSpPr>
            <a:spLocks noGrp="1"/>
          </p:cNvSpPr>
          <p:nvPr>
            <p:ph type="sldNum" sz="quarter" idx="11"/>
          </p:nvPr>
        </p:nvSpPr>
        <p:spPr/>
        <p:txBody>
          <a:bodyPr/>
          <a:lstStyle>
            <a:lvl1pPr algn="l">
              <a:defRPr sz="800">
                <a:solidFill>
                  <a:schemeClr val="bg2"/>
                </a:solidFill>
              </a:defRPr>
            </a:lvl1pPr>
          </a:lstStyle>
          <a:p>
            <a:pPr>
              <a:defRPr/>
            </a:pPr>
            <a:fld id="{DA6FEEB0-3854-4F88-A7CB-CC66C9E55834}" type="slidenum">
              <a:rPr lang="en-US"/>
              <a:pPr>
                <a:defRPr/>
              </a:pPr>
              <a:t>‹#›</a:t>
            </a:fld>
            <a:endParaRPr lang="en-US"/>
          </a:p>
        </p:txBody>
      </p:sp>
    </p:spTree>
    <p:extLst>
      <p:ext uri="{BB962C8B-B14F-4D97-AF65-F5344CB8AC3E}">
        <p14:creationId xmlns:p14="http://schemas.microsoft.com/office/powerpoint/2010/main" val="7690521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Key Comparison Red-2">
    <p:spTree>
      <p:nvGrpSpPr>
        <p:cNvPr id="1" name=""/>
        <p:cNvGrpSpPr/>
        <p:nvPr/>
      </p:nvGrpSpPr>
      <p:grpSpPr>
        <a:xfrm>
          <a:off x="0" y="0"/>
          <a:ext cx="0" cy="0"/>
          <a:chOff x="0" y="0"/>
          <a:chExt cx="0" cy="0"/>
        </a:xfrm>
      </p:grpSpPr>
      <p:sp>
        <p:nvSpPr>
          <p:cNvPr id="2" name="Pentagon 8">
            <a:extLst>
              <a:ext uri="{FF2B5EF4-FFF2-40B4-BE49-F238E27FC236}">
                <a16:creationId xmlns:a16="http://schemas.microsoft.com/office/drawing/2014/main" id="{F6F5D1DA-3FD8-4047-A889-802A31076BBB}"/>
              </a:ext>
            </a:extLst>
          </p:cNvPr>
          <p:cNvSpPr>
            <a:spLocks noChangeAspect="1"/>
          </p:cNvSpPr>
          <p:nvPr userDrawn="1"/>
        </p:nvSpPr>
        <p:spPr bwMode="white">
          <a:xfrm>
            <a:off x="0" y="0"/>
            <a:ext cx="6335713" cy="6884988"/>
          </a:xfrm>
          <a:custGeom>
            <a:avLst/>
            <a:gdLst>
              <a:gd name="connsiteX0" fmla="*/ 0 w 6457980"/>
              <a:gd name="connsiteY0" fmla="*/ 0 h 6885736"/>
              <a:gd name="connsiteX1" fmla="*/ 5622382 w 6457980"/>
              <a:gd name="connsiteY1" fmla="*/ 0 h 6885736"/>
              <a:gd name="connsiteX2" fmla="*/ 6457980 w 6457980"/>
              <a:gd name="connsiteY2" fmla="*/ 3442868 h 6885736"/>
              <a:gd name="connsiteX3" fmla="*/ 5622382 w 6457980"/>
              <a:gd name="connsiteY3" fmla="*/ 6885736 h 6885736"/>
              <a:gd name="connsiteX4" fmla="*/ 0 w 6457980"/>
              <a:gd name="connsiteY4" fmla="*/ 6885736 h 6885736"/>
              <a:gd name="connsiteX5" fmla="*/ 0 w 6457980"/>
              <a:gd name="connsiteY5" fmla="*/ 0 h 6885736"/>
              <a:gd name="connsiteX0" fmla="*/ 0 w 6336060"/>
              <a:gd name="connsiteY0" fmla="*/ 0 h 6885736"/>
              <a:gd name="connsiteX1" fmla="*/ 5622382 w 6336060"/>
              <a:gd name="connsiteY1" fmla="*/ 0 h 6885736"/>
              <a:gd name="connsiteX2" fmla="*/ 6336060 w 6336060"/>
              <a:gd name="connsiteY2" fmla="*/ 2089556 h 6885736"/>
              <a:gd name="connsiteX3" fmla="*/ 5622382 w 6336060"/>
              <a:gd name="connsiteY3" fmla="*/ 6885736 h 6885736"/>
              <a:gd name="connsiteX4" fmla="*/ 0 w 6336060"/>
              <a:gd name="connsiteY4" fmla="*/ 6885736 h 6885736"/>
              <a:gd name="connsiteX5" fmla="*/ 0 w 6336060"/>
              <a:gd name="connsiteY5" fmla="*/ 0 h 688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6060" h="6885736">
                <a:moveTo>
                  <a:pt x="0" y="0"/>
                </a:moveTo>
                <a:lnTo>
                  <a:pt x="5622382" y="0"/>
                </a:lnTo>
                <a:lnTo>
                  <a:pt x="6336060" y="2089556"/>
                </a:lnTo>
                <a:lnTo>
                  <a:pt x="5622382" y="6885736"/>
                </a:lnTo>
                <a:lnTo>
                  <a:pt x="0" y="688573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lnSpc>
                <a:spcPct val="90000"/>
              </a:lnSpc>
              <a:spcBef>
                <a:spcPts val="0"/>
              </a:spcBef>
              <a:spcAft>
                <a:spcPts val="1000"/>
              </a:spcAft>
              <a:defRPr/>
            </a:pPr>
            <a:endParaRPr lang="en-US" sz="1200">
              <a:solidFill>
                <a:prstClr val="white"/>
              </a:solidFill>
              <a:sym typeface="Trebuchet MS" panose="020B0603020202020204" pitchFamily="34" charset="0"/>
            </a:endParaRPr>
          </a:p>
        </p:txBody>
      </p:sp>
      <p:sp>
        <p:nvSpPr>
          <p:cNvPr id="3" name="Slide Number Placeholder 5">
            <a:extLst>
              <a:ext uri="{FF2B5EF4-FFF2-40B4-BE49-F238E27FC236}">
                <a16:creationId xmlns:a16="http://schemas.microsoft.com/office/drawing/2014/main" id="{4D5AC986-D063-3162-818E-CA41E6C0D800}"/>
              </a:ext>
            </a:extLst>
          </p:cNvPr>
          <p:cNvSpPr txBox="1">
            <a:spLocks/>
          </p:cNvSpPr>
          <p:nvPr userDrawn="1"/>
        </p:nvSpPr>
        <p:spPr>
          <a:xfrm>
            <a:off x="6615113"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latin typeface="Trebuchet MS" panose="020B0703020202090204" pitchFamily="34" charset="0"/>
              </a:rPr>
              <a:t>Confidential – Internal Use Only</a:t>
            </a:r>
          </a:p>
        </p:txBody>
      </p:sp>
      <p:pic>
        <p:nvPicPr>
          <p:cNvPr id="4" name="Picture 4" descr="A picture containing text&#10;&#10;Description automatically generated">
            <a:extLst>
              <a:ext uri="{FF2B5EF4-FFF2-40B4-BE49-F238E27FC236}">
                <a16:creationId xmlns:a16="http://schemas.microsoft.com/office/drawing/2014/main" id="{13F63BE0-3F43-37B5-F3AC-D2F07CCEC0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39325" y="6049963"/>
            <a:ext cx="22717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p:cNvSpPr>
            <a:spLocks noGrp="1"/>
          </p:cNvSpPr>
          <p:nvPr>
            <p:ph sz="half" idx="1"/>
          </p:nvPr>
        </p:nvSpPr>
        <p:spPr>
          <a:xfrm>
            <a:off x="495300" y="1901951"/>
            <a:ext cx="5081891" cy="3639285"/>
          </a:xfrm>
          <a:prstGeom prst="rect">
            <a:avLst/>
          </a:prstGeom>
        </p:spPr>
        <p:txBody>
          <a:bodyPr anchor="t">
            <a:noAutofit/>
          </a:bodyPr>
          <a:lstStyle>
            <a:lvl1pPr marL="0" indent="0" algn="l">
              <a:lnSpc>
                <a:spcPct val="80000"/>
              </a:lnSpc>
              <a:buNone/>
              <a:defRPr sz="3200" b="1" i="0">
                <a:solidFill>
                  <a:schemeClr val="bg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6" name="Content Placeholder 2"/>
          <p:cNvSpPr>
            <a:spLocks noGrp="1"/>
          </p:cNvSpPr>
          <p:nvPr>
            <p:ph sz="half" idx="10"/>
          </p:nvPr>
        </p:nvSpPr>
        <p:spPr>
          <a:xfrm>
            <a:off x="6614809" y="1901951"/>
            <a:ext cx="5150842" cy="3639285"/>
          </a:xfrm>
          <a:prstGeom prst="rect">
            <a:avLst/>
          </a:prstGeom>
        </p:spPr>
        <p:txBody>
          <a:bodyPr anchor="t">
            <a:noAutofit/>
          </a:bodyPr>
          <a:lstStyle>
            <a:lvl1pPr marL="0" indent="0" algn="l">
              <a:lnSpc>
                <a:spcPct val="80000"/>
              </a:lnSpc>
              <a:buNone/>
              <a:defRPr sz="3200" b="0" i="0">
                <a:solidFill>
                  <a:schemeClr val="tx1"/>
                </a:solidFill>
                <a:latin typeface="Trebuchet MS" panose="020B0703020202090204" pitchFamily="34" charset="0"/>
                <a:cs typeface="Rockwell Nova Light" panose="02060303020205020403" pitchFamily="18" charset="0"/>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054856CD-03F1-0B6F-69F1-B33C2F88B642}"/>
              </a:ext>
            </a:extLst>
          </p:cNvPr>
          <p:cNvSpPr>
            <a:spLocks noGrp="1"/>
          </p:cNvSpPr>
          <p:nvPr>
            <p:ph type="sldNum" sz="quarter" idx="11"/>
          </p:nvPr>
        </p:nvSpPr>
        <p:spPr/>
        <p:txBody>
          <a:bodyPr/>
          <a:lstStyle>
            <a:lvl1pPr algn="l">
              <a:defRPr sz="800">
                <a:solidFill>
                  <a:schemeClr val="bg2"/>
                </a:solidFill>
              </a:defRPr>
            </a:lvl1pPr>
          </a:lstStyle>
          <a:p>
            <a:pPr>
              <a:defRPr/>
            </a:pPr>
            <a:fld id="{CD4ECCFD-54E6-48B5-BD0A-0C12499D9E2F}" type="slidenum">
              <a:rPr lang="en-US"/>
              <a:pPr>
                <a:defRPr/>
              </a:pPr>
              <a:t>‹#›</a:t>
            </a:fld>
            <a:endParaRPr lang="en-US"/>
          </a:p>
        </p:txBody>
      </p:sp>
    </p:spTree>
    <p:extLst>
      <p:ext uri="{BB962C8B-B14F-4D97-AF65-F5344CB8AC3E}">
        <p14:creationId xmlns:p14="http://schemas.microsoft.com/office/powerpoint/2010/main" val="40535903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Key Comparison-Blue">
    <p:bg>
      <p:bgPr>
        <a:solidFill>
          <a:schemeClr val="accent1"/>
        </a:solidFill>
        <a:effectLst/>
      </p:bgPr>
    </p:bg>
    <p:spTree>
      <p:nvGrpSpPr>
        <p:cNvPr id="1" name=""/>
        <p:cNvGrpSpPr/>
        <p:nvPr/>
      </p:nvGrpSpPr>
      <p:grpSpPr>
        <a:xfrm>
          <a:off x="0" y="0"/>
          <a:ext cx="0" cy="0"/>
          <a:chOff x="0" y="0"/>
          <a:chExt cx="0" cy="0"/>
        </a:xfrm>
      </p:grpSpPr>
      <p:sp>
        <p:nvSpPr>
          <p:cNvPr id="2" name="Pentagon 8">
            <a:extLst>
              <a:ext uri="{FF2B5EF4-FFF2-40B4-BE49-F238E27FC236}">
                <a16:creationId xmlns:a16="http://schemas.microsoft.com/office/drawing/2014/main" id="{F878ABFE-BC3E-DF19-E309-CAD3D8D44C9D}"/>
              </a:ext>
            </a:extLst>
          </p:cNvPr>
          <p:cNvSpPr>
            <a:spLocks noChangeAspect="1"/>
          </p:cNvSpPr>
          <p:nvPr userDrawn="1"/>
        </p:nvSpPr>
        <p:spPr bwMode="white">
          <a:xfrm>
            <a:off x="0" y="0"/>
            <a:ext cx="6335713" cy="6884988"/>
          </a:xfrm>
          <a:custGeom>
            <a:avLst/>
            <a:gdLst>
              <a:gd name="connsiteX0" fmla="*/ 0 w 6457980"/>
              <a:gd name="connsiteY0" fmla="*/ 0 h 6885736"/>
              <a:gd name="connsiteX1" fmla="*/ 5622382 w 6457980"/>
              <a:gd name="connsiteY1" fmla="*/ 0 h 6885736"/>
              <a:gd name="connsiteX2" fmla="*/ 6457980 w 6457980"/>
              <a:gd name="connsiteY2" fmla="*/ 3442868 h 6885736"/>
              <a:gd name="connsiteX3" fmla="*/ 5622382 w 6457980"/>
              <a:gd name="connsiteY3" fmla="*/ 6885736 h 6885736"/>
              <a:gd name="connsiteX4" fmla="*/ 0 w 6457980"/>
              <a:gd name="connsiteY4" fmla="*/ 6885736 h 6885736"/>
              <a:gd name="connsiteX5" fmla="*/ 0 w 6457980"/>
              <a:gd name="connsiteY5" fmla="*/ 0 h 6885736"/>
              <a:gd name="connsiteX0" fmla="*/ 0 w 6336060"/>
              <a:gd name="connsiteY0" fmla="*/ 0 h 6885736"/>
              <a:gd name="connsiteX1" fmla="*/ 5622382 w 6336060"/>
              <a:gd name="connsiteY1" fmla="*/ 0 h 6885736"/>
              <a:gd name="connsiteX2" fmla="*/ 6336060 w 6336060"/>
              <a:gd name="connsiteY2" fmla="*/ 2089556 h 6885736"/>
              <a:gd name="connsiteX3" fmla="*/ 5622382 w 6336060"/>
              <a:gd name="connsiteY3" fmla="*/ 6885736 h 6885736"/>
              <a:gd name="connsiteX4" fmla="*/ 0 w 6336060"/>
              <a:gd name="connsiteY4" fmla="*/ 6885736 h 6885736"/>
              <a:gd name="connsiteX5" fmla="*/ 0 w 6336060"/>
              <a:gd name="connsiteY5" fmla="*/ 0 h 688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6060" h="6885736">
                <a:moveTo>
                  <a:pt x="0" y="0"/>
                </a:moveTo>
                <a:lnTo>
                  <a:pt x="5622382" y="0"/>
                </a:lnTo>
                <a:lnTo>
                  <a:pt x="6336060" y="2089556"/>
                </a:lnTo>
                <a:lnTo>
                  <a:pt x="5622382" y="6885736"/>
                </a:lnTo>
                <a:lnTo>
                  <a:pt x="0" y="688573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lnSpc>
                <a:spcPct val="90000"/>
              </a:lnSpc>
              <a:spcBef>
                <a:spcPts val="0"/>
              </a:spcBef>
              <a:spcAft>
                <a:spcPts val="1000"/>
              </a:spcAft>
              <a:defRPr/>
            </a:pPr>
            <a:endParaRPr lang="en-US" sz="1200">
              <a:solidFill>
                <a:prstClr val="white"/>
              </a:solidFill>
              <a:sym typeface="Trebuchet MS" panose="020B0603020202020204" pitchFamily="34" charset="0"/>
            </a:endParaRPr>
          </a:p>
        </p:txBody>
      </p:sp>
      <p:sp>
        <p:nvSpPr>
          <p:cNvPr id="4" name="Slide Number Placeholder 5">
            <a:extLst>
              <a:ext uri="{FF2B5EF4-FFF2-40B4-BE49-F238E27FC236}">
                <a16:creationId xmlns:a16="http://schemas.microsoft.com/office/drawing/2014/main" id="{00903787-9789-3B31-08C8-1A6613044CE7}"/>
              </a:ext>
            </a:extLst>
          </p:cNvPr>
          <p:cNvSpPr txBox="1">
            <a:spLocks/>
          </p:cNvSpPr>
          <p:nvPr userDrawn="1"/>
        </p:nvSpPr>
        <p:spPr>
          <a:xfrm>
            <a:off x="3246438" y="6400800"/>
            <a:ext cx="2743200" cy="292100"/>
          </a:xfrm>
          <a:prstGeom prst="rect">
            <a:avLst/>
          </a:prstGeom>
        </p:spPr>
        <p:txBody>
          <a:bodyPr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latin typeface="Trebuchet MS" panose="020B0703020202090204" pitchFamily="34" charset="0"/>
              </a:rPr>
              <a:t>Confidential – Internal Use Only</a:t>
            </a:r>
          </a:p>
        </p:txBody>
      </p:sp>
      <p:pic>
        <p:nvPicPr>
          <p:cNvPr id="5" name="Picture 3" descr="Logo&#10;&#10;Description automatically generated with low confidence">
            <a:extLst>
              <a:ext uri="{FF2B5EF4-FFF2-40B4-BE49-F238E27FC236}">
                <a16:creationId xmlns:a16="http://schemas.microsoft.com/office/drawing/2014/main" id="{49B0646D-8148-A429-F986-B936BDF788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39325" y="6053138"/>
            <a:ext cx="227012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95300" y="1901951"/>
            <a:ext cx="5081891" cy="3639285"/>
          </a:xfrm>
          <a:prstGeom prst="rect">
            <a:avLst/>
          </a:prstGeom>
        </p:spPr>
        <p:txBody>
          <a:bodyPr anchor="t">
            <a:noAutofit/>
          </a:bodyPr>
          <a:lstStyle>
            <a:lvl1pPr marL="0" indent="0" algn="l">
              <a:lnSpc>
                <a:spcPct val="80000"/>
              </a:lnSpc>
              <a:buNone/>
              <a:defRPr sz="3200" b="0" i="0">
                <a:solidFill>
                  <a:schemeClr val="tx1"/>
                </a:solidFill>
                <a:latin typeface="Trebuchet MS" panose="020B0703020202090204" pitchFamily="34" charset="0"/>
                <a:cs typeface="Trebuchet MS" panose="020B0703020202090204" pitchFamily="34" charset="0"/>
              </a:defRPr>
            </a:lvl1pPr>
          </a:lstStyle>
          <a:p>
            <a:pPr lvl="0"/>
            <a:r>
              <a:rPr lang="en-US"/>
              <a:t>Click to edit Master text styles</a:t>
            </a:r>
          </a:p>
        </p:txBody>
      </p:sp>
      <p:sp>
        <p:nvSpPr>
          <p:cNvPr id="12" name="Content Placeholder 2"/>
          <p:cNvSpPr>
            <a:spLocks noGrp="1"/>
          </p:cNvSpPr>
          <p:nvPr>
            <p:ph sz="half" idx="10"/>
          </p:nvPr>
        </p:nvSpPr>
        <p:spPr>
          <a:xfrm>
            <a:off x="6614809" y="1901951"/>
            <a:ext cx="5150842" cy="3639285"/>
          </a:xfrm>
          <a:prstGeom prst="rect">
            <a:avLst/>
          </a:prstGeom>
        </p:spPr>
        <p:txBody>
          <a:bodyPr anchor="t">
            <a:noAutofit/>
          </a:bodyPr>
          <a:lstStyle>
            <a:lvl1pPr marL="0" indent="0" algn="l">
              <a:lnSpc>
                <a:spcPct val="80000"/>
              </a:lnSpc>
              <a:buNone/>
              <a:defRPr sz="3200" b="1" i="0">
                <a:solidFill>
                  <a:schemeClr val="bg1"/>
                </a:solidFill>
                <a:latin typeface="Trebuchet MS" panose="020B0703020202090204" pitchFamily="34" charset="0"/>
                <a:cs typeface="Rockwell Nova Light" panose="02060303020205020403" pitchFamily="18"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7BE6FF43-7EBC-3906-C245-CB0BB7E06F79}"/>
              </a:ext>
            </a:extLst>
          </p:cNvPr>
          <p:cNvSpPr>
            <a:spLocks noGrp="1"/>
          </p:cNvSpPr>
          <p:nvPr>
            <p:ph type="sldNum" sz="quarter" idx="11"/>
          </p:nvPr>
        </p:nvSpPr>
        <p:spPr/>
        <p:txBody>
          <a:bodyPr/>
          <a:lstStyle>
            <a:lvl1pPr algn="l">
              <a:defRPr sz="800">
                <a:solidFill>
                  <a:schemeClr val="bg2"/>
                </a:solidFill>
              </a:defRPr>
            </a:lvl1pPr>
          </a:lstStyle>
          <a:p>
            <a:pPr>
              <a:defRPr/>
            </a:pPr>
            <a:fld id="{3A498355-0C7A-4F46-AF5D-21117B63DE77}" type="slidenum">
              <a:rPr lang="en-US"/>
              <a:pPr>
                <a:defRPr/>
              </a:pPr>
              <a:t>‹#›</a:t>
            </a:fld>
            <a:endParaRPr lang="en-US"/>
          </a:p>
        </p:txBody>
      </p:sp>
    </p:spTree>
    <p:extLst>
      <p:ext uri="{BB962C8B-B14F-4D97-AF65-F5344CB8AC3E}">
        <p14:creationId xmlns:p14="http://schemas.microsoft.com/office/powerpoint/2010/main" val="2955083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86.xml"/><Relationship Id="rId18" Type="http://schemas.openxmlformats.org/officeDocument/2006/relationships/slideLayout" Target="../slideLayouts/slideLayout291.xml"/><Relationship Id="rId26" Type="http://schemas.openxmlformats.org/officeDocument/2006/relationships/slideLayout" Target="../slideLayouts/slideLayout299.xml"/><Relationship Id="rId39" Type="http://schemas.openxmlformats.org/officeDocument/2006/relationships/slideLayout" Target="../slideLayouts/slideLayout312.xml"/><Relationship Id="rId3" Type="http://schemas.openxmlformats.org/officeDocument/2006/relationships/slideLayout" Target="../slideLayouts/slideLayout276.xml"/><Relationship Id="rId21" Type="http://schemas.openxmlformats.org/officeDocument/2006/relationships/slideLayout" Target="../slideLayouts/slideLayout294.xml"/><Relationship Id="rId34" Type="http://schemas.openxmlformats.org/officeDocument/2006/relationships/slideLayout" Target="../slideLayouts/slideLayout307.xml"/><Relationship Id="rId42" Type="http://schemas.openxmlformats.org/officeDocument/2006/relationships/slideLayout" Target="../slideLayouts/slideLayout315.xml"/><Relationship Id="rId47" Type="http://schemas.openxmlformats.org/officeDocument/2006/relationships/oleObject" Target="../embeddings/oleObject3.bin"/><Relationship Id="rId7" Type="http://schemas.openxmlformats.org/officeDocument/2006/relationships/slideLayout" Target="../slideLayouts/slideLayout280.xml"/><Relationship Id="rId12" Type="http://schemas.openxmlformats.org/officeDocument/2006/relationships/slideLayout" Target="../slideLayouts/slideLayout285.xml"/><Relationship Id="rId17" Type="http://schemas.openxmlformats.org/officeDocument/2006/relationships/slideLayout" Target="../slideLayouts/slideLayout290.xml"/><Relationship Id="rId25" Type="http://schemas.openxmlformats.org/officeDocument/2006/relationships/slideLayout" Target="../slideLayouts/slideLayout298.xml"/><Relationship Id="rId33" Type="http://schemas.openxmlformats.org/officeDocument/2006/relationships/slideLayout" Target="../slideLayouts/slideLayout306.xml"/><Relationship Id="rId38" Type="http://schemas.openxmlformats.org/officeDocument/2006/relationships/slideLayout" Target="../slideLayouts/slideLayout311.xml"/><Relationship Id="rId46" Type="http://schemas.openxmlformats.org/officeDocument/2006/relationships/tags" Target="../tags/tag6.xml"/><Relationship Id="rId2" Type="http://schemas.openxmlformats.org/officeDocument/2006/relationships/slideLayout" Target="../slideLayouts/slideLayout275.xml"/><Relationship Id="rId16" Type="http://schemas.openxmlformats.org/officeDocument/2006/relationships/slideLayout" Target="../slideLayouts/slideLayout289.xml"/><Relationship Id="rId20" Type="http://schemas.openxmlformats.org/officeDocument/2006/relationships/slideLayout" Target="../slideLayouts/slideLayout293.xml"/><Relationship Id="rId29" Type="http://schemas.openxmlformats.org/officeDocument/2006/relationships/slideLayout" Target="../slideLayouts/slideLayout302.xml"/><Relationship Id="rId41" Type="http://schemas.openxmlformats.org/officeDocument/2006/relationships/slideLayout" Target="../slideLayouts/slideLayout314.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24" Type="http://schemas.openxmlformats.org/officeDocument/2006/relationships/slideLayout" Target="../slideLayouts/slideLayout297.xml"/><Relationship Id="rId32" Type="http://schemas.openxmlformats.org/officeDocument/2006/relationships/slideLayout" Target="../slideLayouts/slideLayout305.xml"/><Relationship Id="rId37" Type="http://schemas.openxmlformats.org/officeDocument/2006/relationships/slideLayout" Target="../slideLayouts/slideLayout310.xml"/><Relationship Id="rId40" Type="http://schemas.openxmlformats.org/officeDocument/2006/relationships/slideLayout" Target="../slideLayouts/slideLayout313.xml"/><Relationship Id="rId45" Type="http://schemas.openxmlformats.org/officeDocument/2006/relationships/tags" Target="../tags/tag5.xml"/><Relationship Id="rId5" Type="http://schemas.openxmlformats.org/officeDocument/2006/relationships/slideLayout" Target="../slideLayouts/slideLayout278.xml"/><Relationship Id="rId15" Type="http://schemas.openxmlformats.org/officeDocument/2006/relationships/slideLayout" Target="../slideLayouts/slideLayout288.xml"/><Relationship Id="rId23" Type="http://schemas.openxmlformats.org/officeDocument/2006/relationships/slideLayout" Target="../slideLayouts/slideLayout296.xml"/><Relationship Id="rId28" Type="http://schemas.openxmlformats.org/officeDocument/2006/relationships/slideLayout" Target="../slideLayouts/slideLayout301.xml"/><Relationship Id="rId36" Type="http://schemas.openxmlformats.org/officeDocument/2006/relationships/slideLayout" Target="../slideLayouts/slideLayout309.xml"/><Relationship Id="rId49" Type="http://schemas.openxmlformats.org/officeDocument/2006/relationships/image" Target="../media/image3.emf"/><Relationship Id="rId10" Type="http://schemas.openxmlformats.org/officeDocument/2006/relationships/slideLayout" Target="../slideLayouts/slideLayout283.xml"/><Relationship Id="rId19" Type="http://schemas.openxmlformats.org/officeDocument/2006/relationships/slideLayout" Target="../slideLayouts/slideLayout292.xml"/><Relationship Id="rId31" Type="http://schemas.openxmlformats.org/officeDocument/2006/relationships/slideLayout" Target="../slideLayouts/slideLayout304.xml"/><Relationship Id="rId44" Type="http://schemas.openxmlformats.org/officeDocument/2006/relationships/theme" Target="../theme/theme10.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 Id="rId22" Type="http://schemas.openxmlformats.org/officeDocument/2006/relationships/slideLayout" Target="../slideLayouts/slideLayout295.xml"/><Relationship Id="rId27" Type="http://schemas.openxmlformats.org/officeDocument/2006/relationships/slideLayout" Target="../slideLayouts/slideLayout300.xml"/><Relationship Id="rId30" Type="http://schemas.openxmlformats.org/officeDocument/2006/relationships/slideLayout" Target="../slideLayouts/slideLayout303.xml"/><Relationship Id="rId35" Type="http://schemas.openxmlformats.org/officeDocument/2006/relationships/slideLayout" Target="../slideLayouts/slideLayout308.xml"/><Relationship Id="rId43" Type="http://schemas.openxmlformats.org/officeDocument/2006/relationships/slideLayout" Target="../slideLayouts/slideLayout316.xml"/><Relationship Id="rId48" Type="http://schemas.openxmlformats.org/officeDocument/2006/relationships/image" Target="../media/image6.emf"/><Relationship Id="rId8" Type="http://schemas.openxmlformats.org/officeDocument/2006/relationships/slideLayout" Target="../slideLayouts/slideLayout2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slideLayout" Target="../slideLayouts/slideLayout329.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18" Type="http://schemas.openxmlformats.org/officeDocument/2006/relationships/slideLayout" Target="../slideLayouts/slideLayout347.xml"/><Relationship Id="rId26" Type="http://schemas.openxmlformats.org/officeDocument/2006/relationships/slideLayout" Target="../slideLayouts/slideLayout355.xml"/><Relationship Id="rId3" Type="http://schemas.openxmlformats.org/officeDocument/2006/relationships/slideLayout" Target="../slideLayouts/slideLayout332.xml"/><Relationship Id="rId21" Type="http://schemas.openxmlformats.org/officeDocument/2006/relationships/slideLayout" Target="../slideLayouts/slideLayout350.xml"/><Relationship Id="rId34" Type="http://schemas.openxmlformats.org/officeDocument/2006/relationships/theme" Target="../theme/theme1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17" Type="http://schemas.openxmlformats.org/officeDocument/2006/relationships/slideLayout" Target="../slideLayouts/slideLayout346.xml"/><Relationship Id="rId25" Type="http://schemas.openxmlformats.org/officeDocument/2006/relationships/slideLayout" Target="../slideLayouts/slideLayout354.xml"/><Relationship Id="rId33" Type="http://schemas.openxmlformats.org/officeDocument/2006/relationships/slideLayout" Target="../slideLayouts/slideLayout362.xml"/><Relationship Id="rId2" Type="http://schemas.openxmlformats.org/officeDocument/2006/relationships/slideLayout" Target="../slideLayouts/slideLayout331.xml"/><Relationship Id="rId16" Type="http://schemas.openxmlformats.org/officeDocument/2006/relationships/slideLayout" Target="../slideLayouts/slideLayout345.xml"/><Relationship Id="rId20" Type="http://schemas.openxmlformats.org/officeDocument/2006/relationships/slideLayout" Target="../slideLayouts/slideLayout349.xml"/><Relationship Id="rId29" Type="http://schemas.openxmlformats.org/officeDocument/2006/relationships/slideLayout" Target="../slideLayouts/slideLayout358.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24" Type="http://schemas.openxmlformats.org/officeDocument/2006/relationships/slideLayout" Target="../slideLayouts/slideLayout353.xml"/><Relationship Id="rId32" Type="http://schemas.openxmlformats.org/officeDocument/2006/relationships/slideLayout" Target="../slideLayouts/slideLayout361.xml"/><Relationship Id="rId5" Type="http://schemas.openxmlformats.org/officeDocument/2006/relationships/slideLayout" Target="../slideLayouts/slideLayout334.xml"/><Relationship Id="rId15" Type="http://schemas.openxmlformats.org/officeDocument/2006/relationships/slideLayout" Target="../slideLayouts/slideLayout344.xml"/><Relationship Id="rId23" Type="http://schemas.openxmlformats.org/officeDocument/2006/relationships/slideLayout" Target="../slideLayouts/slideLayout352.xml"/><Relationship Id="rId28" Type="http://schemas.openxmlformats.org/officeDocument/2006/relationships/slideLayout" Target="../slideLayouts/slideLayout357.xml"/><Relationship Id="rId10" Type="http://schemas.openxmlformats.org/officeDocument/2006/relationships/slideLayout" Target="../slideLayouts/slideLayout339.xml"/><Relationship Id="rId19" Type="http://schemas.openxmlformats.org/officeDocument/2006/relationships/slideLayout" Target="../slideLayouts/slideLayout348.xml"/><Relationship Id="rId31" Type="http://schemas.openxmlformats.org/officeDocument/2006/relationships/slideLayout" Target="../slideLayouts/slideLayout360.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slideLayout" Target="../slideLayouts/slideLayout343.xml"/><Relationship Id="rId22" Type="http://schemas.openxmlformats.org/officeDocument/2006/relationships/slideLayout" Target="../slideLayouts/slideLayout351.xml"/><Relationship Id="rId27" Type="http://schemas.openxmlformats.org/officeDocument/2006/relationships/slideLayout" Target="../slideLayouts/slideLayout356.xml"/><Relationship Id="rId30" Type="http://schemas.openxmlformats.org/officeDocument/2006/relationships/slideLayout" Target="../slideLayouts/slideLayout35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tags" Target="../tags/tag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tags" Target="../tags/tag3.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image" Target="../media/image6.emf"/><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theme" Target="../theme/theme2.xml"/><Relationship Id="rId8" Type="http://schemas.openxmlformats.org/officeDocument/2006/relationships/slideLayout" Target="../slideLayouts/slideLayout41.xml"/><Relationship Id="rId51"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34" Type="http://schemas.openxmlformats.org/officeDocument/2006/relationships/theme" Target="../theme/theme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9" Type="http://schemas.openxmlformats.org/officeDocument/2006/relationships/slideLayout" Target="../slideLayouts/slideLayout152.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slideLayout" Target="../slideLayouts/slideLayout151.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41" Type="http://schemas.openxmlformats.org/officeDocument/2006/relationships/theme" Target="../theme/theme4.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40" Type="http://schemas.openxmlformats.org/officeDocument/2006/relationships/slideLayout" Target="../slideLayouts/slideLayout153.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26" Type="http://schemas.openxmlformats.org/officeDocument/2006/relationships/slideLayout" Target="../slideLayouts/slideLayout179.xml"/><Relationship Id="rId39" Type="http://schemas.openxmlformats.org/officeDocument/2006/relationships/slideLayout" Target="../slideLayouts/slideLayout192.xml"/><Relationship Id="rId3" Type="http://schemas.openxmlformats.org/officeDocument/2006/relationships/slideLayout" Target="../slideLayouts/slideLayout156.xml"/><Relationship Id="rId21" Type="http://schemas.openxmlformats.org/officeDocument/2006/relationships/slideLayout" Target="../slideLayouts/slideLayout174.xml"/><Relationship Id="rId34" Type="http://schemas.openxmlformats.org/officeDocument/2006/relationships/slideLayout" Target="../slideLayouts/slideLayout187.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33" Type="http://schemas.openxmlformats.org/officeDocument/2006/relationships/slideLayout" Target="../slideLayouts/slideLayout186.xml"/><Relationship Id="rId38" Type="http://schemas.openxmlformats.org/officeDocument/2006/relationships/slideLayout" Target="../slideLayouts/slideLayout191.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29" Type="http://schemas.openxmlformats.org/officeDocument/2006/relationships/slideLayout" Target="../slideLayouts/slideLayout182.xml"/><Relationship Id="rId41" Type="http://schemas.openxmlformats.org/officeDocument/2006/relationships/theme" Target="../theme/theme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32" Type="http://schemas.openxmlformats.org/officeDocument/2006/relationships/slideLayout" Target="../slideLayouts/slideLayout185.xml"/><Relationship Id="rId37" Type="http://schemas.openxmlformats.org/officeDocument/2006/relationships/slideLayout" Target="../slideLayouts/slideLayout190.xml"/><Relationship Id="rId40" Type="http://schemas.openxmlformats.org/officeDocument/2006/relationships/slideLayout" Target="../slideLayouts/slideLayout193.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slideLayout" Target="../slideLayouts/slideLayout181.xml"/><Relationship Id="rId36" Type="http://schemas.openxmlformats.org/officeDocument/2006/relationships/slideLayout" Target="../slideLayouts/slideLayout189.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31" Type="http://schemas.openxmlformats.org/officeDocument/2006/relationships/slideLayout" Target="../slideLayouts/slideLayout184.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 Id="rId27" Type="http://schemas.openxmlformats.org/officeDocument/2006/relationships/slideLayout" Target="../slideLayouts/slideLayout180.xml"/><Relationship Id="rId30" Type="http://schemas.openxmlformats.org/officeDocument/2006/relationships/slideLayout" Target="../slideLayouts/slideLayout183.xml"/><Relationship Id="rId35" Type="http://schemas.openxmlformats.org/officeDocument/2006/relationships/slideLayout" Target="../slideLayouts/slideLayout18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6.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theme" Target="../theme/theme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theme" Target="../theme/theme8.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26" Type="http://schemas.openxmlformats.org/officeDocument/2006/relationships/slideLayout" Target="../slideLayouts/slideLayout261.xml"/><Relationship Id="rId39" Type="http://schemas.openxmlformats.org/officeDocument/2006/relationships/theme" Target="../theme/theme9.xml"/><Relationship Id="rId3" Type="http://schemas.openxmlformats.org/officeDocument/2006/relationships/slideLayout" Target="../slideLayouts/slideLayout238.xml"/><Relationship Id="rId21" Type="http://schemas.openxmlformats.org/officeDocument/2006/relationships/slideLayout" Target="../slideLayouts/slideLayout256.xml"/><Relationship Id="rId34" Type="http://schemas.openxmlformats.org/officeDocument/2006/relationships/slideLayout" Target="../slideLayouts/slideLayout269.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5" Type="http://schemas.openxmlformats.org/officeDocument/2006/relationships/slideLayout" Target="../slideLayouts/slideLayout260.xml"/><Relationship Id="rId33" Type="http://schemas.openxmlformats.org/officeDocument/2006/relationships/slideLayout" Target="../slideLayouts/slideLayout268.xml"/><Relationship Id="rId38" Type="http://schemas.openxmlformats.org/officeDocument/2006/relationships/slideLayout" Target="../slideLayouts/slideLayout273.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slideLayout" Target="../slideLayouts/slideLayout255.xml"/><Relationship Id="rId29" Type="http://schemas.openxmlformats.org/officeDocument/2006/relationships/slideLayout" Target="../slideLayouts/slideLayout264.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24" Type="http://schemas.openxmlformats.org/officeDocument/2006/relationships/slideLayout" Target="../slideLayouts/slideLayout259.xml"/><Relationship Id="rId32" Type="http://schemas.openxmlformats.org/officeDocument/2006/relationships/slideLayout" Target="../slideLayouts/slideLayout267.xml"/><Relationship Id="rId37" Type="http://schemas.openxmlformats.org/officeDocument/2006/relationships/slideLayout" Target="../slideLayouts/slideLayout272.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23" Type="http://schemas.openxmlformats.org/officeDocument/2006/relationships/slideLayout" Target="../slideLayouts/slideLayout258.xml"/><Relationship Id="rId28" Type="http://schemas.openxmlformats.org/officeDocument/2006/relationships/slideLayout" Target="../slideLayouts/slideLayout263.xml"/><Relationship Id="rId36" Type="http://schemas.openxmlformats.org/officeDocument/2006/relationships/slideLayout" Target="../slideLayouts/slideLayout271.xml"/><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31" Type="http://schemas.openxmlformats.org/officeDocument/2006/relationships/slideLayout" Target="../slideLayouts/slideLayout266.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 Id="rId22" Type="http://schemas.openxmlformats.org/officeDocument/2006/relationships/slideLayout" Target="../slideLayouts/slideLayout257.xml"/><Relationship Id="rId27" Type="http://schemas.openxmlformats.org/officeDocument/2006/relationships/slideLayout" Target="../slideLayouts/slideLayout262.xml"/><Relationship Id="rId30" Type="http://schemas.openxmlformats.org/officeDocument/2006/relationships/slideLayout" Target="../slideLayouts/slideLayout265.xml"/><Relationship Id="rId35" Type="http://schemas.openxmlformats.org/officeDocument/2006/relationships/slideLayout" Target="../slideLayouts/slideLayout2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272E5C4-24B4-02AA-9F72-70475A3325B6}"/>
              </a:ext>
            </a:extLst>
          </p:cNvPr>
          <p:cNvSpPr>
            <a:spLocks noGrp="1" noChangeArrowheads="1"/>
          </p:cNvSpPr>
          <p:nvPr>
            <p:ph type="title"/>
          </p:nvPr>
        </p:nvSpPr>
        <p:spPr bwMode="auto">
          <a:xfrm>
            <a:off x="609600" y="365125"/>
            <a:ext cx="1092517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Master Slide Template – Click to Edit</a:t>
            </a:r>
          </a:p>
        </p:txBody>
      </p:sp>
      <p:sp>
        <p:nvSpPr>
          <p:cNvPr id="3" name="Text Placeholder 2">
            <a:extLst>
              <a:ext uri="{FF2B5EF4-FFF2-40B4-BE49-F238E27FC236}">
                <a16:creationId xmlns:a16="http://schemas.microsoft.com/office/drawing/2014/main" id="{E9B6A809-0138-1F4C-EC07-9044B068832D}"/>
              </a:ext>
            </a:extLst>
          </p:cNvPr>
          <p:cNvSpPr>
            <a:spLocks noGrp="1"/>
          </p:cNvSpPr>
          <p:nvPr>
            <p:ph type="body" idx="1"/>
          </p:nvPr>
        </p:nvSpPr>
        <p:spPr>
          <a:xfrm>
            <a:off x="609600" y="1943100"/>
            <a:ext cx="10925175" cy="4233863"/>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0F1FF36A-A5C1-9810-1BEB-F05626B2A042}"/>
              </a:ext>
            </a:extLst>
          </p:cNvPr>
          <p:cNvSpPr>
            <a:spLocks noGrp="1"/>
          </p:cNvSpPr>
          <p:nvPr>
            <p:ph type="sldNum" sz="quarter" idx="4"/>
          </p:nvPr>
        </p:nvSpPr>
        <p:spPr>
          <a:xfrm>
            <a:off x="211138" y="6400800"/>
            <a:ext cx="2743200" cy="292100"/>
          </a:xfrm>
          <a:prstGeom prst="rect">
            <a:avLst/>
          </a:prstGeom>
        </p:spPr>
        <p:txBody>
          <a:bodyPr vert="horz" lIns="91440" tIns="45720" rIns="91440" bIns="45720" rtlCol="0" anchor="ctr"/>
          <a:lstStyle>
            <a:lvl1pPr algn="l" eaLnBrk="1" fontAlgn="auto" hangingPunct="1">
              <a:spcBef>
                <a:spcPts val="0"/>
              </a:spcBef>
              <a:spcAft>
                <a:spcPts val="0"/>
              </a:spcAft>
              <a:defRPr sz="800" b="0" i="0">
                <a:solidFill>
                  <a:schemeClr val="bg2"/>
                </a:solidFill>
                <a:latin typeface="Trebuchet MS" panose="020B0703020202090204" pitchFamily="34" charset="0"/>
              </a:defRPr>
            </a:lvl1pPr>
          </a:lstStyle>
          <a:p>
            <a:pPr>
              <a:defRPr/>
            </a:pPr>
            <a:fld id="{4E08B306-E7AC-4D97-9016-211A6ACEEC8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 id="2147484580" r:id="rId12"/>
    <p:sldLayoutId id="2147484581" r:id="rId13"/>
    <p:sldLayoutId id="2147484582" r:id="rId14"/>
    <p:sldLayoutId id="2147484583" r:id="rId15"/>
    <p:sldLayoutId id="2147484584" r:id="rId16"/>
    <p:sldLayoutId id="2147484585" r:id="rId17"/>
    <p:sldLayoutId id="2147484586" r:id="rId18"/>
    <p:sldLayoutId id="2147484587" r:id="rId19"/>
    <p:sldLayoutId id="2147484588" r:id="rId20"/>
    <p:sldLayoutId id="2147484589" r:id="rId21"/>
    <p:sldLayoutId id="2147484590" r:id="rId22"/>
    <p:sldLayoutId id="2147484591" r:id="rId23"/>
    <p:sldLayoutId id="2147484592" r:id="rId24"/>
    <p:sldLayoutId id="2147484593" r:id="rId25"/>
    <p:sldLayoutId id="2147484594" r:id="rId26"/>
    <p:sldLayoutId id="2147484527" r:id="rId27"/>
    <p:sldLayoutId id="2147484528" r:id="rId28"/>
    <p:sldLayoutId id="2147484595" r:id="rId29"/>
    <p:sldLayoutId id="2147484596" r:id="rId30"/>
    <p:sldLayoutId id="2147484597" r:id="rId31"/>
    <p:sldLayoutId id="2147484529" r:id="rId32"/>
    <p:sldLayoutId id="2147484598" r:id="rId33"/>
  </p:sldLayoutIdLst>
  <p:hf hdr="0" ftr="0" dt="0"/>
  <p:txStyles>
    <p:titleStyle>
      <a:lvl1pPr algn="l" rtl="0" eaLnBrk="0" fontAlgn="base" hangingPunct="0">
        <a:lnSpc>
          <a:spcPct val="90000"/>
        </a:lnSpc>
        <a:spcBef>
          <a:spcPct val="0"/>
        </a:spcBef>
        <a:spcAft>
          <a:spcPct val="0"/>
        </a:spcAft>
        <a:defRPr sz="3600" b="1" kern="800">
          <a:solidFill>
            <a:schemeClr val="accent1"/>
          </a:solidFill>
          <a:latin typeface="Trebuchet MS" panose="020B0703020202090204" pitchFamily="34" charset="0"/>
          <a:ea typeface="Trebuchet MS" panose="020B0603020202020204" pitchFamily="34" charset="0"/>
          <a:cs typeface="Trebuchet MS" panose="020B0703020202090204" pitchFamily="34" charset="0"/>
        </a:defRPr>
      </a:lvl1pPr>
      <a:lvl2pPr algn="l" rtl="0" eaLnBrk="0" fontAlgn="base" hangingPunct="0">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2pPr>
      <a:lvl3pPr algn="l" rtl="0" eaLnBrk="0" fontAlgn="base" hangingPunct="0">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3pPr>
      <a:lvl4pPr algn="l" rtl="0" eaLnBrk="0" fontAlgn="base" hangingPunct="0">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4pPr>
      <a:lvl5pPr algn="l" rtl="0" eaLnBrk="0" fontAlgn="base" hangingPunct="0">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5pPr>
      <a:lvl6pPr marL="457200" algn="l" rtl="0" fontAlgn="base">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6pPr>
      <a:lvl7pPr marL="914400" algn="l" rtl="0" fontAlgn="base">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7pPr>
      <a:lvl8pPr marL="1371600" algn="l" rtl="0" fontAlgn="base">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8pPr>
      <a:lvl9pPr marL="1828800" algn="l" rtl="0" fontAlgn="base">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9pPr>
    </p:titleStyle>
    <p:bodyStyle>
      <a:lvl1pPr algn="l" rtl="0" eaLnBrk="0" fontAlgn="base" hangingPunct="0">
        <a:lnSpc>
          <a:spcPct val="114000"/>
        </a:lnSpc>
        <a:spcBef>
          <a:spcPct val="0"/>
        </a:spcBef>
        <a:spcAft>
          <a:spcPts val="600"/>
        </a:spcAft>
        <a:buFont typeface="Arial" panose="020B0604020202020204" pitchFamily="34" charset="0"/>
        <a:defRPr sz="2000" kern="1600" spc="-50">
          <a:solidFill>
            <a:schemeClr val="tx1"/>
          </a:solidFill>
          <a:latin typeface="Trebuchet MS" panose="020B0703020202090204" pitchFamily="34" charset="0"/>
          <a:ea typeface="+mn-ea"/>
          <a:cs typeface="+mn-cs"/>
        </a:defRPr>
      </a:lvl1pPr>
      <a:lvl2pPr marL="290513" indent="-174625" algn="l" rtl="0" eaLnBrk="0" fontAlgn="base" hangingPunct="0">
        <a:lnSpc>
          <a:spcPct val="114000"/>
        </a:lnSpc>
        <a:spcBef>
          <a:spcPct val="0"/>
        </a:spcBef>
        <a:spcAft>
          <a:spcPts val="600"/>
        </a:spcAft>
        <a:buFont typeface="Apple Symbols"/>
        <a:buChar char="⎼"/>
        <a:defRPr lang="en-US" i="1" kern="1600" spc="-50" dirty="0">
          <a:solidFill>
            <a:schemeClr val="tx1"/>
          </a:solidFill>
          <a:latin typeface="Georgia" panose="02040502050405020303" pitchFamily="18" charset="0"/>
          <a:ea typeface="+mn-ea"/>
          <a:cs typeface="+mn-cs"/>
        </a:defRPr>
      </a:lvl2pPr>
      <a:lvl3pPr marL="403225" indent="-285750" algn="l" rtl="0" eaLnBrk="0" fontAlgn="base" hangingPunct="0">
        <a:lnSpc>
          <a:spcPct val="114000"/>
        </a:lnSpc>
        <a:spcBef>
          <a:spcPct val="0"/>
        </a:spcBef>
        <a:spcAft>
          <a:spcPts val="600"/>
        </a:spcAft>
        <a:buFont typeface="Apple Symbols"/>
        <a:buChar char="⎼"/>
        <a:defRPr lang="en-US" sz="1600" kern="1600" spc="-50" dirty="0">
          <a:solidFill>
            <a:schemeClr val="tx1"/>
          </a:solidFill>
          <a:latin typeface="Trebuchet MS" panose="020B0703020202090204" pitchFamily="34" charset="0"/>
          <a:ea typeface="+mn-ea"/>
          <a:cs typeface="+mn-cs"/>
        </a:defRPr>
      </a:lvl3pPr>
      <a:lvl4pPr marL="809625" indent="-285750" algn="l" rtl="0" eaLnBrk="0" fontAlgn="base" hangingPunct="0">
        <a:lnSpc>
          <a:spcPct val="114000"/>
        </a:lnSpc>
        <a:spcBef>
          <a:spcPct val="0"/>
        </a:spcBef>
        <a:spcAft>
          <a:spcPts val="600"/>
        </a:spcAft>
        <a:buFont typeface="Apple Symbols"/>
        <a:buChar char="⎼"/>
        <a:defRPr lang="en-US" sz="1400" kern="1600" spc="-50" dirty="0">
          <a:solidFill>
            <a:schemeClr val="tx1"/>
          </a:solidFill>
          <a:latin typeface="Trebuchet MS" panose="020B0703020202090204" pitchFamily="34" charset="0"/>
          <a:ea typeface="+mn-ea"/>
          <a:cs typeface="+mn-cs"/>
        </a:defRPr>
      </a:lvl4pPr>
      <a:lvl5pPr marL="1376363" indent="-174625" algn="l" rtl="0" eaLnBrk="0" fontAlgn="base" hangingPunct="0">
        <a:lnSpc>
          <a:spcPct val="114000"/>
        </a:lnSpc>
        <a:spcBef>
          <a:spcPct val="0"/>
        </a:spcBef>
        <a:spcAft>
          <a:spcPts val="600"/>
        </a:spcAft>
        <a:buFont typeface="Apple Symbols"/>
        <a:buChar char="⎼"/>
        <a:defRPr sz="1200" kern="1600" spc="-5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6CB2D2B-1A4D-453C-820C-C7C641B0F1CA}"/>
              </a:ext>
            </a:extLst>
          </p:cNvPr>
          <p:cNvGraphicFramePr>
            <a:graphicFrameLocks noChangeAspect="1"/>
          </p:cNvGraphicFramePr>
          <p:nvPr userDrawn="1">
            <p:custDataLst>
              <p:tags r:id="rId45"/>
            </p:custDataLst>
            <p:extLst>
              <p:ext uri="{D42A27DB-BD31-4B8C-83A1-F6EECF244321}">
                <p14:modId xmlns:p14="http://schemas.microsoft.com/office/powerpoint/2010/main" val="17322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7" imgW="592" imgH="591" progId="TCLayout.ActiveDocument.1">
                  <p:embed/>
                </p:oleObj>
              </mc:Choice>
              <mc:Fallback>
                <p:oleObj name="think-cell Slide" r:id="rId47" imgW="592" imgH="591" progId="TCLayout.ActiveDocument.1">
                  <p:embed/>
                  <p:pic>
                    <p:nvPicPr>
                      <p:cNvPr id="5" name="Object 4" hidden="1">
                        <a:extLst>
                          <a:ext uri="{FF2B5EF4-FFF2-40B4-BE49-F238E27FC236}">
                            <a16:creationId xmlns:a16="http://schemas.microsoft.com/office/drawing/2014/main" id="{86CB2D2B-1A4D-453C-820C-C7C641B0F1CA}"/>
                          </a:ext>
                        </a:extLst>
                      </p:cNvPr>
                      <p:cNvPicPr/>
                      <p:nvPr/>
                    </p:nvPicPr>
                    <p:blipFill>
                      <a:blip r:embed="rId4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99D1307-490B-497B-B49E-679EF84478A5}"/>
              </a:ext>
            </a:extLst>
          </p:cNvPr>
          <p:cNvSpPr/>
          <p:nvPr userDrawn="1">
            <p:custDataLst>
              <p:tags r:id="rId4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0" i="0" baseline="0">
              <a:latin typeface="Trebuchet MS" panose="020B0603020202020204" pitchFamily="34" charset="0"/>
              <a:ea typeface="+mj-ea"/>
              <a:sym typeface="Trebuchet MS" panose="020B0603020202020204" pitchFamily="34" charset="0"/>
            </a:endParaRPr>
          </a:p>
        </p:txBody>
      </p:sp>
      <p:sp>
        <p:nvSpPr>
          <p:cNvPr id="6" name="Slide Number Placeholder 5">
            <a:extLst>
              <a:ext uri="{FF2B5EF4-FFF2-40B4-BE49-F238E27FC236}">
                <a16:creationId xmlns:a16="http://schemas.microsoft.com/office/drawing/2014/main" id="{79CA8E2B-2B06-3049-8A99-94E0B3F727B7}"/>
              </a:ext>
            </a:extLst>
          </p:cNvPr>
          <p:cNvSpPr>
            <a:spLocks noGrp="1"/>
          </p:cNvSpPr>
          <p:nvPr>
            <p:ph type="sldNum" sz="quarter" idx="4"/>
          </p:nvPr>
        </p:nvSpPr>
        <p:spPr>
          <a:xfrm>
            <a:off x="211015" y="6309604"/>
            <a:ext cx="549561" cy="291492"/>
          </a:xfrm>
          <a:prstGeom prst="rect">
            <a:avLst/>
          </a:prstGeom>
        </p:spPr>
        <p:txBody>
          <a:bodyPr vert="horz" lIns="0" tIns="0" rIns="0" bIns="0" rtlCol="0" anchor="b"/>
          <a:lstStyle>
            <a:lvl1pPr algn="l">
              <a:defRPr sz="800" b="0" i="0">
                <a:solidFill>
                  <a:schemeClr val="bg2"/>
                </a:solidFill>
                <a:latin typeface="+mn-lt"/>
              </a:defRPr>
            </a:lvl1pPr>
          </a:lstStyle>
          <a:p>
            <a:fld id="{4BEAA09E-D67E-864E-8466-C38E88600C4F}" type="slidenum">
              <a:rPr lang="en-US" smtClean="0"/>
              <a:pPr/>
              <a:t>‹#›</a:t>
            </a:fld>
            <a:endParaRPr lang="en-US"/>
          </a:p>
        </p:txBody>
      </p:sp>
      <p:sp>
        <p:nvSpPr>
          <p:cNvPr id="10" name="Text Placeholder 9"/>
          <p:cNvSpPr>
            <a:spLocks noGrp="1"/>
          </p:cNvSpPr>
          <p:nvPr>
            <p:ph type="body" idx="1"/>
          </p:nvPr>
        </p:nvSpPr>
        <p:spPr>
          <a:xfrm>
            <a:off x="609600" y="1409700"/>
            <a:ext cx="10924674"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1"/>
          <p:cNvSpPr>
            <a:spLocks noGrp="1"/>
          </p:cNvSpPr>
          <p:nvPr>
            <p:ph type="title"/>
          </p:nvPr>
        </p:nvSpPr>
        <p:spPr>
          <a:xfrm>
            <a:off x="648788" y="123668"/>
            <a:ext cx="10924675" cy="1093408"/>
          </a:xfrm>
          <a:prstGeom prst="rect">
            <a:avLst/>
          </a:prstGeom>
        </p:spPr>
        <p:txBody>
          <a:bodyPr vert="horz" lIns="0" tIns="0" rIns="0" bIns="0" rtlCol="0" anchor="b">
            <a:normAutofit/>
          </a:bodyPr>
          <a:lstStyle/>
          <a:p>
            <a:r>
              <a:rPr lang="en-US"/>
              <a:t>Click to edit Master title style</a:t>
            </a:r>
          </a:p>
        </p:txBody>
      </p:sp>
      <p:pic>
        <p:nvPicPr>
          <p:cNvPr id="8" name="Picture 7">
            <a:extLst>
              <a:ext uri="{FF2B5EF4-FFF2-40B4-BE49-F238E27FC236}">
                <a16:creationId xmlns:a16="http://schemas.microsoft.com/office/drawing/2014/main" id="{40CF26D1-D421-7040-88ED-55095AE7B12E}"/>
              </a:ext>
            </a:extLst>
          </p:cNvPr>
          <p:cNvPicPr>
            <a:picLocks noChangeAspect="1"/>
          </p:cNvPicPr>
          <p:nvPr userDrawn="1"/>
        </p:nvPicPr>
        <p:blipFill>
          <a:blip r:embed="rId49"/>
          <a:stretch>
            <a:fillRect/>
          </a:stretch>
        </p:blipFill>
        <p:spPr>
          <a:xfrm>
            <a:off x="11765651" y="6408817"/>
            <a:ext cx="206592" cy="275456"/>
          </a:xfrm>
          <a:prstGeom prst="rect">
            <a:avLst/>
          </a:prstGeom>
        </p:spPr>
      </p:pic>
      <p:sp>
        <p:nvSpPr>
          <p:cNvPr id="2" name="Rectangle 1">
            <a:extLst>
              <a:ext uri="{FF2B5EF4-FFF2-40B4-BE49-F238E27FC236}">
                <a16:creationId xmlns:a16="http://schemas.microsoft.com/office/drawing/2014/main" id="{D9FF4409-88BD-B302-8F4F-D1C25DB6DC05}"/>
              </a:ext>
            </a:extLst>
          </p:cNvPr>
          <p:cNvSpPr/>
          <p:nvPr userDrawn="1"/>
        </p:nvSpPr>
        <p:spPr>
          <a:xfrm>
            <a:off x="5906082" y="6493374"/>
            <a:ext cx="5835764" cy="215444"/>
          </a:xfrm>
          <a:prstGeom prst="rect">
            <a:avLst/>
          </a:prstGeom>
        </p:spPr>
        <p:txBody>
          <a:bodyPr wrap="square">
            <a:spAutoFit/>
          </a:bodyPr>
          <a:lstStyle/>
          <a:p>
            <a:pPr algn="r"/>
            <a:r>
              <a:rPr lang="en-US" sz="800">
                <a:solidFill>
                  <a:schemeClr val="bg2"/>
                </a:solidFill>
              </a:rPr>
              <a:t>Confidential – For Internal Use Only. Not for Promotion. </a:t>
            </a:r>
            <a:endParaRPr lang="en-US" sz="800">
              <a:solidFill>
                <a:srgbClr val="FF0000"/>
              </a:solidFill>
            </a:endParaRPr>
          </a:p>
        </p:txBody>
      </p:sp>
    </p:spTree>
    <p:extLst>
      <p:ext uri="{BB962C8B-B14F-4D97-AF65-F5344CB8AC3E}">
        <p14:creationId xmlns:p14="http://schemas.microsoft.com/office/powerpoint/2010/main" val="1949450236"/>
      </p:ext>
    </p:extLst>
  </p:cSld>
  <p:clrMap bg1="lt1" tx1="dk1" bg2="lt2" tx2="dk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 id="2147484886" r:id="rId12"/>
    <p:sldLayoutId id="2147484887" r:id="rId13"/>
    <p:sldLayoutId id="2147484888" r:id="rId14"/>
    <p:sldLayoutId id="2147484889" r:id="rId15"/>
    <p:sldLayoutId id="2147484890" r:id="rId16"/>
    <p:sldLayoutId id="2147484891" r:id="rId17"/>
    <p:sldLayoutId id="2147484892" r:id="rId18"/>
    <p:sldLayoutId id="2147484893" r:id="rId19"/>
    <p:sldLayoutId id="2147484894" r:id="rId20"/>
    <p:sldLayoutId id="2147484895" r:id="rId21"/>
    <p:sldLayoutId id="2147484896" r:id="rId22"/>
    <p:sldLayoutId id="2147484897" r:id="rId23"/>
    <p:sldLayoutId id="2147484898" r:id="rId24"/>
    <p:sldLayoutId id="2147484899" r:id="rId25"/>
    <p:sldLayoutId id="2147484900" r:id="rId26"/>
    <p:sldLayoutId id="2147484901" r:id="rId27"/>
    <p:sldLayoutId id="2147484902" r:id="rId28"/>
    <p:sldLayoutId id="2147484903" r:id="rId29"/>
    <p:sldLayoutId id="2147484904" r:id="rId30"/>
    <p:sldLayoutId id="2147484905" r:id="rId31"/>
    <p:sldLayoutId id="2147484906" r:id="rId32"/>
    <p:sldLayoutId id="2147484907" r:id="rId33"/>
    <p:sldLayoutId id="2147484908" r:id="rId34"/>
    <p:sldLayoutId id="2147484909" r:id="rId35"/>
    <p:sldLayoutId id="2147484910" r:id="rId36"/>
    <p:sldLayoutId id="2147484911" r:id="rId37"/>
    <p:sldLayoutId id="2147484912" r:id="rId38"/>
    <p:sldLayoutId id="2147484913" r:id="rId39"/>
    <p:sldLayoutId id="2147484914" r:id="rId40"/>
    <p:sldLayoutId id="2147484915" r:id="rId41"/>
    <p:sldLayoutId id="2147484916" r:id="rId42"/>
    <p:sldLayoutId id="2147484917" r:id="rId43"/>
  </p:sldLayoutIdLst>
  <p:hf hdr="0" dt="0"/>
  <p:txStyles>
    <p:titleStyle>
      <a:lvl1pPr algn="l" defTabSz="914400" rtl="0" eaLnBrk="1" latinLnBrk="0" hangingPunct="1">
        <a:lnSpc>
          <a:spcPct val="90000"/>
        </a:lnSpc>
        <a:spcBef>
          <a:spcPct val="0"/>
        </a:spcBef>
        <a:buNone/>
        <a:defRPr sz="3200" b="0" i="0" kern="800" spc="0" baseline="0">
          <a:solidFill>
            <a:schemeClr val="accent1"/>
          </a:solidFill>
          <a:latin typeface="Trebuchet MS" panose="020B0703020202090204" pitchFamily="34" charset="0"/>
          <a:ea typeface="+mj-ea"/>
          <a:cs typeface="Trebuchet MS" panose="020B0703020202090204" pitchFamily="34" charset="0"/>
        </a:defRPr>
      </a:lvl1pPr>
    </p:titleStyle>
    <p:bodyStyle>
      <a:lvl1pPr marL="230188" indent="-230188" algn="l" defTabSz="914400" rtl="0" eaLnBrk="1" latinLnBrk="0" hangingPunct="1">
        <a:lnSpc>
          <a:spcPct val="90000"/>
        </a:lnSpc>
        <a:spcBef>
          <a:spcPts val="1200"/>
        </a:spcBef>
        <a:spcAft>
          <a:spcPts val="0"/>
        </a:spcAft>
        <a:buFont typeface="Arial" panose="020B0604020202020204" pitchFamily="34" charset="0"/>
        <a:buChar char="•"/>
        <a:defRPr sz="2400" b="0" i="0" kern="1600" spc="-50" baseline="0">
          <a:solidFill>
            <a:schemeClr val="tx1"/>
          </a:solidFill>
          <a:latin typeface="+mn-lt"/>
          <a:ea typeface="+mn-ea"/>
          <a:cs typeface="+mn-cs"/>
        </a:defRPr>
      </a:lvl1pPr>
      <a:lvl2pPr marL="512763" indent="-230188" algn="l" defTabSz="914400" rtl="0" eaLnBrk="1" latinLnBrk="0" hangingPunct="1">
        <a:lnSpc>
          <a:spcPct val="90000"/>
        </a:lnSpc>
        <a:spcBef>
          <a:spcPts val="600"/>
        </a:spcBef>
        <a:spcAft>
          <a:spcPts val="0"/>
        </a:spcAft>
        <a:buFont typeface="Apple Symbols" panose="02000000000000000000" pitchFamily="2" charset="-79"/>
        <a:buChar char="⎼"/>
        <a:tabLst/>
        <a:defRPr lang="en-US" sz="2200" b="0" i="0" kern="1600" spc="-50" baseline="0" dirty="0">
          <a:solidFill>
            <a:schemeClr val="tx1"/>
          </a:solidFill>
          <a:latin typeface="+mn-lt"/>
          <a:ea typeface="+mn-ea"/>
          <a:cs typeface="+mn-cs"/>
        </a:defRPr>
      </a:lvl2pPr>
      <a:lvl3pPr marL="742950" indent="-225425" algn="l" defTabSz="914400" rtl="0" eaLnBrk="1" latinLnBrk="0" hangingPunct="1">
        <a:lnSpc>
          <a:spcPct val="90000"/>
        </a:lnSpc>
        <a:spcBef>
          <a:spcPts val="600"/>
        </a:spcBef>
        <a:spcAft>
          <a:spcPts val="0"/>
        </a:spcAft>
        <a:buFont typeface="Arial" panose="020B0604020202020204" pitchFamily="34" charset="0"/>
        <a:buChar char="•"/>
        <a:tabLst/>
        <a:defRPr lang="en-US" sz="2000" b="0" i="0" kern="1600" spc="-50" baseline="0" dirty="0">
          <a:solidFill>
            <a:schemeClr val="tx1"/>
          </a:solidFill>
          <a:latin typeface="+mn-lt"/>
          <a:ea typeface="+mn-ea"/>
          <a:cs typeface="+mn-cs"/>
        </a:defRPr>
      </a:lvl3pPr>
      <a:lvl4pPr marL="974725" indent="-185738" algn="l" defTabSz="914400" rtl="0" eaLnBrk="1" latinLnBrk="0" hangingPunct="1">
        <a:lnSpc>
          <a:spcPct val="90000"/>
        </a:lnSpc>
        <a:spcBef>
          <a:spcPts val="600"/>
        </a:spcBef>
        <a:spcAft>
          <a:spcPts val="0"/>
        </a:spcAft>
        <a:buFont typeface="Apple Symbols" panose="02000000000000000000" pitchFamily="2" charset="-79"/>
        <a:buChar char="⎼"/>
        <a:tabLst/>
        <a:defRPr lang="en-US" sz="1800" b="0" i="0" kern="1600" spc="-50" baseline="0" dirty="0">
          <a:solidFill>
            <a:schemeClr val="tx1"/>
          </a:solidFill>
          <a:latin typeface="+mn-lt"/>
          <a:ea typeface="+mn-ea"/>
          <a:cs typeface="+mn-cs"/>
        </a:defRPr>
      </a:lvl4pPr>
      <a:lvl5pPr marL="1255713" indent="-174625" algn="l" defTabSz="914400" rtl="0" eaLnBrk="1" latinLnBrk="0" hangingPunct="1">
        <a:lnSpc>
          <a:spcPct val="90000"/>
        </a:lnSpc>
        <a:spcBef>
          <a:spcPts val="600"/>
        </a:spcBef>
        <a:spcAft>
          <a:spcPts val="0"/>
        </a:spcAft>
        <a:buFont typeface="Apple Symbols" panose="02000000000000000000" pitchFamily="2" charset="-79"/>
        <a:buChar char="⎼"/>
        <a:tabLst/>
        <a:defRPr sz="1600" b="0" i="0" kern="16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888">
          <p15:clr>
            <a:srgbClr val="F26B43"/>
          </p15:clr>
        </p15:guide>
        <p15:guide id="4" orient="horz" pos="4152">
          <p15:clr>
            <a:srgbClr val="F26B43"/>
          </p15:clr>
        </p15:guide>
        <p15:guide id="5" pos="408">
          <p15:clr>
            <a:srgbClr val="F26B43"/>
          </p15:clr>
        </p15:guide>
        <p15:guide id="6" orient="horz" pos="69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D506E-9CFA-5744-8CC1-366D985D6FC1}"/>
              </a:ext>
            </a:extLst>
          </p:cNvPr>
          <p:cNvSpPr>
            <a:spLocks noGrp="1"/>
          </p:cNvSpPr>
          <p:nvPr>
            <p:ph type="title"/>
          </p:nvPr>
        </p:nvSpPr>
        <p:spPr>
          <a:xfrm>
            <a:off x="442913" y="391886"/>
            <a:ext cx="11386229" cy="777278"/>
          </a:xfrm>
          <a:prstGeom prst="rect">
            <a:avLst/>
          </a:prstGeom>
        </p:spPr>
        <p:txBody>
          <a:bodyPr vert="horz" lIns="0" tIns="45720" rIns="91440" bIns="45720" rtlCol="0" anchor="t">
            <a:noAutofit/>
          </a:bodyPr>
          <a:lstStyle/>
          <a:p>
            <a:r>
              <a:rPr lang="en-US"/>
              <a:t>Master Slide Template – Click to Edit</a:t>
            </a:r>
          </a:p>
        </p:txBody>
      </p:sp>
      <p:sp>
        <p:nvSpPr>
          <p:cNvPr id="3" name="Text Placeholder 2">
            <a:extLst>
              <a:ext uri="{FF2B5EF4-FFF2-40B4-BE49-F238E27FC236}">
                <a16:creationId xmlns:a16="http://schemas.microsoft.com/office/drawing/2014/main" id="{AA4A9B1D-8809-B740-A68B-9969B712A0DA}"/>
              </a:ext>
            </a:extLst>
          </p:cNvPr>
          <p:cNvSpPr>
            <a:spLocks noGrp="1"/>
          </p:cNvSpPr>
          <p:nvPr>
            <p:ph type="body" idx="1"/>
          </p:nvPr>
        </p:nvSpPr>
        <p:spPr>
          <a:xfrm>
            <a:off x="442913" y="1325483"/>
            <a:ext cx="11386229" cy="4662795"/>
          </a:xfrm>
          <a:prstGeom prst="rect">
            <a:avLst/>
          </a:prstGeom>
        </p:spPr>
        <p:txBody>
          <a:bodyPr vert="horz" lIns="0" tIns="45720" rIns="91440" bIns="45720" rtlCol="0">
            <a:noAutofit/>
          </a:bodyPr>
          <a:lstStyle/>
          <a:p>
            <a:pPr lvl="0"/>
            <a:r>
              <a:rPr lang="en-US"/>
              <a:t>Edit Master text styles</a:t>
            </a:r>
          </a:p>
          <a:p>
            <a:pPr marL="15875" lvl="1" indent="0" algn="l" defTabSz="914400" rtl="0" eaLnBrk="1" latinLnBrk="0" hangingPunct="1">
              <a:lnSpc>
                <a:spcPct val="110000"/>
              </a:lnSpc>
              <a:spcBef>
                <a:spcPts val="0"/>
              </a:spcBef>
              <a:spcAft>
                <a:spcPts val="600"/>
              </a:spcAft>
              <a:buFont typeface="Apple Symbols" panose="02000000000000000000" pitchFamily="2" charset="-79"/>
              <a:buNone/>
              <a:tabLst/>
            </a:pPr>
            <a:r>
              <a:rPr lang="en-US"/>
              <a:t>Second level</a:t>
            </a:r>
          </a:p>
          <a:p>
            <a:pPr marL="287338" lvl="2" indent="-169863" algn="l" defTabSz="914400" rtl="0" eaLnBrk="1" latinLnBrk="0" hangingPunct="1">
              <a:lnSpc>
                <a:spcPct val="110000"/>
              </a:lnSpc>
              <a:spcBef>
                <a:spcPts val="0"/>
              </a:spcBef>
              <a:spcAft>
                <a:spcPts val="600"/>
              </a:spcAft>
              <a:buFont typeface="Apple Symbols" panose="02000000000000000000" pitchFamily="2" charset="-79"/>
              <a:buChar char="⎼"/>
              <a:tabLst/>
            </a:pPr>
            <a:r>
              <a:rPr lang="en-US"/>
              <a:t>Third level</a:t>
            </a:r>
          </a:p>
          <a:p>
            <a:pPr marL="693738" lvl="3" indent="-169863" algn="l" defTabSz="914400" rtl="0" eaLnBrk="1" latinLnBrk="0" hangingPunct="1">
              <a:lnSpc>
                <a:spcPct val="110000"/>
              </a:lnSpc>
              <a:spcBef>
                <a:spcPts val="0"/>
              </a:spcBef>
              <a:spcAft>
                <a:spcPts val="600"/>
              </a:spcAft>
              <a:buFont typeface="Apple Symbols" panose="02000000000000000000" pitchFamily="2" charset="-79"/>
              <a:buChar char="⎼"/>
              <a:tabLst/>
            </a:pPr>
            <a:r>
              <a:rPr lang="en-US"/>
              <a:t>Fourth level</a:t>
            </a:r>
          </a:p>
        </p:txBody>
      </p:sp>
      <p:sp>
        <p:nvSpPr>
          <p:cNvPr id="6" name="Slide Number Placeholder 6">
            <a:extLst>
              <a:ext uri="{FF2B5EF4-FFF2-40B4-BE49-F238E27FC236}">
                <a16:creationId xmlns:a16="http://schemas.microsoft.com/office/drawing/2014/main" id="{07E6FDFA-2526-4644-99EC-CFB6B54EB5BA}"/>
              </a:ext>
            </a:extLst>
          </p:cNvPr>
          <p:cNvSpPr txBox="1">
            <a:spLocks/>
          </p:cNvSpPr>
          <p:nvPr userDrawn="1"/>
        </p:nvSpPr>
        <p:spPr>
          <a:xfrm>
            <a:off x="211015"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AA09E-D67E-864E-8466-C38E88600C4F}" type="slidenum">
              <a:rPr lang="en-US" smtClean="0">
                <a:latin typeface="+mn-lt"/>
              </a:rPr>
              <a:pPr/>
              <a:t>‹#›</a:t>
            </a:fld>
            <a:endParaRPr lang="en-US">
              <a:latin typeface="+mn-lt"/>
            </a:endParaRPr>
          </a:p>
        </p:txBody>
      </p:sp>
    </p:spTree>
    <p:extLst>
      <p:ext uri="{BB962C8B-B14F-4D97-AF65-F5344CB8AC3E}">
        <p14:creationId xmlns:p14="http://schemas.microsoft.com/office/powerpoint/2010/main" val="1146448899"/>
      </p:ext>
    </p:extLst>
  </p:cSld>
  <p:clrMap bg1="lt1" tx1="dk1" bg2="lt2" tx2="dk2" accent1="accent1" accent2="accent2" accent3="accent3" accent4="accent4" accent5="accent5" accent6="accent6" hlink="hlink" folHlink="folHlink"/>
  <p:sldLayoutIdLst>
    <p:sldLayoutId id="2147484919" r:id="rId1"/>
    <p:sldLayoutId id="2147484920" r:id="rId2"/>
    <p:sldLayoutId id="2147484921" r:id="rId3"/>
    <p:sldLayoutId id="2147484922" r:id="rId4"/>
    <p:sldLayoutId id="2147484923" r:id="rId5"/>
    <p:sldLayoutId id="2147484924" r:id="rId6"/>
    <p:sldLayoutId id="2147484925" r:id="rId7"/>
    <p:sldLayoutId id="2147484926" r:id="rId8"/>
    <p:sldLayoutId id="2147484927" r:id="rId9"/>
    <p:sldLayoutId id="2147484928" r:id="rId10"/>
    <p:sldLayoutId id="2147484929" r:id="rId11"/>
    <p:sldLayoutId id="2147484930" r:id="rId12"/>
    <p:sldLayoutId id="2147484931" r:id="rId13"/>
  </p:sldLayoutIdLst>
  <p:hf hdr="0" ftr="0" dt="0"/>
  <p:txStyles>
    <p:titleStyle>
      <a:lvl1pPr algn="l" defTabSz="914400" rtl="0" eaLnBrk="1" latinLnBrk="0" hangingPunct="1">
        <a:lnSpc>
          <a:spcPct val="90000"/>
        </a:lnSpc>
        <a:spcBef>
          <a:spcPct val="0"/>
        </a:spcBef>
        <a:buNone/>
        <a:defRPr sz="3200" b="1" i="0" kern="800" spc="0" baseline="0">
          <a:solidFill>
            <a:schemeClr val="accent1"/>
          </a:solidFill>
          <a:latin typeface="Trebuchet MS" panose="020B0703020202090204" pitchFamily="34" charset="0"/>
          <a:ea typeface="+mj-ea"/>
          <a:cs typeface="Trebuchet MS" panose="020B0703020202090204" pitchFamily="34" charset="0"/>
        </a:defRPr>
      </a:lvl1pPr>
    </p:titleStyle>
    <p:bodyStyle>
      <a:lvl1pPr marL="0" indent="0" algn="l" defTabSz="914400" rtl="0" eaLnBrk="1" latinLnBrk="0" hangingPunct="1">
        <a:lnSpc>
          <a:spcPct val="114000"/>
        </a:lnSpc>
        <a:spcBef>
          <a:spcPts val="0"/>
        </a:spcBef>
        <a:spcAft>
          <a:spcPts val="600"/>
        </a:spcAft>
        <a:buFont typeface="Arial" panose="020B0604020202020204" pitchFamily="34" charset="0"/>
        <a:buNone/>
        <a:defRPr sz="2000" b="0" i="0" kern="1600" spc="-50" baseline="0">
          <a:solidFill>
            <a:schemeClr val="tx1"/>
          </a:solidFill>
          <a:latin typeface="Trebuchet MS" panose="020B0703020202090204" pitchFamily="34" charset="0"/>
          <a:ea typeface="+mn-ea"/>
          <a:cs typeface="Arial" panose="020B0604020202020204" pitchFamily="34" charset="0"/>
        </a:defRPr>
      </a:lvl1pPr>
      <a:lvl2pPr marL="290513" indent="-174625" algn="l" defTabSz="914400" rtl="0" eaLnBrk="1" latinLnBrk="0" hangingPunct="1">
        <a:lnSpc>
          <a:spcPct val="114000"/>
        </a:lnSpc>
        <a:spcBef>
          <a:spcPts val="0"/>
        </a:spcBef>
        <a:spcAft>
          <a:spcPts val="600"/>
        </a:spcAft>
        <a:buFont typeface="Apple Symbols" panose="02000000000000000000" pitchFamily="2" charset="-79"/>
        <a:buChar char="⎼"/>
        <a:tabLst/>
        <a:defRPr lang="en-US" sz="1800" b="0" i="0" kern="1600" spc="-50" baseline="0" dirty="0">
          <a:solidFill>
            <a:schemeClr val="tx1"/>
          </a:solidFill>
          <a:latin typeface="Trebuchet MS" panose="020B0703020202090204" pitchFamily="34" charset="0"/>
          <a:ea typeface="+mn-ea"/>
          <a:cs typeface="Arial" panose="020B0604020202020204" pitchFamily="34" charset="0"/>
        </a:defRPr>
      </a:lvl2pPr>
      <a:lvl3pPr marL="403225" indent="-285750" algn="l" defTabSz="914400" rtl="0" eaLnBrk="1" latinLnBrk="0" hangingPunct="1">
        <a:lnSpc>
          <a:spcPct val="114000"/>
        </a:lnSpc>
        <a:spcBef>
          <a:spcPts val="0"/>
        </a:spcBef>
        <a:spcAft>
          <a:spcPts val="600"/>
        </a:spcAft>
        <a:buFont typeface="Apple Symbols" panose="02000000000000000000" pitchFamily="2" charset="-79"/>
        <a:buChar char="⎼"/>
        <a:tabLst/>
        <a:defRPr lang="en-US" sz="1600" b="0" i="0" kern="1600" spc="-50" baseline="0" dirty="0">
          <a:solidFill>
            <a:schemeClr val="tx1"/>
          </a:solidFill>
          <a:latin typeface="Trebuchet MS" panose="020B0703020202090204" pitchFamily="34" charset="0"/>
          <a:ea typeface="+mn-ea"/>
          <a:cs typeface="Arial" panose="020B0604020202020204" pitchFamily="34" charset="0"/>
        </a:defRPr>
      </a:lvl3pPr>
      <a:lvl4pPr marL="809625" indent="-285750" algn="l" defTabSz="914400" rtl="0" eaLnBrk="1" latinLnBrk="0" hangingPunct="1">
        <a:lnSpc>
          <a:spcPct val="114000"/>
        </a:lnSpc>
        <a:spcBef>
          <a:spcPts val="0"/>
        </a:spcBef>
        <a:spcAft>
          <a:spcPts val="600"/>
        </a:spcAft>
        <a:buFont typeface="Apple Symbols" panose="02000000000000000000" pitchFamily="2" charset="-79"/>
        <a:buChar char="⎼"/>
        <a:tabLst/>
        <a:defRPr lang="en-US" sz="1400" b="0" i="0" kern="1600" spc="-50" baseline="0" dirty="0">
          <a:solidFill>
            <a:schemeClr val="tx1"/>
          </a:solidFill>
          <a:latin typeface="Trebuchet MS" panose="020B0703020202090204" pitchFamily="34" charset="0"/>
          <a:ea typeface="+mn-ea"/>
          <a:cs typeface="Arial" panose="020B0604020202020204" pitchFamily="34" charset="0"/>
        </a:defRPr>
      </a:lvl4pPr>
      <a:lvl5pPr marL="1376363" indent="-174625" algn="l" defTabSz="914400" rtl="0" eaLnBrk="1" latinLnBrk="0" hangingPunct="1">
        <a:lnSpc>
          <a:spcPct val="114000"/>
        </a:lnSpc>
        <a:spcBef>
          <a:spcPts val="0"/>
        </a:spcBef>
        <a:spcAft>
          <a:spcPts val="600"/>
        </a:spcAft>
        <a:buFont typeface="Apple Symbols" panose="02000000000000000000" pitchFamily="2" charset="-79"/>
        <a:buChar char="⎼"/>
        <a:tabLst/>
        <a:defRPr sz="1200" b="0" i="0" kern="16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orient="horz" pos="2260">
          <p15:clr>
            <a:srgbClr val="F26B43"/>
          </p15:clr>
        </p15:guide>
        <p15:guide id="3" pos="257">
          <p15:clr>
            <a:srgbClr val="F26B43"/>
          </p15:clr>
        </p15:guide>
        <p15:guide id="5" pos="7378">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D506E-9CFA-5744-8CC1-366D985D6FC1}"/>
              </a:ext>
            </a:extLst>
          </p:cNvPr>
          <p:cNvSpPr>
            <a:spLocks noGrp="1"/>
          </p:cNvSpPr>
          <p:nvPr>
            <p:ph type="title"/>
          </p:nvPr>
        </p:nvSpPr>
        <p:spPr>
          <a:xfrm>
            <a:off x="609600" y="365126"/>
            <a:ext cx="10924674" cy="967564"/>
          </a:xfrm>
          <a:prstGeom prst="rect">
            <a:avLst/>
          </a:prstGeom>
        </p:spPr>
        <p:txBody>
          <a:bodyPr vert="horz" lIns="91440" tIns="45720" rIns="91440" bIns="45720" rtlCol="0" anchor="b">
            <a:noAutofit/>
          </a:bodyPr>
          <a:lstStyle/>
          <a:p>
            <a:r>
              <a:rPr lang="en-US"/>
              <a:t>Master Slide Template – Click to Edit</a:t>
            </a:r>
          </a:p>
        </p:txBody>
      </p:sp>
      <p:sp>
        <p:nvSpPr>
          <p:cNvPr id="3" name="Text Placeholder 2">
            <a:extLst>
              <a:ext uri="{FF2B5EF4-FFF2-40B4-BE49-F238E27FC236}">
                <a16:creationId xmlns:a16="http://schemas.microsoft.com/office/drawing/2014/main" id="{AA4A9B1D-8809-B740-A68B-9969B712A0DA}"/>
              </a:ext>
            </a:extLst>
          </p:cNvPr>
          <p:cNvSpPr>
            <a:spLocks noGrp="1"/>
          </p:cNvSpPr>
          <p:nvPr>
            <p:ph type="body" idx="1"/>
          </p:nvPr>
        </p:nvSpPr>
        <p:spPr>
          <a:xfrm>
            <a:off x="609600" y="1942677"/>
            <a:ext cx="10924674" cy="4234286"/>
          </a:xfrm>
          <a:prstGeom prst="rect">
            <a:avLst/>
          </a:prstGeom>
        </p:spPr>
        <p:txBody>
          <a:bodyPr vert="horz" lIns="91440" tIns="45720" rIns="91440" bIns="45720" rtlCol="0">
            <a:noAutofit/>
          </a:bodyPr>
          <a:lstStyle/>
          <a:p>
            <a:pPr lvl="0"/>
            <a:r>
              <a:rPr lang="en-US"/>
              <a:t>Edit Master text styles</a:t>
            </a:r>
          </a:p>
          <a:p>
            <a:pPr marL="15875" lvl="1" indent="0" algn="l" defTabSz="914400" rtl="0" eaLnBrk="1" latinLnBrk="0" hangingPunct="1">
              <a:lnSpc>
                <a:spcPct val="110000"/>
              </a:lnSpc>
              <a:spcBef>
                <a:spcPts val="0"/>
              </a:spcBef>
              <a:spcAft>
                <a:spcPts val="600"/>
              </a:spcAft>
              <a:buFont typeface="Apple Symbols" panose="02000000000000000000" pitchFamily="2" charset="-79"/>
              <a:buNone/>
              <a:tabLst/>
            </a:pPr>
            <a:r>
              <a:rPr lang="en-US"/>
              <a:t>Second level</a:t>
            </a:r>
          </a:p>
          <a:p>
            <a:pPr marL="287338" lvl="2" indent="-169863" algn="l" defTabSz="914400" rtl="0" eaLnBrk="1" latinLnBrk="0" hangingPunct="1">
              <a:lnSpc>
                <a:spcPct val="110000"/>
              </a:lnSpc>
              <a:spcBef>
                <a:spcPts val="0"/>
              </a:spcBef>
              <a:spcAft>
                <a:spcPts val="600"/>
              </a:spcAft>
              <a:buFont typeface="Apple Symbols" panose="02000000000000000000" pitchFamily="2" charset="-79"/>
              <a:buChar char="⎼"/>
              <a:tabLst/>
            </a:pPr>
            <a:r>
              <a:rPr lang="en-US"/>
              <a:t>Third level</a:t>
            </a:r>
          </a:p>
          <a:p>
            <a:pPr marL="693738" lvl="3" indent="-169863" algn="l" defTabSz="914400" rtl="0" eaLnBrk="1" latinLnBrk="0" hangingPunct="1">
              <a:lnSpc>
                <a:spcPct val="110000"/>
              </a:lnSpc>
              <a:spcBef>
                <a:spcPts val="0"/>
              </a:spcBef>
              <a:spcAft>
                <a:spcPts val="600"/>
              </a:spcAft>
              <a:buFont typeface="Apple Symbols" panose="02000000000000000000" pitchFamily="2" charset="-79"/>
              <a:buChar char="⎼"/>
              <a:tabLst/>
            </a:pPr>
            <a:r>
              <a:rPr lang="en-US"/>
              <a:t>Fourth level</a:t>
            </a:r>
          </a:p>
        </p:txBody>
      </p:sp>
      <p:sp>
        <p:nvSpPr>
          <p:cNvPr id="6" name="Slide Number Placeholder 5">
            <a:extLst>
              <a:ext uri="{FF2B5EF4-FFF2-40B4-BE49-F238E27FC236}">
                <a16:creationId xmlns:a16="http://schemas.microsoft.com/office/drawing/2014/main" id="{79CA8E2B-2B06-3049-8A99-94E0B3F727B7}"/>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b="0" i="0">
                <a:solidFill>
                  <a:schemeClr val="bg2"/>
                </a:solidFill>
                <a:latin typeface="+mn-lt"/>
              </a:defRPr>
            </a:lvl1pPr>
          </a:lstStyle>
          <a:p>
            <a:fld id="{4BEAA09E-D67E-864E-8466-C38E88600C4F}" type="slidenum">
              <a:rPr lang="en-US" smtClean="0"/>
              <a:pPr/>
              <a:t>‹#›</a:t>
            </a:fld>
            <a:endParaRPr lang="en-US"/>
          </a:p>
        </p:txBody>
      </p:sp>
    </p:spTree>
    <p:extLst>
      <p:ext uri="{BB962C8B-B14F-4D97-AF65-F5344CB8AC3E}">
        <p14:creationId xmlns:p14="http://schemas.microsoft.com/office/powerpoint/2010/main" val="452008382"/>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 id="2147484944" r:id="rId12"/>
    <p:sldLayoutId id="2147484945" r:id="rId13"/>
    <p:sldLayoutId id="2147484946" r:id="rId14"/>
    <p:sldLayoutId id="2147484947" r:id="rId15"/>
    <p:sldLayoutId id="2147484948" r:id="rId16"/>
    <p:sldLayoutId id="2147484949" r:id="rId17"/>
    <p:sldLayoutId id="2147484950" r:id="rId18"/>
    <p:sldLayoutId id="2147484951" r:id="rId19"/>
    <p:sldLayoutId id="2147484952" r:id="rId20"/>
    <p:sldLayoutId id="2147484953" r:id="rId21"/>
    <p:sldLayoutId id="2147484954" r:id="rId22"/>
    <p:sldLayoutId id="2147484955" r:id="rId23"/>
    <p:sldLayoutId id="2147484956" r:id="rId24"/>
    <p:sldLayoutId id="2147484957" r:id="rId25"/>
    <p:sldLayoutId id="2147484958" r:id="rId26"/>
    <p:sldLayoutId id="2147484959" r:id="rId27"/>
    <p:sldLayoutId id="2147484960" r:id="rId28"/>
    <p:sldLayoutId id="2147484961" r:id="rId29"/>
    <p:sldLayoutId id="2147484962" r:id="rId30"/>
    <p:sldLayoutId id="2147484963" r:id="rId31"/>
    <p:sldLayoutId id="2147484964" r:id="rId32"/>
    <p:sldLayoutId id="2147484965" r:id="rId33"/>
  </p:sldLayoutIdLst>
  <p:hf sldNum="0" hdr="0" ftr="0" dt="0"/>
  <p:txStyles>
    <p:titleStyle>
      <a:lvl1pPr algn="l" defTabSz="914400" rtl="0" eaLnBrk="1" latinLnBrk="0" hangingPunct="1">
        <a:lnSpc>
          <a:spcPct val="90000"/>
        </a:lnSpc>
        <a:spcBef>
          <a:spcPct val="0"/>
        </a:spcBef>
        <a:buNone/>
        <a:defRPr sz="3600" b="1" i="0" kern="800" spc="0" baseline="0">
          <a:solidFill>
            <a:schemeClr val="accent1"/>
          </a:solidFill>
          <a:latin typeface="+mj-lt"/>
          <a:ea typeface="+mj-ea"/>
          <a:cs typeface="Trebuchet MS" panose="020B0703020202090204" pitchFamily="34" charset="0"/>
        </a:defRPr>
      </a:lvl1pPr>
    </p:titleStyle>
    <p:bodyStyle>
      <a:lvl1pPr marL="0" indent="0" algn="l" defTabSz="914400" rtl="0" eaLnBrk="1" latinLnBrk="0" hangingPunct="1">
        <a:lnSpc>
          <a:spcPct val="114000"/>
        </a:lnSpc>
        <a:spcBef>
          <a:spcPts val="0"/>
        </a:spcBef>
        <a:spcAft>
          <a:spcPts val="600"/>
        </a:spcAft>
        <a:buFont typeface="Arial" panose="020B0604020202020204" pitchFamily="34" charset="0"/>
        <a:buNone/>
        <a:defRPr sz="2000" b="0" i="0" kern="1600" spc="-50" baseline="0">
          <a:solidFill>
            <a:schemeClr val="tx1"/>
          </a:solidFill>
          <a:latin typeface="+mn-lt"/>
          <a:ea typeface="+mn-ea"/>
          <a:cs typeface="+mn-cs"/>
        </a:defRPr>
      </a:lvl1pPr>
      <a:lvl2pPr marL="290513" indent="-174625" algn="l" defTabSz="914400" rtl="0" eaLnBrk="1" latinLnBrk="0" hangingPunct="1">
        <a:lnSpc>
          <a:spcPct val="114000"/>
        </a:lnSpc>
        <a:spcBef>
          <a:spcPts val="0"/>
        </a:spcBef>
        <a:spcAft>
          <a:spcPts val="600"/>
        </a:spcAft>
        <a:buFont typeface="Apple Symbols" panose="02000000000000000000" pitchFamily="2" charset="-79"/>
        <a:buChar char="⎼"/>
        <a:tabLst/>
        <a:defRPr lang="en-US" sz="1800" b="0" i="1" kern="1600" spc="-50" baseline="0" dirty="0">
          <a:solidFill>
            <a:schemeClr val="tx1"/>
          </a:solidFill>
          <a:latin typeface="+mn-lt"/>
          <a:ea typeface="+mn-ea"/>
          <a:cs typeface="+mn-cs"/>
        </a:defRPr>
      </a:lvl2pPr>
      <a:lvl3pPr marL="403225" indent="-285750" algn="l" defTabSz="914400" rtl="0" eaLnBrk="1" latinLnBrk="0" hangingPunct="1">
        <a:lnSpc>
          <a:spcPct val="114000"/>
        </a:lnSpc>
        <a:spcBef>
          <a:spcPts val="0"/>
        </a:spcBef>
        <a:spcAft>
          <a:spcPts val="600"/>
        </a:spcAft>
        <a:buFont typeface="Apple Symbols" panose="02000000000000000000" pitchFamily="2" charset="-79"/>
        <a:buChar char="⎼"/>
        <a:tabLst/>
        <a:defRPr lang="en-US" sz="1600" b="0" i="0" kern="1600" spc="-50" baseline="0" dirty="0">
          <a:solidFill>
            <a:schemeClr val="tx1"/>
          </a:solidFill>
          <a:latin typeface="+mn-lt"/>
          <a:ea typeface="+mn-ea"/>
          <a:cs typeface="+mn-cs"/>
        </a:defRPr>
      </a:lvl3pPr>
      <a:lvl4pPr marL="809625" indent="-285750" algn="l" defTabSz="914400" rtl="0" eaLnBrk="1" latinLnBrk="0" hangingPunct="1">
        <a:lnSpc>
          <a:spcPct val="114000"/>
        </a:lnSpc>
        <a:spcBef>
          <a:spcPts val="0"/>
        </a:spcBef>
        <a:spcAft>
          <a:spcPts val="600"/>
        </a:spcAft>
        <a:buFont typeface="Apple Symbols" panose="02000000000000000000" pitchFamily="2" charset="-79"/>
        <a:buChar char="⎼"/>
        <a:tabLst/>
        <a:defRPr lang="en-US" sz="1400" b="0" i="0" kern="1600" spc="-50" baseline="0" dirty="0">
          <a:solidFill>
            <a:schemeClr val="tx1"/>
          </a:solidFill>
          <a:latin typeface="+mn-lt"/>
          <a:ea typeface="+mn-ea"/>
          <a:cs typeface="+mn-cs"/>
        </a:defRPr>
      </a:lvl4pPr>
      <a:lvl5pPr marL="1376363" indent="-174625" algn="l" defTabSz="914400" rtl="0" eaLnBrk="1" latinLnBrk="0" hangingPunct="1">
        <a:lnSpc>
          <a:spcPct val="114000"/>
        </a:lnSpc>
        <a:spcBef>
          <a:spcPts val="0"/>
        </a:spcBef>
        <a:spcAft>
          <a:spcPts val="600"/>
        </a:spcAft>
        <a:buFont typeface="Apple Symbols" panose="02000000000000000000" pitchFamily="2" charset="-79"/>
        <a:buChar char="⎼"/>
        <a:tabLst/>
        <a:defRPr sz="1200" b="0" i="0" kern="16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407ECC45-749C-B913-937E-87E2070BFD79}"/>
              </a:ext>
            </a:extLst>
          </p:cNvPr>
          <p:cNvSpPr>
            <a:spLocks noGrp="1"/>
          </p:cNvSpPr>
          <p:nvPr>
            <p:ph type="ftr" sz="quarter" idx="3"/>
          </p:nvPr>
        </p:nvSpPr>
        <p:spPr>
          <a:xfrm>
            <a:off x="7559675" y="6477000"/>
            <a:ext cx="4114800" cy="292100"/>
          </a:xfrm>
          <a:prstGeom prst="rect">
            <a:avLst/>
          </a:prstGeom>
        </p:spPr>
        <p:txBody>
          <a:bodyPr vert="horz" lIns="91440" tIns="45720" rIns="91440" bIns="45720" rtlCol="0" anchor="b"/>
          <a:lstStyle>
            <a:lvl1pPr algn="r" eaLnBrk="1" fontAlgn="auto" hangingPunct="1">
              <a:spcBef>
                <a:spcPts val="0"/>
              </a:spcBef>
              <a:spcAft>
                <a:spcPts val="0"/>
              </a:spcAft>
              <a:defRPr sz="800">
                <a:solidFill>
                  <a:schemeClr val="bg2"/>
                </a:solidFill>
                <a:latin typeface="+mn-lt"/>
              </a:defRPr>
            </a:lvl1pPr>
          </a:lstStyle>
          <a:p>
            <a:pPr>
              <a:defRPr/>
            </a:pPr>
            <a:r>
              <a:rPr lang="en-US"/>
              <a:t>Confidential – For Internal Use Only. Not for Promotion.</a:t>
            </a:r>
          </a:p>
        </p:txBody>
      </p:sp>
      <p:graphicFrame>
        <p:nvGraphicFramePr>
          <p:cNvPr id="2051" name="Object 4" hidden="1">
            <a:extLst>
              <a:ext uri="{FF2B5EF4-FFF2-40B4-BE49-F238E27FC236}">
                <a16:creationId xmlns:a16="http://schemas.microsoft.com/office/drawing/2014/main" id="{A4AD600F-A459-3AB4-F2E9-8BA428DA6107}"/>
              </a:ext>
            </a:extLst>
          </p:cNvPr>
          <p:cNvGraphicFramePr>
            <a:graphicFrameLocks noChangeAspect="1"/>
          </p:cNvGraphicFramePr>
          <p:nvPr userDrawn="1">
            <p:custDataLst>
              <p:tags r:id="rId49"/>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1" imgW="395" imgH="394" progId="TCLayout.ActiveDocument.1">
                  <p:embed/>
                </p:oleObj>
              </mc:Choice>
              <mc:Fallback>
                <p:oleObj name="think-cell Slide" r:id="rId51" imgW="395" imgH="394" progId="TCLayout.ActiveDocument.1">
                  <p:embed/>
                  <p:pic>
                    <p:nvPicPr>
                      <p:cNvPr id="2051" name="Object 4" hidden="1">
                        <a:extLst>
                          <a:ext uri="{FF2B5EF4-FFF2-40B4-BE49-F238E27FC236}">
                            <a16:creationId xmlns:a16="http://schemas.microsoft.com/office/drawing/2014/main" id="{A4AD600F-A459-3AB4-F2E9-8BA428DA6107}"/>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D6AB22B1-FA66-6E4D-C84A-711958FB2FD9}"/>
              </a:ext>
            </a:extLst>
          </p:cNvPr>
          <p:cNvSpPr/>
          <p:nvPr userDrawn="1">
            <p:custDataLst>
              <p:tags r:id="rId5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3600" dirty="0">
              <a:latin typeface="Trebuchet MS" panose="020B0603020202020204" pitchFamily="34" charset="0"/>
              <a:ea typeface="+mj-ea"/>
              <a:sym typeface="Trebuchet MS" panose="020B0603020202020204" pitchFamily="34" charset="0"/>
            </a:endParaRPr>
          </a:p>
        </p:txBody>
      </p:sp>
      <p:sp>
        <p:nvSpPr>
          <p:cNvPr id="6" name="Slide Number Placeholder 5">
            <a:extLst>
              <a:ext uri="{FF2B5EF4-FFF2-40B4-BE49-F238E27FC236}">
                <a16:creationId xmlns:a16="http://schemas.microsoft.com/office/drawing/2014/main" id="{6741AAC8-6659-1EF3-2B34-4984A2651B2F}"/>
              </a:ext>
            </a:extLst>
          </p:cNvPr>
          <p:cNvSpPr>
            <a:spLocks noGrp="1"/>
          </p:cNvSpPr>
          <p:nvPr>
            <p:ph type="sldNum" sz="quarter" idx="4"/>
          </p:nvPr>
        </p:nvSpPr>
        <p:spPr>
          <a:xfrm>
            <a:off x="211138" y="6443663"/>
            <a:ext cx="549275" cy="290512"/>
          </a:xfrm>
          <a:prstGeom prst="rect">
            <a:avLst/>
          </a:prstGeom>
        </p:spPr>
        <p:txBody>
          <a:bodyPr vert="horz" lIns="91440" tIns="45720" rIns="91440" bIns="45720" rtlCol="0" anchor="b"/>
          <a:lstStyle>
            <a:lvl1pPr algn="l" eaLnBrk="1" fontAlgn="auto" hangingPunct="1">
              <a:spcBef>
                <a:spcPts val="0"/>
              </a:spcBef>
              <a:spcAft>
                <a:spcPts val="0"/>
              </a:spcAft>
              <a:defRPr sz="800" b="0" i="0">
                <a:solidFill>
                  <a:schemeClr val="bg2"/>
                </a:solidFill>
                <a:latin typeface="+mn-lt"/>
              </a:defRPr>
            </a:lvl1pPr>
          </a:lstStyle>
          <a:p>
            <a:pPr>
              <a:defRPr/>
            </a:pPr>
            <a:fld id="{B3C8EBB3-8C98-4E11-8F17-F4AA60D1C8D5}" type="slidenum">
              <a:rPr lang="en-US"/>
              <a:pPr>
                <a:defRPr/>
              </a:pPr>
              <a:t>‹#›</a:t>
            </a:fld>
            <a:endParaRPr lang="en-US" dirty="0"/>
          </a:p>
        </p:txBody>
      </p:sp>
      <p:sp>
        <p:nvSpPr>
          <p:cNvPr id="10" name="Text Placeholder 9">
            <a:extLst>
              <a:ext uri="{FF2B5EF4-FFF2-40B4-BE49-F238E27FC236}">
                <a16:creationId xmlns:a16="http://schemas.microsoft.com/office/drawing/2014/main" id="{9D5F4D69-B943-145A-57C8-0A67703BDADA}"/>
              </a:ext>
            </a:extLst>
          </p:cNvPr>
          <p:cNvSpPr>
            <a:spLocks noGrp="1"/>
          </p:cNvSpPr>
          <p:nvPr>
            <p:ph type="body" idx="1"/>
          </p:nvPr>
        </p:nvSpPr>
        <p:spPr>
          <a:xfrm>
            <a:off x="609600" y="1825625"/>
            <a:ext cx="10925175"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55" name="Title Placeholder 11">
            <a:extLst>
              <a:ext uri="{FF2B5EF4-FFF2-40B4-BE49-F238E27FC236}">
                <a16:creationId xmlns:a16="http://schemas.microsoft.com/office/drawing/2014/main" id="{649BFD82-4975-4AE7-585E-F86EF02766AF}"/>
              </a:ext>
            </a:extLst>
          </p:cNvPr>
          <p:cNvSpPr>
            <a:spLocks noGrp="1" noChangeArrowheads="1"/>
          </p:cNvSpPr>
          <p:nvPr>
            <p:ph type="title"/>
          </p:nvPr>
        </p:nvSpPr>
        <p:spPr bwMode="auto">
          <a:xfrm>
            <a:off x="609600" y="136525"/>
            <a:ext cx="1092517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 id="2147484610" r:id="rId12"/>
    <p:sldLayoutId id="2147484611" r:id="rId13"/>
    <p:sldLayoutId id="2147484612" r:id="rId14"/>
    <p:sldLayoutId id="2147484613" r:id="rId15"/>
    <p:sldLayoutId id="2147484614" r:id="rId16"/>
    <p:sldLayoutId id="2147484615" r:id="rId17"/>
    <p:sldLayoutId id="2147484616" r:id="rId18"/>
    <p:sldLayoutId id="2147484530" r:id="rId19"/>
    <p:sldLayoutId id="2147484617" r:id="rId20"/>
    <p:sldLayoutId id="2147484618" r:id="rId21"/>
    <p:sldLayoutId id="2147484619" r:id="rId22"/>
    <p:sldLayoutId id="2147484620" r:id="rId23"/>
    <p:sldLayoutId id="2147484621" r:id="rId24"/>
    <p:sldLayoutId id="2147484623" r:id="rId25"/>
    <p:sldLayoutId id="2147484624" r:id="rId26"/>
    <p:sldLayoutId id="2147484625" r:id="rId27"/>
    <p:sldLayoutId id="2147484626" r:id="rId28"/>
    <p:sldLayoutId id="2147484627" r:id="rId29"/>
    <p:sldLayoutId id="2147484628" r:id="rId30"/>
    <p:sldLayoutId id="2147484629" r:id="rId31"/>
    <p:sldLayoutId id="2147484630" r:id="rId32"/>
    <p:sldLayoutId id="2147484631" r:id="rId33"/>
    <p:sldLayoutId id="2147484632" r:id="rId34"/>
    <p:sldLayoutId id="2147484633" r:id="rId35"/>
    <p:sldLayoutId id="2147484634" r:id="rId36"/>
    <p:sldLayoutId id="2147484635" r:id="rId37"/>
    <p:sldLayoutId id="2147484636" r:id="rId38"/>
    <p:sldLayoutId id="2147484637" r:id="rId39"/>
    <p:sldLayoutId id="2147484638" r:id="rId40"/>
    <p:sldLayoutId id="2147484639" r:id="rId41"/>
    <p:sldLayoutId id="2147484531" r:id="rId42"/>
    <p:sldLayoutId id="2147484640" r:id="rId43"/>
    <p:sldLayoutId id="2147484641" r:id="rId44"/>
    <p:sldLayoutId id="2147484642" r:id="rId45"/>
    <p:sldLayoutId id="2147484643" r:id="rId46"/>
    <p:sldLayoutId id="2147484644" r:id="rId47"/>
  </p:sldLayoutIdLst>
  <p:hf hdr="0" dt="0"/>
  <p:txStyles>
    <p:titleStyle>
      <a:lvl1pPr algn="l" rtl="0" eaLnBrk="0" fontAlgn="base" hangingPunct="0">
        <a:lnSpc>
          <a:spcPct val="90000"/>
        </a:lnSpc>
        <a:spcBef>
          <a:spcPct val="0"/>
        </a:spcBef>
        <a:spcAft>
          <a:spcPct val="0"/>
        </a:spcAft>
        <a:defRPr sz="3200" kern="800">
          <a:solidFill>
            <a:schemeClr val="accent1"/>
          </a:solidFill>
          <a:latin typeface="Trebuchet MS" panose="020B0703020202090204" pitchFamily="34" charset="0"/>
          <a:ea typeface="Trebuchet MS" panose="020B0603020202020204" pitchFamily="34" charset="0"/>
          <a:cs typeface="Trebuchet MS" panose="020B0703020202090204" pitchFamily="34" charset="0"/>
        </a:defRPr>
      </a:lvl1pPr>
      <a:lvl2pPr algn="l" rtl="0" eaLnBrk="0" fontAlgn="base" hangingPunct="0">
        <a:lnSpc>
          <a:spcPct val="90000"/>
        </a:lnSpc>
        <a:spcBef>
          <a:spcPct val="0"/>
        </a:spcBef>
        <a:spcAft>
          <a:spcPct val="0"/>
        </a:spcAft>
        <a:defRPr sz="3200">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2pPr>
      <a:lvl3pPr algn="l" rtl="0" eaLnBrk="0" fontAlgn="base" hangingPunct="0">
        <a:lnSpc>
          <a:spcPct val="90000"/>
        </a:lnSpc>
        <a:spcBef>
          <a:spcPct val="0"/>
        </a:spcBef>
        <a:spcAft>
          <a:spcPct val="0"/>
        </a:spcAft>
        <a:defRPr sz="3200">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3pPr>
      <a:lvl4pPr algn="l" rtl="0" eaLnBrk="0" fontAlgn="base" hangingPunct="0">
        <a:lnSpc>
          <a:spcPct val="90000"/>
        </a:lnSpc>
        <a:spcBef>
          <a:spcPct val="0"/>
        </a:spcBef>
        <a:spcAft>
          <a:spcPct val="0"/>
        </a:spcAft>
        <a:defRPr sz="3200">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4pPr>
      <a:lvl5pPr algn="l" rtl="0" eaLnBrk="0" fontAlgn="base" hangingPunct="0">
        <a:lnSpc>
          <a:spcPct val="90000"/>
        </a:lnSpc>
        <a:spcBef>
          <a:spcPct val="0"/>
        </a:spcBef>
        <a:spcAft>
          <a:spcPct val="0"/>
        </a:spcAft>
        <a:defRPr sz="3200">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5pPr>
      <a:lvl6pPr marL="457200" algn="l" rtl="0" fontAlgn="base">
        <a:lnSpc>
          <a:spcPct val="90000"/>
        </a:lnSpc>
        <a:spcBef>
          <a:spcPct val="0"/>
        </a:spcBef>
        <a:spcAft>
          <a:spcPct val="0"/>
        </a:spcAft>
        <a:defRPr sz="3200">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6pPr>
      <a:lvl7pPr marL="914400" algn="l" rtl="0" fontAlgn="base">
        <a:lnSpc>
          <a:spcPct val="90000"/>
        </a:lnSpc>
        <a:spcBef>
          <a:spcPct val="0"/>
        </a:spcBef>
        <a:spcAft>
          <a:spcPct val="0"/>
        </a:spcAft>
        <a:defRPr sz="3200">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7pPr>
      <a:lvl8pPr marL="1371600" algn="l" rtl="0" fontAlgn="base">
        <a:lnSpc>
          <a:spcPct val="90000"/>
        </a:lnSpc>
        <a:spcBef>
          <a:spcPct val="0"/>
        </a:spcBef>
        <a:spcAft>
          <a:spcPct val="0"/>
        </a:spcAft>
        <a:defRPr sz="3200">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8pPr>
      <a:lvl9pPr marL="1828800" algn="l" rtl="0" fontAlgn="base">
        <a:lnSpc>
          <a:spcPct val="90000"/>
        </a:lnSpc>
        <a:spcBef>
          <a:spcPct val="0"/>
        </a:spcBef>
        <a:spcAft>
          <a:spcPct val="0"/>
        </a:spcAft>
        <a:defRPr sz="3200">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9pPr>
    </p:titleStyle>
    <p:bodyStyle>
      <a:lvl1pPr marL="230188" indent="-230188" algn="l" rtl="0" eaLnBrk="0" fontAlgn="base" hangingPunct="0">
        <a:lnSpc>
          <a:spcPct val="90000"/>
        </a:lnSpc>
        <a:spcBef>
          <a:spcPts val="1200"/>
        </a:spcBef>
        <a:spcAft>
          <a:spcPct val="0"/>
        </a:spcAft>
        <a:buFont typeface="Arial" panose="020B0604020202020204" pitchFamily="34" charset="0"/>
        <a:buChar char="•"/>
        <a:defRPr sz="2400" kern="1600" spc="-50">
          <a:solidFill>
            <a:schemeClr val="tx1"/>
          </a:solidFill>
          <a:latin typeface="+mn-lt"/>
          <a:ea typeface="+mn-ea"/>
          <a:cs typeface="+mn-cs"/>
        </a:defRPr>
      </a:lvl1pPr>
      <a:lvl2pPr marL="512763" indent="-230188" algn="l" rtl="0" eaLnBrk="0" fontAlgn="base" hangingPunct="0">
        <a:lnSpc>
          <a:spcPct val="90000"/>
        </a:lnSpc>
        <a:spcBef>
          <a:spcPts val="600"/>
        </a:spcBef>
        <a:spcAft>
          <a:spcPct val="0"/>
        </a:spcAft>
        <a:buFont typeface="Apple Symbols"/>
        <a:buChar char="⎼"/>
        <a:defRPr lang="en-US" sz="2200" kern="1600" spc="-50" dirty="0">
          <a:solidFill>
            <a:schemeClr val="tx1"/>
          </a:solidFill>
          <a:latin typeface="+mn-lt"/>
          <a:ea typeface="+mn-ea"/>
          <a:cs typeface="+mn-cs"/>
        </a:defRPr>
      </a:lvl2pPr>
      <a:lvl3pPr marL="742950" indent="-225425" algn="l" rtl="0" eaLnBrk="0" fontAlgn="base" hangingPunct="0">
        <a:lnSpc>
          <a:spcPct val="90000"/>
        </a:lnSpc>
        <a:spcBef>
          <a:spcPts val="600"/>
        </a:spcBef>
        <a:spcAft>
          <a:spcPct val="0"/>
        </a:spcAft>
        <a:buFont typeface="Arial" panose="020B0604020202020204" pitchFamily="34" charset="0"/>
        <a:buChar char="•"/>
        <a:defRPr lang="en-US" sz="2000" kern="1600" spc="-50" dirty="0">
          <a:solidFill>
            <a:schemeClr val="tx1"/>
          </a:solidFill>
          <a:latin typeface="+mn-lt"/>
          <a:ea typeface="+mn-ea"/>
          <a:cs typeface="+mn-cs"/>
        </a:defRPr>
      </a:lvl3pPr>
      <a:lvl4pPr marL="974725" indent="-185738" algn="l" rtl="0" eaLnBrk="0" fontAlgn="base" hangingPunct="0">
        <a:lnSpc>
          <a:spcPct val="90000"/>
        </a:lnSpc>
        <a:spcBef>
          <a:spcPts val="600"/>
        </a:spcBef>
        <a:spcAft>
          <a:spcPct val="0"/>
        </a:spcAft>
        <a:buFont typeface="Apple Symbols"/>
        <a:buChar char="⎼"/>
        <a:defRPr lang="en-US" kern="1600" spc="-50" dirty="0">
          <a:solidFill>
            <a:schemeClr val="tx1"/>
          </a:solidFill>
          <a:latin typeface="+mn-lt"/>
          <a:ea typeface="+mn-ea"/>
          <a:cs typeface="+mn-cs"/>
        </a:defRPr>
      </a:lvl4pPr>
      <a:lvl5pPr marL="1255713" indent="-174625" algn="l" rtl="0" eaLnBrk="0" fontAlgn="base" hangingPunct="0">
        <a:lnSpc>
          <a:spcPct val="90000"/>
        </a:lnSpc>
        <a:spcBef>
          <a:spcPts val="600"/>
        </a:spcBef>
        <a:spcAft>
          <a:spcPct val="0"/>
        </a:spcAft>
        <a:buFont typeface="Apple Symbols"/>
        <a:buChar char="⎼"/>
        <a:defRPr sz="1600" kern="1600" spc="-5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877CA332-5D57-DD54-E48C-34F9F20ED0CB}"/>
              </a:ext>
            </a:extLst>
          </p:cNvPr>
          <p:cNvSpPr>
            <a:spLocks noGrp="1" noChangeArrowheads="1"/>
          </p:cNvSpPr>
          <p:nvPr>
            <p:ph type="title"/>
          </p:nvPr>
        </p:nvSpPr>
        <p:spPr bwMode="auto">
          <a:xfrm>
            <a:off x="609600" y="365125"/>
            <a:ext cx="1092517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Master Slide Template – Click to Edit</a:t>
            </a:r>
          </a:p>
        </p:txBody>
      </p:sp>
      <p:sp>
        <p:nvSpPr>
          <p:cNvPr id="6" name="Slide Number Placeholder 5">
            <a:extLst>
              <a:ext uri="{FF2B5EF4-FFF2-40B4-BE49-F238E27FC236}">
                <a16:creationId xmlns:a16="http://schemas.microsoft.com/office/drawing/2014/main" id="{023F06BE-F7A9-5E93-87E7-B79AD2C2099E}"/>
              </a:ext>
            </a:extLst>
          </p:cNvPr>
          <p:cNvSpPr>
            <a:spLocks noGrp="1"/>
          </p:cNvSpPr>
          <p:nvPr>
            <p:ph type="sldNum" sz="quarter" idx="4"/>
          </p:nvPr>
        </p:nvSpPr>
        <p:spPr>
          <a:xfrm>
            <a:off x="211138" y="6400800"/>
            <a:ext cx="2743200" cy="292100"/>
          </a:xfrm>
          <a:prstGeom prst="rect">
            <a:avLst/>
          </a:prstGeom>
        </p:spPr>
        <p:txBody>
          <a:bodyPr vert="horz" lIns="91440" tIns="45720" rIns="91440" bIns="45720" rtlCol="0" anchor="ctr"/>
          <a:lstStyle>
            <a:lvl1pPr algn="l" eaLnBrk="1" fontAlgn="auto" hangingPunct="1">
              <a:spcBef>
                <a:spcPts val="0"/>
              </a:spcBef>
              <a:spcAft>
                <a:spcPts val="0"/>
              </a:spcAft>
              <a:defRPr sz="800" b="0" i="0">
                <a:solidFill>
                  <a:schemeClr val="bg2"/>
                </a:solidFill>
                <a:latin typeface="Trebuchet MS" panose="020B0703020202090204" pitchFamily="34" charset="0"/>
              </a:defRPr>
            </a:lvl1pPr>
          </a:lstStyle>
          <a:p>
            <a:pPr>
              <a:defRPr/>
            </a:pPr>
            <a:fld id="{787CD4AA-4659-4C52-9D5D-D7D7FADCC6AC}" type="slidenum">
              <a:rPr lang="en-US"/>
              <a:pPr>
                <a:defRPr/>
              </a:pPr>
              <a:t>‹#›</a:t>
            </a:fld>
            <a:endParaRPr lang="en-US"/>
          </a:p>
        </p:txBody>
      </p:sp>
      <p:sp>
        <p:nvSpPr>
          <p:cNvPr id="7" name="Text Placeholder 6">
            <a:extLst>
              <a:ext uri="{FF2B5EF4-FFF2-40B4-BE49-F238E27FC236}">
                <a16:creationId xmlns:a16="http://schemas.microsoft.com/office/drawing/2014/main" id="{0299F074-3883-0C00-DFB3-7DB2C9D5D46F}"/>
              </a:ext>
            </a:extLst>
          </p:cNvPr>
          <p:cNvSpPr>
            <a:spLocks noGrp="1"/>
          </p:cNvSpPr>
          <p:nvPr>
            <p:ph type="body" idx="1"/>
          </p:nvPr>
        </p:nvSpPr>
        <p:spPr>
          <a:xfrm>
            <a:off x="609600" y="1455738"/>
            <a:ext cx="10925175" cy="47212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645" r:id="rId1"/>
    <p:sldLayoutId id="2147484646" r:id="rId2"/>
    <p:sldLayoutId id="2147484647" r:id="rId3"/>
    <p:sldLayoutId id="2147484648" r:id="rId4"/>
    <p:sldLayoutId id="2147484649" r:id="rId5"/>
    <p:sldLayoutId id="2147484650" r:id="rId6"/>
    <p:sldLayoutId id="2147484651" r:id="rId7"/>
    <p:sldLayoutId id="2147484652" r:id="rId8"/>
    <p:sldLayoutId id="2147484653" r:id="rId9"/>
    <p:sldLayoutId id="2147484654" r:id="rId10"/>
    <p:sldLayoutId id="2147484655" r:id="rId11"/>
    <p:sldLayoutId id="2147484656" r:id="rId12"/>
    <p:sldLayoutId id="2147484657" r:id="rId13"/>
    <p:sldLayoutId id="2147484658" r:id="rId14"/>
    <p:sldLayoutId id="2147484659" r:id="rId15"/>
    <p:sldLayoutId id="2147484660" r:id="rId16"/>
    <p:sldLayoutId id="2147484661" r:id="rId17"/>
    <p:sldLayoutId id="2147484662" r:id="rId18"/>
    <p:sldLayoutId id="2147484663" r:id="rId19"/>
    <p:sldLayoutId id="2147484664" r:id="rId20"/>
    <p:sldLayoutId id="2147484665" r:id="rId21"/>
    <p:sldLayoutId id="2147484666" r:id="rId22"/>
    <p:sldLayoutId id="2147484667" r:id="rId23"/>
    <p:sldLayoutId id="2147484668" r:id="rId24"/>
    <p:sldLayoutId id="2147484669" r:id="rId25"/>
    <p:sldLayoutId id="2147484670" r:id="rId26"/>
    <p:sldLayoutId id="2147484671" r:id="rId27"/>
    <p:sldLayoutId id="2147484672" r:id="rId28"/>
    <p:sldLayoutId id="2147484673" r:id="rId29"/>
    <p:sldLayoutId id="2147484674" r:id="rId30"/>
    <p:sldLayoutId id="2147484675" r:id="rId31"/>
    <p:sldLayoutId id="2147484676" r:id="rId32"/>
    <p:sldLayoutId id="2147484677" r:id="rId33"/>
  </p:sldLayoutIdLst>
  <p:hf hdr="0" ftr="0" dt="0"/>
  <p:txStyles>
    <p:titleStyle>
      <a:lvl1pPr algn="l" rtl="0" eaLnBrk="0" fontAlgn="base" hangingPunct="0">
        <a:lnSpc>
          <a:spcPct val="90000"/>
        </a:lnSpc>
        <a:spcBef>
          <a:spcPct val="0"/>
        </a:spcBef>
        <a:spcAft>
          <a:spcPct val="0"/>
        </a:spcAft>
        <a:defRPr sz="3600" b="1" kern="800">
          <a:solidFill>
            <a:schemeClr val="accent1"/>
          </a:solidFill>
          <a:latin typeface="Trebuchet MS" panose="020B0703020202090204" pitchFamily="34" charset="0"/>
          <a:ea typeface="Trebuchet MS" panose="020B0603020202020204" pitchFamily="34" charset="0"/>
          <a:cs typeface="Trebuchet MS" panose="020B0703020202090204" pitchFamily="34" charset="0"/>
        </a:defRPr>
      </a:lvl1pPr>
      <a:lvl2pPr algn="l" rtl="0" eaLnBrk="0" fontAlgn="base" hangingPunct="0">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2pPr>
      <a:lvl3pPr algn="l" rtl="0" eaLnBrk="0" fontAlgn="base" hangingPunct="0">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3pPr>
      <a:lvl4pPr algn="l" rtl="0" eaLnBrk="0" fontAlgn="base" hangingPunct="0">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4pPr>
      <a:lvl5pPr algn="l" rtl="0" eaLnBrk="0" fontAlgn="base" hangingPunct="0">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5pPr>
      <a:lvl6pPr marL="457200" algn="l" rtl="0" fontAlgn="base">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6pPr>
      <a:lvl7pPr marL="914400" algn="l" rtl="0" fontAlgn="base">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7pPr>
      <a:lvl8pPr marL="1371600" algn="l" rtl="0" fontAlgn="base">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8pPr>
      <a:lvl9pPr marL="1828800" algn="l" rtl="0" fontAlgn="base">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9pPr>
    </p:titleStyle>
    <p:bodyStyle>
      <a:lvl1pPr marL="342900" indent="-342900" algn="l" rtl="0" eaLnBrk="0" fontAlgn="base" hangingPunct="0">
        <a:lnSpc>
          <a:spcPct val="114000"/>
        </a:lnSpc>
        <a:spcBef>
          <a:spcPct val="0"/>
        </a:spcBef>
        <a:spcAft>
          <a:spcPts val="600"/>
        </a:spcAft>
        <a:buClr>
          <a:schemeClr val="tx1"/>
        </a:buClr>
        <a:buSzPct val="65000"/>
        <a:buFont typeface="Monaco"/>
        <a:buChar char="⎻"/>
        <a:defRPr sz="2000" kern="1600" spc="-50">
          <a:solidFill>
            <a:schemeClr val="tx1"/>
          </a:solidFill>
          <a:latin typeface="Trebuchet MS" panose="020B0703020202090204" pitchFamily="34" charset="0"/>
          <a:ea typeface="+mn-ea"/>
          <a:cs typeface="+mn-cs"/>
        </a:defRPr>
      </a:lvl1pPr>
      <a:lvl2pPr marL="674688" indent="-285750" algn="l" rtl="0" eaLnBrk="0" fontAlgn="base" hangingPunct="0">
        <a:lnSpc>
          <a:spcPct val="114000"/>
        </a:lnSpc>
        <a:spcBef>
          <a:spcPct val="0"/>
        </a:spcBef>
        <a:spcAft>
          <a:spcPts val="600"/>
        </a:spcAft>
        <a:buFont typeface="Monaco"/>
        <a:buChar char="⎻"/>
        <a:defRPr lang="en-US" sz="1200" kern="1600" spc="-50" dirty="0">
          <a:solidFill>
            <a:schemeClr val="tx1"/>
          </a:solidFill>
          <a:latin typeface="+mj-lt"/>
          <a:ea typeface="+mn-ea"/>
          <a:cs typeface="+mn-cs"/>
        </a:defRPr>
      </a:lvl2pPr>
      <a:lvl3pPr marL="860425" indent="-171450" algn="l" rtl="0" eaLnBrk="0" fontAlgn="base" hangingPunct="0">
        <a:lnSpc>
          <a:spcPct val="114000"/>
        </a:lnSpc>
        <a:spcBef>
          <a:spcPct val="0"/>
        </a:spcBef>
        <a:spcAft>
          <a:spcPts val="600"/>
        </a:spcAft>
        <a:buFont typeface="Monaco"/>
        <a:buChar char="⎻"/>
        <a:defRPr lang="en-US" sz="1000" i="1" kern="1600" spc="-50" dirty="0">
          <a:solidFill>
            <a:schemeClr val="tx1"/>
          </a:solidFill>
          <a:latin typeface="Georgia" panose="02040502050405020303" pitchFamily="18" charset="0"/>
          <a:ea typeface="+mn-ea"/>
          <a:cs typeface="+mn-cs"/>
        </a:defRPr>
      </a:lvl3pPr>
      <a:lvl4pPr marL="1135063" indent="-171450" algn="l" rtl="0" eaLnBrk="0" fontAlgn="base" hangingPunct="0">
        <a:lnSpc>
          <a:spcPct val="114000"/>
        </a:lnSpc>
        <a:spcBef>
          <a:spcPct val="0"/>
        </a:spcBef>
        <a:spcAft>
          <a:spcPts val="600"/>
        </a:spcAft>
        <a:buFont typeface="Monaco"/>
        <a:buChar char="⎻"/>
        <a:defRPr lang="en-US" sz="1000" i="1" kern="1600" spc="-50" dirty="0">
          <a:solidFill>
            <a:schemeClr val="tx1"/>
          </a:solidFill>
          <a:latin typeface="Georgia" panose="02040502050405020303" pitchFamily="18" charset="0"/>
          <a:ea typeface="+mn-ea"/>
          <a:cs typeface="+mn-cs"/>
        </a:defRPr>
      </a:lvl4pPr>
      <a:lvl5pPr marL="1352550" indent="-171450" algn="l" rtl="0" eaLnBrk="0" fontAlgn="base" hangingPunct="0">
        <a:lnSpc>
          <a:spcPct val="114000"/>
        </a:lnSpc>
        <a:spcBef>
          <a:spcPct val="0"/>
        </a:spcBef>
        <a:spcAft>
          <a:spcPts val="600"/>
        </a:spcAft>
        <a:buFont typeface="Monaco"/>
        <a:buChar char="⎻"/>
        <a:defRPr sz="1000" i="1" kern="1600" spc="-5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older 6">
            <a:extLst>
              <a:ext uri="{FF2B5EF4-FFF2-40B4-BE49-F238E27FC236}">
                <a16:creationId xmlns:a16="http://schemas.microsoft.com/office/drawing/2014/main" id="{BB8CC5A3-474A-FCCF-950A-91A126CBDBDF}"/>
              </a:ext>
            </a:extLst>
          </p:cNvPr>
          <p:cNvSpPr>
            <a:spLocks noGrp="1"/>
          </p:cNvSpPr>
          <p:nvPr>
            <p:ph type="sldNum" sz="quarter" idx="7"/>
          </p:nvPr>
        </p:nvSpPr>
        <p:spPr>
          <a:xfrm>
            <a:off x="11430000" y="6557963"/>
            <a:ext cx="517525" cy="122237"/>
          </a:xfrm>
          <a:prstGeom prst="rect">
            <a:avLst/>
          </a:prstGeom>
        </p:spPr>
        <p:txBody>
          <a:bodyPr wrap="square" lIns="0" tIns="0" rIns="0" bIns="0">
            <a:spAutoFit/>
          </a:bodyPr>
          <a:lstStyle>
            <a:lvl1pPr algn="r" eaLnBrk="1" fontAlgn="auto" hangingPunct="1">
              <a:spcBef>
                <a:spcPts val="0"/>
              </a:spcBef>
              <a:spcAft>
                <a:spcPts val="0"/>
              </a:spcAft>
              <a:defRPr sz="800">
                <a:solidFill>
                  <a:schemeClr val="accent1"/>
                </a:solidFill>
                <a:latin typeface="+mn-lt"/>
              </a:defRPr>
            </a:lvl1pPr>
          </a:lstStyle>
          <a:p>
            <a:pPr>
              <a:defRPr/>
            </a:pPr>
            <a:fld id="{79CB421A-582F-4FBE-97A1-B381DB7A7058}" type="slidenum">
              <a:rPr lang="en-US"/>
              <a:pPr>
                <a:defRPr/>
              </a:pPr>
              <a:t>‹#›</a:t>
            </a:fld>
            <a:endParaRPr lang="en-US"/>
          </a:p>
        </p:txBody>
      </p:sp>
      <p:sp>
        <p:nvSpPr>
          <p:cNvPr id="4099" name="Text Placeholder 6">
            <a:extLst>
              <a:ext uri="{FF2B5EF4-FFF2-40B4-BE49-F238E27FC236}">
                <a16:creationId xmlns:a16="http://schemas.microsoft.com/office/drawing/2014/main" id="{B52906C6-BADB-9E4C-AF44-CC7E45588D9E}"/>
              </a:ext>
            </a:extLst>
          </p:cNvPr>
          <p:cNvSpPr>
            <a:spLocks noGrp="1" noChangeArrowheads="1"/>
          </p:cNvSpPr>
          <p:nvPr>
            <p:ph type="body" idx="1"/>
          </p:nvPr>
        </p:nvSpPr>
        <p:spPr bwMode="auto">
          <a:xfrm>
            <a:off x="444500" y="1455738"/>
            <a:ext cx="112998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Title Placeholder 13">
            <a:extLst>
              <a:ext uri="{FF2B5EF4-FFF2-40B4-BE49-F238E27FC236}">
                <a16:creationId xmlns:a16="http://schemas.microsoft.com/office/drawing/2014/main" id="{656B48D3-1566-DBD1-1756-CE029C8657A3}"/>
              </a:ext>
            </a:extLst>
          </p:cNvPr>
          <p:cNvSpPr>
            <a:spLocks noGrp="1" noChangeArrowheads="1"/>
          </p:cNvSpPr>
          <p:nvPr>
            <p:ph type="title"/>
          </p:nvPr>
        </p:nvSpPr>
        <p:spPr bwMode="auto">
          <a:xfrm>
            <a:off x="381000" y="304800"/>
            <a:ext cx="10134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18288" numCol="1" anchor="b"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532" r:id="rId11"/>
    <p:sldLayoutId id="2147484533" r:id="rId12"/>
    <p:sldLayoutId id="2147484534" r:id="rId13"/>
    <p:sldLayoutId id="2147484535" r:id="rId14"/>
    <p:sldLayoutId id="2147484536" r:id="rId15"/>
    <p:sldLayoutId id="2147484537" r:id="rId16"/>
    <p:sldLayoutId id="2147484538" r:id="rId17"/>
    <p:sldLayoutId id="2147484539" r:id="rId18"/>
    <p:sldLayoutId id="2147484540" r:id="rId19"/>
    <p:sldLayoutId id="2147484541" r:id="rId20"/>
    <p:sldLayoutId id="2147484542" r:id="rId21"/>
    <p:sldLayoutId id="2147484543" r:id="rId22"/>
    <p:sldLayoutId id="2147484544" r:id="rId23"/>
    <p:sldLayoutId id="2147484545" r:id="rId24"/>
    <p:sldLayoutId id="2147484546" r:id="rId25"/>
    <p:sldLayoutId id="2147484547" r:id="rId26"/>
    <p:sldLayoutId id="2147484548" r:id="rId27"/>
    <p:sldLayoutId id="2147484688" r:id="rId28"/>
    <p:sldLayoutId id="2147484689" r:id="rId29"/>
    <p:sldLayoutId id="2147484690" r:id="rId30"/>
    <p:sldLayoutId id="2147484691" r:id="rId31"/>
    <p:sldLayoutId id="2147484692" r:id="rId32"/>
    <p:sldLayoutId id="2147484693" r:id="rId33"/>
    <p:sldLayoutId id="2147484694" r:id="rId34"/>
    <p:sldLayoutId id="2147484695" r:id="rId35"/>
    <p:sldLayoutId id="2147484696" r:id="rId36"/>
    <p:sldLayoutId id="2147484697" r:id="rId37"/>
    <p:sldLayoutId id="2147484698" r:id="rId38"/>
    <p:sldLayoutId id="2147484699" r:id="rId39"/>
    <p:sldLayoutId id="2147484549" r:id="rId40"/>
  </p:sldLayoutIdLst>
  <p:hf hdr="0" ftr="0" dt="0"/>
  <p:txStyles>
    <p:titleStyle>
      <a:lvl1pPr algn="ctr" rtl="0" eaLnBrk="0" fontAlgn="base" hangingPunct="0">
        <a:lnSpc>
          <a:spcPct val="90000"/>
        </a:lnSpc>
        <a:spcBef>
          <a:spcPct val="0"/>
        </a:spcBef>
        <a:spcAft>
          <a:spcPct val="0"/>
        </a:spcAft>
        <a:defRPr sz="3200">
          <a:solidFill>
            <a:schemeClr val="accent2"/>
          </a:solidFill>
          <a:latin typeface="+mj-lt"/>
          <a:ea typeface="+mj-ea"/>
          <a:cs typeface="+mj-cs"/>
        </a:defRPr>
      </a:lvl1pPr>
      <a:lvl2pPr algn="ctr" rtl="0" eaLnBrk="0" fontAlgn="base" hangingPunct="0">
        <a:lnSpc>
          <a:spcPct val="90000"/>
        </a:lnSpc>
        <a:spcBef>
          <a:spcPct val="0"/>
        </a:spcBef>
        <a:spcAft>
          <a:spcPct val="0"/>
        </a:spcAft>
        <a:defRPr sz="3200">
          <a:solidFill>
            <a:schemeClr val="accent2"/>
          </a:solidFill>
          <a:latin typeface="Arial" panose="020B0604020202020204" pitchFamily="34" charset="0"/>
        </a:defRPr>
      </a:lvl2pPr>
      <a:lvl3pPr algn="ctr" rtl="0" eaLnBrk="0" fontAlgn="base" hangingPunct="0">
        <a:lnSpc>
          <a:spcPct val="90000"/>
        </a:lnSpc>
        <a:spcBef>
          <a:spcPct val="0"/>
        </a:spcBef>
        <a:spcAft>
          <a:spcPct val="0"/>
        </a:spcAft>
        <a:defRPr sz="3200">
          <a:solidFill>
            <a:schemeClr val="accent2"/>
          </a:solidFill>
          <a:latin typeface="Arial" panose="020B0604020202020204" pitchFamily="34" charset="0"/>
        </a:defRPr>
      </a:lvl3pPr>
      <a:lvl4pPr algn="ctr" rtl="0" eaLnBrk="0" fontAlgn="base" hangingPunct="0">
        <a:lnSpc>
          <a:spcPct val="90000"/>
        </a:lnSpc>
        <a:spcBef>
          <a:spcPct val="0"/>
        </a:spcBef>
        <a:spcAft>
          <a:spcPct val="0"/>
        </a:spcAft>
        <a:defRPr sz="3200">
          <a:solidFill>
            <a:schemeClr val="accent2"/>
          </a:solidFill>
          <a:latin typeface="Arial" panose="020B0604020202020204" pitchFamily="34" charset="0"/>
        </a:defRPr>
      </a:lvl4pPr>
      <a:lvl5pPr algn="ctr" rtl="0" eaLnBrk="0" fontAlgn="base" hangingPunct="0">
        <a:lnSpc>
          <a:spcPct val="90000"/>
        </a:lnSpc>
        <a:spcBef>
          <a:spcPct val="0"/>
        </a:spcBef>
        <a:spcAft>
          <a:spcPct val="0"/>
        </a:spcAft>
        <a:defRPr sz="3200">
          <a:solidFill>
            <a:schemeClr val="accent2"/>
          </a:solidFill>
          <a:latin typeface="Arial" panose="020B0604020202020204" pitchFamily="34" charset="0"/>
        </a:defRPr>
      </a:lvl5pPr>
      <a:lvl6pPr marL="457200" algn="ctr" rtl="0" eaLnBrk="0" fontAlgn="base" hangingPunct="0">
        <a:lnSpc>
          <a:spcPct val="90000"/>
        </a:lnSpc>
        <a:spcBef>
          <a:spcPct val="0"/>
        </a:spcBef>
        <a:spcAft>
          <a:spcPct val="0"/>
        </a:spcAft>
        <a:defRPr sz="3200">
          <a:solidFill>
            <a:schemeClr val="accent2"/>
          </a:solidFill>
          <a:latin typeface="Arial" panose="020B0604020202020204" pitchFamily="34" charset="0"/>
        </a:defRPr>
      </a:lvl6pPr>
      <a:lvl7pPr marL="914400" algn="ctr" rtl="0" eaLnBrk="0" fontAlgn="base" hangingPunct="0">
        <a:lnSpc>
          <a:spcPct val="90000"/>
        </a:lnSpc>
        <a:spcBef>
          <a:spcPct val="0"/>
        </a:spcBef>
        <a:spcAft>
          <a:spcPct val="0"/>
        </a:spcAft>
        <a:defRPr sz="3200">
          <a:solidFill>
            <a:schemeClr val="accent2"/>
          </a:solidFill>
          <a:latin typeface="Arial" panose="020B0604020202020204" pitchFamily="34" charset="0"/>
        </a:defRPr>
      </a:lvl7pPr>
      <a:lvl8pPr marL="1371600" algn="ctr" rtl="0" eaLnBrk="0" fontAlgn="base" hangingPunct="0">
        <a:lnSpc>
          <a:spcPct val="90000"/>
        </a:lnSpc>
        <a:spcBef>
          <a:spcPct val="0"/>
        </a:spcBef>
        <a:spcAft>
          <a:spcPct val="0"/>
        </a:spcAft>
        <a:defRPr sz="3200">
          <a:solidFill>
            <a:schemeClr val="accent2"/>
          </a:solidFill>
          <a:latin typeface="Arial" panose="020B0604020202020204" pitchFamily="34" charset="0"/>
        </a:defRPr>
      </a:lvl8pPr>
      <a:lvl9pPr marL="1828800" algn="ctr" rtl="0" eaLnBrk="0" fontAlgn="base" hangingPunct="0">
        <a:lnSpc>
          <a:spcPct val="90000"/>
        </a:lnSpc>
        <a:spcBef>
          <a:spcPct val="0"/>
        </a:spcBef>
        <a:spcAft>
          <a:spcPct val="0"/>
        </a:spcAft>
        <a:defRPr sz="3200">
          <a:solidFill>
            <a:schemeClr val="accent2"/>
          </a:solidFill>
          <a:latin typeface="Arial" panose="020B0604020202020204" pitchFamily="34" charset="0"/>
        </a:defRPr>
      </a:lvl9pPr>
    </p:titleStyle>
    <p:bodyStyle>
      <a:lvl1pPr algn="l" rtl="0" eaLnBrk="0" fontAlgn="base" hangingPunct="0">
        <a:lnSpc>
          <a:spcPct val="90000"/>
        </a:lnSpc>
        <a:spcBef>
          <a:spcPts val="600"/>
        </a:spcBef>
        <a:spcAft>
          <a:spcPct val="0"/>
        </a:spcAft>
        <a:defRPr sz="2200" b="1">
          <a:solidFill>
            <a:schemeClr val="accent1"/>
          </a:solidFill>
          <a:latin typeface="+mn-lt"/>
          <a:ea typeface="+mn-ea"/>
          <a:cs typeface="+mn-cs"/>
        </a:defRPr>
      </a:lvl1pPr>
      <a:lvl2pPr marL="171450" indent="-171450" algn="l" rtl="0" eaLnBrk="0" fontAlgn="base" hangingPunct="0">
        <a:lnSpc>
          <a:spcPct val="90000"/>
        </a:lnSpc>
        <a:spcBef>
          <a:spcPts val="600"/>
        </a:spcBef>
        <a:spcAft>
          <a:spcPct val="0"/>
        </a:spcAft>
        <a:buClr>
          <a:schemeClr val="accent1"/>
        </a:buClr>
        <a:buFont typeface="Arial" panose="020B0604020202020204" pitchFamily="34" charset="0"/>
        <a:buChar char="•"/>
        <a:defRPr>
          <a:solidFill>
            <a:srgbClr val="595454"/>
          </a:solidFill>
          <a:latin typeface="+mn-lt"/>
          <a:ea typeface="+mn-ea"/>
          <a:cs typeface="+mn-cs"/>
        </a:defRPr>
      </a:lvl2pPr>
      <a:lvl3pPr marL="568325" indent="-165100" algn="l" rtl="0" eaLnBrk="0" fontAlgn="base" hangingPunct="0">
        <a:lnSpc>
          <a:spcPct val="90000"/>
        </a:lnSpc>
        <a:spcBef>
          <a:spcPts val="600"/>
        </a:spcBef>
        <a:spcAft>
          <a:spcPct val="0"/>
        </a:spcAft>
        <a:buClr>
          <a:schemeClr val="accent1"/>
        </a:buClr>
        <a:buFont typeface="Calibri" panose="020F0502020204030204" pitchFamily="34" charset="0"/>
        <a:buChar char="–"/>
        <a:defRPr sz="1600">
          <a:solidFill>
            <a:srgbClr val="595454"/>
          </a:solidFill>
          <a:latin typeface="+mn-lt"/>
          <a:ea typeface="+mn-ea"/>
          <a:cs typeface="+mn-cs"/>
        </a:defRPr>
      </a:lvl3pPr>
      <a:lvl4pPr marL="914400" indent="-171450" algn="l" rtl="0" eaLnBrk="0" fontAlgn="base" hangingPunct="0">
        <a:lnSpc>
          <a:spcPct val="90000"/>
        </a:lnSpc>
        <a:spcBef>
          <a:spcPts val="600"/>
        </a:spcBef>
        <a:spcAft>
          <a:spcPct val="0"/>
        </a:spcAft>
        <a:buClr>
          <a:schemeClr val="accent1"/>
        </a:buClr>
        <a:buSzPct val="91000"/>
        <a:buFont typeface="Courier New" panose="02070309020205020404" pitchFamily="49" charset="0"/>
        <a:buChar char="o"/>
        <a:defRPr sz="1400">
          <a:solidFill>
            <a:srgbClr val="595454"/>
          </a:solidFill>
          <a:latin typeface="+mn-lt"/>
          <a:ea typeface="+mn-ea"/>
          <a:cs typeface="+mn-cs"/>
        </a:defRPr>
      </a:lvl4pPr>
      <a:lvl5pPr marL="1127125" indent="-150813" algn="l" rtl="0" eaLnBrk="0" fontAlgn="base" hangingPunct="0">
        <a:lnSpc>
          <a:spcPct val="90000"/>
        </a:lnSpc>
        <a:spcBef>
          <a:spcPts val="600"/>
        </a:spcBef>
        <a:spcAft>
          <a:spcPct val="0"/>
        </a:spcAft>
        <a:buClr>
          <a:schemeClr val="accent1"/>
        </a:buClr>
        <a:buSzPct val="80000"/>
        <a:buFont typeface="Arial" panose="020B0604020202020204" pitchFamily="34" charset="0"/>
        <a:buChar char="♦"/>
        <a:defRPr sz="1200">
          <a:solidFill>
            <a:srgbClr val="595454"/>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older 6">
            <a:extLst>
              <a:ext uri="{FF2B5EF4-FFF2-40B4-BE49-F238E27FC236}">
                <a16:creationId xmlns:a16="http://schemas.microsoft.com/office/drawing/2014/main" id="{3C8BF84F-AC39-2C8F-0E07-BC122263282D}"/>
              </a:ext>
            </a:extLst>
          </p:cNvPr>
          <p:cNvSpPr>
            <a:spLocks noGrp="1"/>
          </p:cNvSpPr>
          <p:nvPr>
            <p:ph type="sldNum" sz="quarter" idx="7"/>
          </p:nvPr>
        </p:nvSpPr>
        <p:spPr>
          <a:xfrm>
            <a:off x="11430000" y="6557963"/>
            <a:ext cx="517525" cy="122237"/>
          </a:xfrm>
          <a:prstGeom prst="rect">
            <a:avLst/>
          </a:prstGeom>
        </p:spPr>
        <p:txBody>
          <a:bodyPr wrap="square" lIns="0" tIns="0" rIns="0" bIns="0">
            <a:spAutoFit/>
          </a:bodyPr>
          <a:lstStyle>
            <a:lvl1pPr algn="r" eaLnBrk="1" fontAlgn="auto" hangingPunct="1">
              <a:spcBef>
                <a:spcPts val="0"/>
              </a:spcBef>
              <a:spcAft>
                <a:spcPts val="0"/>
              </a:spcAft>
              <a:defRPr sz="800">
                <a:solidFill>
                  <a:schemeClr val="accent1"/>
                </a:solidFill>
                <a:latin typeface="+mn-lt"/>
              </a:defRPr>
            </a:lvl1pPr>
          </a:lstStyle>
          <a:p>
            <a:pPr>
              <a:defRPr/>
            </a:pPr>
            <a:fld id="{A29FE2D8-B49C-4313-9983-03A9BF6D6DA7}" type="slidenum">
              <a:rPr lang="en-US"/>
              <a:pPr>
                <a:defRPr/>
              </a:pPr>
              <a:t>‹#›</a:t>
            </a:fld>
            <a:endParaRPr lang="en-US"/>
          </a:p>
        </p:txBody>
      </p:sp>
      <p:sp>
        <p:nvSpPr>
          <p:cNvPr id="5123" name="Text Placeholder 6">
            <a:extLst>
              <a:ext uri="{FF2B5EF4-FFF2-40B4-BE49-F238E27FC236}">
                <a16:creationId xmlns:a16="http://schemas.microsoft.com/office/drawing/2014/main" id="{B30105F3-818C-72EB-4D29-5703E0DC50F8}"/>
              </a:ext>
            </a:extLst>
          </p:cNvPr>
          <p:cNvSpPr>
            <a:spLocks noGrp="1" noChangeArrowheads="1"/>
          </p:cNvSpPr>
          <p:nvPr>
            <p:ph type="body" idx="1"/>
          </p:nvPr>
        </p:nvSpPr>
        <p:spPr bwMode="auto">
          <a:xfrm>
            <a:off x="444500" y="1455738"/>
            <a:ext cx="112998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Title Placeholder 13">
            <a:extLst>
              <a:ext uri="{FF2B5EF4-FFF2-40B4-BE49-F238E27FC236}">
                <a16:creationId xmlns:a16="http://schemas.microsoft.com/office/drawing/2014/main" id="{53C16CBD-B3EB-A59A-8DC2-5A5F6842D613}"/>
              </a:ext>
            </a:extLst>
          </p:cNvPr>
          <p:cNvSpPr>
            <a:spLocks noGrp="1" noChangeArrowheads="1"/>
          </p:cNvSpPr>
          <p:nvPr>
            <p:ph type="title"/>
          </p:nvPr>
        </p:nvSpPr>
        <p:spPr bwMode="auto">
          <a:xfrm>
            <a:off x="381000" y="304800"/>
            <a:ext cx="10134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18288" numCol="1" anchor="b"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4700" r:id="rId1"/>
    <p:sldLayoutId id="2147484701" r:id="rId2"/>
    <p:sldLayoutId id="2147484702" r:id="rId3"/>
    <p:sldLayoutId id="2147484703" r:id="rId4"/>
    <p:sldLayoutId id="2147484704" r:id="rId5"/>
    <p:sldLayoutId id="2147484705" r:id="rId6"/>
    <p:sldLayoutId id="2147484706" r:id="rId7"/>
    <p:sldLayoutId id="2147484707" r:id="rId8"/>
    <p:sldLayoutId id="2147484708" r:id="rId9"/>
    <p:sldLayoutId id="2147484709" r:id="rId10"/>
    <p:sldLayoutId id="2147484550" r:id="rId11"/>
    <p:sldLayoutId id="2147484551" r:id="rId12"/>
    <p:sldLayoutId id="2147484552" r:id="rId13"/>
    <p:sldLayoutId id="2147484553" r:id="rId14"/>
    <p:sldLayoutId id="2147484554" r:id="rId15"/>
    <p:sldLayoutId id="2147484555" r:id="rId16"/>
    <p:sldLayoutId id="2147484556" r:id="rId17"/>
    <p:sldLayoutId id="2147484557" r:id="rId18"/>
    <p:sldLayoutId id="2147484558" r:id="rId19"/>
    <p:sldLayoutId id="2147484559" r:id="rId20"/>
    <p:sldLayoutId id="2147484560" r:id="rId21"/>
    <p:sldLayoutId id="2147484561" r:id="rId22"/>
    <p:sldLayoutId id="2147484562" r:id="rId23"/>
    <p:sldLayoutId id="2147484563" r:id="rId24"/>
    <p:sldLayoutId id="2147484564" r:id="rId25"/>
    <p:sldLayoutId id="2147484565" r:id="rId26"/>
    <p:sldLayoutId id="2147484566" r:id="rId27"/>
    <p:sldLayoutId id="2147484710" r:id="rId28"/>
    <p:sldLayoutId id="2147484711" r:id="rId29"/>
    <p:sldLayoutId id="2147484712" r:id="rId30"/>
    <p:sldLayoutId id="2147484713" r:id="rId31"/>
    <p:sldLayoutId id="2147484714" r:id="rId32"/>
    <p:sldLayoutId id="2147484715" r:id="rId33"/>
    <p:sldLayoutId id="2147484716" r:id="rId34"/>
    <p:sldLayoutId id="2147484717" r:id="rId35"/>
    <p:sldLayoutId id="2147484718" r:id="rId36"/>
    <p:sldLayoutId id="2147484719" r:id="rId37"/>
    <p:sldLayoutId id="2147484720" r:id="rId38"/>
    <p:sldLayoutId id="2147484721" r:id="rId39"/>
    <p:sldLayoutId id="2147484567" r:id="rId40"/>
  </p:sldLayoutIdLst>
  <p:hf hdr="0" ftr="0" dt="0"/>
  <p:txStyles>
    <p:titleStyle>
      <a:lvl1pPr algn="ctr" rtl="0" eaLnBrk="0" fontAlgn="base" hangingPunct="0">
        <a:lnSpc>
          <a:spcPct val="90000"/>
        </a:lnSpc>
        <a:spcBef>
          <a:spcPct val="0"/>
        </a:spcBef>
        <a:spcAft>
          <a:spcPct val="0"/>
        </a:spcAft>
        <a:defRPr sz="3200">
          <a:solidFill>
            <a:schemeClr val="accent2"/>
          </a:solidFill>
          <a:latin typeface="+mj-lt"/>
          <a:ea typeface="+mj-ea"/>
          <a:cs typeface="+mj-cs"/>
        </a:defRPr>
      </a:lvl1pPr>
      <a:lvl2pPr algn="ctr" rtl="0" eaLnBrk="0" fontAlgn="base" hangingPunct="0">
        <a:lnSpc>
          <a:spcPct val="90000"/>
        </a:lnSpc>
        <a:spcBef>
          <a:spcPct val="0"/>
        </a:spcBef>
        <a:spcAft>
          <a:spcPct val="0"/>
        </a:spcAft>
        <a:defRPr sz="3200">
          <a:solidFill>
            <a:schemeClr val="accent2"/>
          </a:solidFill>
          <a:latin typeface="Arial" panose="020B0604020202020204" pitchFamily="34" charset="0"/>
        </a:defRPr>
      </a:lvl2pPr>
      <a:lvl3pPr algn="ctr" rtl="0" eaLnBrk="0" fontAlgn="base" hangingPunct="0">
        <a:lnSpc>
          <a:spcPct val="90000"/>
        </a:lnSpc>
        <a:spcBef>
          <a:spcPct val="0"/>
        </a:spcBef>
        <a:spcAft>
          <a:spcPct val="0"/>
        </a:spcAft>
        <a:defRPr sz="3200">
          <a:solidFill>
            <a:schemeClr val="accent2"/>
          </a:solidFill>
          <a:latin typeface="Arial" panose="020B0604020202020204" pitchFamily="34" charset="0"/>
        </a:defRPr>
      </a:lvl3pPr>
      <a:lvl4pPr algn="ctr" rtl="0" eaLnBrk="0" fontAlgn="base" hangingPunct="0">
        <a:lnSpc>
          <a:spcPct val="90000"/>
        </a:lnSpc>
        <a:spcBef>
          <a:spcPct val="0"/>
        </a:spcBef>
        <a:spcAft>
          <a:spcPct val="0"/>
        </a:spcAft>
        <a:defRPr sz="3200">
          <a:solidFill>
            <a:schemeClr val="accent2"/>
          </a:solidFill>
          <a:latin typeface="Arial" panose="020B0604020202020204" pitchFamily="34" charset="0"/>
        </a:defRPr>
      </a:lvl4pPr>
      <a:lvl5pPr algn="ctr" rtl="0" eaLnBrk="0" fontAlgn="base" hangingPunct="0">
        <a:lnSpc>
          <a:spcPct val="90000"/>
        </a:lnSpc>
        <a:spcBef>
          <a:spcPct val="0"/>
        </a:spcBef>
        <a:spcAft>
          <a:spcPct val="0"/>
        </a:spcAft>
        <a:defRPr sz="3200">
          <a:solidFill>
            <a:schemeClr val="accent2"/>
          </a:solidFill>
          <a:latin typeface="Arial" panose="020B0604020202020204" pitchFamily="34" charset="0"/>
        </a:defRPr>
      </a:lvl5pPr>
      <a:lvl6pPr marL="457200" algn="ctr" rtl="0" eaLnBrk="0" fontAlgn="base" hangingPunct="0">
        <a:lnSpc>
          <a:spcPct val="90000"/>
        </a:lnSpc>
        <a:spcBef>
          <a:spcPct val="0"/>
        </a:spcBef>
        <a:spcAft>
          <a:spcPct val="0"/>
        </a:spcAft>
        <a:defRPr sz="3200">
          <a:solidFill>
            <a:schemeClr val="accent2"/>
          </a:solidFill>
          <a:latin typeface="Arial" panose="020B0604020202020204" pitchFamily="34" charset="0"/>
        </a:defRPr>
      </a:lvl6pPr>
      <a:lvl7pPr marL="914400" algn="ctr" rtl="0" eaLnBrk="0" fontAlgn="base" hangingPunct="0">
        <a:lnSpc>
          <a:spcPct val="90000"/>
        </a:lnSpc>
        <a:spcBef>
          <a:spcPct val="0"/>
        </a:spcBef>
        <a:spcAft>
          <a:spcPct val="0"/>
        </a:spcAft>
        <a:defRPr sz="3200">
          <a:solidFill>
            <a:schemeClr val="accent2"/>
          </a:solidFill>
          <a:latin typeface="Arial" panose="020B0604020202020204" pitchFamily="34" charset="0"/>
        </a:defRPr>
      </a:lvl7pPr>
      <a:lvl8pPr marL="1371600" algn="ctr" rtl="0" eaLnBrk="0" fontAlgn="base" hangingPunct="0">
        <a:lnSpc>
          <a:spcPct val="90000"/>
        </a:lnSpc>
        <a:spcBef>
          <a:spcPct val="0"/>
        </a:spcBef>
        <a:spcAft>
          <a:spcPct val="0"/>
        </a:spcAft>
        <a:defRPr sz="3200">
          <a:solidFill>
            <a:schemeClr val="accent2"/>
          </a:solidFill>
          <a:latin typeface="Arial" panose="020B0604020202020204" pitchFamily="34" charset="0"/>
        </a:defRPr>
      </a:lvl8pPr>
      <a:lvl9pPr marL="1828800" algn="ctr" rtl="0" eaLnBrk="0" fontAlgn="base" hangingPunct="0">
        <a:lnSpc>
          <a:spcPct val="90000"/>
        </a:lnSpc>
        <a:spcBef>
          <a:spcPct val="0"/>
        </a:spcBef>
        <a:spcAft>
          <a:spcPct val="0"/>
        </a:spcAft>
        <a:defRPr sz="3200">
          <a:solidFill>
            <a:schemeClr val="accent2"/>
          </a:solidFill>
          <a:latin typeface="Arial" panose="020B0604020202020204" pitchFamily="34" charset="0"/>
        </a:defRPr>
      </a:lvl9pPr>
    </p:titleStyle>
    <p:bodyStyle>
      <a:lvl1pPr algn="l" rtl="0" eaLnBrk="0" fontAlgn="base" hangingPunct="0">
        <a:lnSpc>
          <a:spcPct val="90000"/>
        </a:lnSpc>
        <a:spcBef>
          <a:spcPts val="600"/>
        </a:spcBef>
        <a:spcAft>
          <a:spcPct val="0"/>
        </a:spcAft>
        <a:defRPr sz="2200" b="1">
          <a:solidFill>
            <a:schemeClr val="accent1"/>
          </a:solidFill>
          <a:latin typeface="+mn-lt"/>
          <a:ea typeface="+mn-ea"/>
          <a:cs typeface="+mn-cs"/>
        </a:defRPr>
      </a:lvl1pPr>
      <a:lvl2pPr marL="171450" indent="-171450" algn="l" rtl="0" eaLnBrk="0" fontAlgn="base" hangingPunct="0">
        <a:lnSpc>
          <a:spcPct val="90000"/>
        </a:lnSpc>
        <a:spcBef>
          <a:spcPts val="600"/>
        </a:spcBef>
        <a:spcAft>
          <a:spcPct val="0"/>
        </a:spcAft>
        <a:buClr>
          <a:schemeClr val="accent1"/>
        </a:buClr>
        <a:buFont typeface="Arial" panose="020B0604020202020204" pitchFamily="34" charset="0"/>
        <a:buChar char="•"/>
        <a:defRPr>
          <a:solidFill>
            <a:srgbClr val="595454"/>
          </a:solidFill>
          <a:latin typeface="+mn-lt"/>
          <a:ea typeface="+mn-ea"/>
          <a:cs typeface="+mn-cs"/>
        </a:defRPr>
      </a:lvl2pPr>
      <a:lvl3pPr marL="568325" indent="-165100" algn="l" rtl="0" eaLnBrk="0" fontAlgn="base" hangingPunct="0">
        <a:lnSpc>
          <a:spcPct val="90000"/>
        </a:lnSpc>
        <a:spcBef>
          <a:spcPts val="600"/>
        </a:spcBef>
        <a:spcAft>
          <a:spcPct val="0"/>
        </a:spcAft>
        <a:buClr>
          <a:schemeClr val="accent1"/>
        </a:buClr>
        <a:buFont typeface="Calibri" panose="020F0502020204030204" pitchFamily="34" charset="0"/>
        <a:buChar char="–"/>
        <a:defRPr sz="1600">
          <a:solidFill>
            <a:srgbClr val="595454"/>
          </a:solidFill>
          <a:latin typeface="+mn-lt"/>
          <a:ea typeface="+mn-ea"/>
          <a:cs typeface="+mn-cs"/>
        </a:defRPr>
      </a:lvl3pPr>
      <a:lvl4pPr marL="914400" indent="-171450" algn="l" rtl="0" eaLnBrk="0" fontAlgn="base" hangingPunct="0">
        <a:lnSpc>
          <a:spcPct val="90000"/>
        </a:lnSpc>
        <a:spcBef>
          <a:spcPts val="600"/>
        </a:spcBef>
        <a:spcAft>
          <a:spcPct val="0"/>
        </a:spcAft>
        <a:buClr>
          <a:schemeClr val="accent1"/>
        </a:buClr>
        <a:buSzPct val="91000"/>
        <a:buFont typeface="Courier New" panose="02070309020205020404" pitchFamily="49" charset="0"/>
        <a:buChar char="o"/>
        <a:defRPr sz="1400">
          <a:solidFill>
            <a:srgbClr val="595454"/>
          </a:solidFill>
          <a:latin typeface="+mn-lt"/>
          <a:ea typeface="+mn-ea"/>
          <a:cs typeface="+mn-cs"/>
        </a:defRPr>
      </a:lvl4pPr>
      <a:lvl5pPr marL="1127125" indent="-150813" algn="l" rtl="0" eaLnBrk="0" fontAlgn="base" hangingPunct="0">
        <a:lnSpc>
          <a:spcPct val="90000"/>
        </a:lnSpc>
        <a:spcBef>
          <a:spcPts val="600"/>
        </a:spcBef>
        <a:spcAft>
          <a:spcPct val="0"/>
        </a:spcAft>
        <a:buClr>
          <a:schemeClr val="accent1"/>
        </a:buClr>
        <a:buSzPct val="80000"/>
        <a:buFont typeface="Arial" panose="020B0604020202020204" pitchFamily="34" charset="0"/>
        <a:buChar char="♦"/>
        <a:defRPr sz="1200">
          <a:solidFill>
            <a:srgbClr val="595454"/>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2C9CC665-ACCB-25C7-03BB-AA12CBDA0FDB}"/>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endParaRPr lang="en-IL"/>
          </a:p>
        </p:txBody>
      </p:sp>
      <p:sp>
        <p:nvSpPr>
          <p:cNvPr id="3" name="מציין מיקום טקסט 2">
            <a:extLst>
              <a:ext uri="{FF2B5EF4-FFF2-40B4-BE49-F238E27FC236}">
                <a16:creationId xmlns:a16="http://schemas.microsoft.com/office/drawing/2014/main" id="{6667E060-1CC5-01A4-557E-04CB3B2DE237}"/>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19C95119-9B33-3DA4-8E5F-E1A053ADFBFF}"/>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9C44B428-60A6-4666-887B-FF36C4D40806}" type="datetimeFigureOut">
              <a:rPr lang="en-IL" smtClean="0"/>
              <a:t>10/14/2024</a:t>
            </a:fld>
            <a:endParaRPr lang="en-IL"/>
          </a:p>
        </p:txBody>
      </p:sp>
      <p:sp>
        <p:nvSpPr>
          <p:cNvPr id="5" name="מציין מיקום של כותרת תחתונה 4">
            <a:extLst>
              <a:ext uri="{FF2B5EF4-FFF2-40B4-BE49-F238E27FC236}">
                <a16:creationId xmlns:a16="http://schemas.microsoft.com/office/drawing/2014/main" id="{F489E0AC-8DB4-149C-A81B-0DFF5EA75B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en-IL"/>
          </a:p>
        </p:txBody>
      </p:sp>
      <p:sp>
        <p:nvSpPr>
          <p:cNvPr id="6" name="מציין מיקום של מספר שקופית 5">
            <a:extLst>
              <a:ext uri="{FF2B5EF4-FFF2-40B4-BE49-F238E27FC236}">
                <a16:creationId xmlns:a16="http://schemas.microsoft.com/office/drawing/2014/main" id="{34881921-E2C6-79FA-3930-AFD3393A53A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6750B957-A5FE-4AAC-A0F0-53DDE8E3DF6D}" type="slidenum">
              <a:rPr lang="en-IL" smtClean="0"/>
              <a:t>‹#›</a:t>
            </a:fld>
            <a:endParaRPr lang="en-IL"/>
          </a:p>
        </p:txBody>
      </p:sp>
    </p:spTree>
    <p:extLst>
      <p:ext uri="{BB962C8B-B14F-4D97-AF65-F5344CB8AC3E}">
        <p14:creationId xmlns:p14="http://schemas.microsoft.com/office/powerpoint/2010/main" val="1113251201"/>
      </p:ext>
    </p:extLst>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 id="2147484765" r:id="rId9"/>
    <p:sldLayoutId id="2147484766" r:id="rId10"/>
    <p:sldLayoutId id="2147484767"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C057F-48D9-BEB3-B5E3-03996A9F8A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4C5BDF19-E52C-56C9-86DE-C29AE7E195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831094E8-9200-3134-1EEC-927CF8B832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55B0B8E-0ECB-4DE4-BA07-F0AAB0EC992C}" type="datetimeFigureOut">
              <a:rPr lang="he-IL" smtClean="0"/>
              <a:t>י"ב/תשרי/תשפ"ה</a:t>
            </a:fld>
            <a:endParaRPr lang="he-IL"/>
          </a:p>
        </p:txBody>
      </p:sp>
      <p:sp>
        <p:nvSpPr>
          <p:cNvPr id="5" name="Footer Placeholder 4">
            <a:extLst>
              <a:ext uri="{FF2B5EF4-FFF2-40B4-BE49-F238E27FC236}">
                <a16:creationId xmlns:a16="http://schemas.microsoft.com/office/drawing/2014/main" id="{0B205B3B-0300-F91E-54B4-4685383BF3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e-IL"/>
          </a:p>
        </p:txBody>
      </p:sp>
      <p:sp>
        <p:nvSpPr>
          <p:cNvPr id="6" name="Slide Number Placeholder 5">
            <a:extLst>
              <a:ext uri="{FF2B5EF4-FFF2-40B4-BE49-F238E27FC236}">
                <a16:creationId xmlns:a16="http://schemas.microsoft.com/office/drawing/2014/main" id="{1BC41CC5-5747-89C2-223C-BD544D493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69E0F9-76C7-4333-949D-17F7243A3646}" type="slidenum">
              <a:rPr lang="he-IL" smtClean="0"/>
              <a:t>‹#›</a:t>
            </a:fld>
            <a:endParaRPr lang="he-IL"/>
          </a:p>
        </p:txBody>
      </p:sp>
    </p:spTree>
    <p:extLst>
      <p:ext uri="{BB962C8B-B14F-4D97-AF65-F5344CB8AC3E}">
        <p14:creationId xmlns:p14="http://schemas.microsoft.com/office/powerpoint/2010/main" val="2274559215"/>
      </p:ext>
    </p:extLst>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 id="2147484814" r:id="rId12"/>
    <p:sldLayoutId id="2147484815" r:id="rId13"/>
    <p:sldLayoutId id="2147484816" r:id="rId14"/>
    <p:sldLayoutId id="2147484817" r:id="rId15"/>
    <p:sldLayoutId id="2147484818" r:id="rId16"/>
    <p:sldLayoutId id="214748481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418D49-5F20-D5A9-DB7E-7D82943E97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FFA8E0-5B32-B904-E28E-4006D4108F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F93C2F-C6E9-8189-96EB-0ED5AF35AC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4B80A-B0D4-4DA0-A9C5-F13F811D293D}" type="datetimeFigureOut">
              <a:rPr lang="en-US" smtClean="0"/>
              <a:t>10/14/2024</a:t>
            </a:fld>
            <a:endParaRPr lang="en-US"/>
          </a:p>
        </p:txBody>
      </p:sp>
      <p:sp>
        <p:nvSpPr>
          <p:cNvPr id="5" name="Footer Placeholder 4">
            <a:extLst>
              <a:ext uri="{FF2B5EF4-FFF2-40B4-BE49-F238E27FC236}">
                <a16:creationId xmlns:a16="http://schemas.microsoft.com/office/drawing/2014/main" id="{CFC798F0-E956-6D45-5CC2-19B38A2B9C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D3E642-C6F9-C443-90DB-DD9D3A8B0C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5B802-9EAC-4D10-87FC-3B08073C61F2}" type="slidenum">
              <a:rPr lang="en-US" smtClean="0"/>
              <a:t>‹#›</a:t>
            </a:fld>
            <a:endParaRPr lang="en-US"/>
          </a:p>
        </p:txBody>
      </p:sp>
    </p:spTree>
    <p:extLst>
      <p:ext uri="{BB962C8B-B14F-4D97-AF65-F5344CB8AC3E}">
        <p14:creationId xmlns:p14="http://schemas.microsoft.com/office/powerpoint/2010/main" val="136884347"/>
      </p:ext>
    </p:extLst>
  </p:cSld>
  <p:clrMap bg1="lt1" tx1="dk1" bg2="lt2" tx2="dk2" accent1="accent1" accent2="accent2" accent3="accent3" accent4="accent4" accent5="accent5" accent6="accent6" hlink="hlink" folHlink="folHlink"/>
  <p:sldLayoutIdLst>
    <p:sldLayoutId id="2147484821" r:id="rId1"/>
    <p:sldLayoutId id="2147484822" r:id="rId2"/>
    <p:sldLayoutId id="2147484823" r:id="rId3"/>
    <p:sldLayoutId id="2147484824" r:id="rId4"/>
    <p:sldLayoutId id="2147484825" r:id="rId5"/>
    <p:sldLayoutId id="2147484826" r:id="rId6"/>
    <p:sldLayoutId id="2147484827" r:id="rId7"/>
    <p:sldLayoutId id="2147484828" r:id="rId8"/>
    <p:sldLayoutId id="2147484829" r:id="rId9"/>
    <p:sldLayoutId id="2147484830" r:id="rId10"/>
    <p:sldLayoutId id="2147484831" r:id="rId11"/>
    <p:sldLayoutId id="2147484832" r:id="rId12"/>
    <p:sldLayoutId id="2147484833" r:id="rId13"/>
    <p:sldLayoutId id="214748483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11430000" y="6557749"/>
            <a:ext cx="518160" cy="123111"/>
          </a:xfrm>
          <a:prstGeom prst="rect">
            <a:avLst/>
          </a:prstGeom>
        </p:spPr>
        <p:txBody>
          <a:bodyPr wrap="square" lIns="0" tIns="0" rIns="0" bIns="0">
            <a:spAutoFit/>
          </a:bodyPr>
          <a:lstStyle>
            <a:lvl1pPr algn="r">
              <a:defRPr sz="800">
                <a:solidFill>
                  <a:schemeClr val="accent1"/>
                </a:solidFill>
                <a:latin typeface="+mn-lt"/>
              </a:defRPr>
            </a:lvl1pPr>
          </a:lstStyle>
          <a:p>
            <a:fld id="{B6F15528-21DE-4FAA-801E-634DDDAF4B2B}" type="slidenum">
              <a:rPr lang="en-US" smtClean="0"/>
              <a:pPr/>
              <a:t>‹#›</a:t>
            </a:fld>
            <a:endParaRPr lang="en-US"/>
          </a:p>
        </p:txBody>
      </p:sp>
      <p:sp>
        <p:nvSpPr>
          <p:cNvPr id="7" name="Text Placeholder 6"/>
          <p:cNvSpPr>
            <a:spLocks noGrp="1"/>
          </p:cNvSpPr>
          <p:nvPr>
            <p:ph type="body" idx="1"/>
          </p:nvPr>
        </p:nvSpPr>
        <p:spPr>
          <a:xfrm>
            <a:off x="444500" y="1456378"/>
            <a:ext cx="11300459" cy="4266560"/>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444500" y="1189678"/>
            <a:ext cx="11300459" cy="0"/>
          </a:xfrm>
          <a:prstGeom prst="line">
            <a:avLst/>
          </a:prstGeom>
          <a:ln w="285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Title Placeholder 13"/>
          <p:cNvSpPr>
            <a:spLocks noGrp="1"/>
          </p:cNvSpPr>
          <p:nvPr>
            <p:ph type="title"/>
          </p:nvPr>
        </p:nvSpPr>
        <p:spPr>
          <a:xfrm>
            <a:off x="381000" y="304800"/>
            <a:ext cx="10134600" cy="830258"/>
          </a:xfrm>
          <a:prstGeom prst="rect">
            <a:avLst/>
          </a:prstGeom>
        </p:spPr>
        <p:txBody>
          <a:bodyPr vert="horz" lIns="91440" tIns="45720" rIns="91440" bIns="18288" rtlCol="0" anchor="b">
            <a:noAutofit/>
          </a:bodyPr>
          <a:lstStyle/>
          <a:p>
            <a:r>
              <a:rPr lang="en-US"/>
              <a:t>Click to edit Master title style</a:t>
            </a:r>
          </a:p>
        </p:txBody>
      </p:sp>
    </p:spTree>
    <p:extLst>
      <p:ext uri="{BB962C8B-B14F-4D97-AF65-F5344CB8AC3E}">
        <p14:creationId xmlns:p14="http://schemas.microsoft.com/office/powerpoint/2010/main" val="95439758"/>
      </p:ext>
    </p:extLst>
  </p:cSld>
  <p:clrMap bg1="lt1" tx1="dk1" bg2="lt2" tx2="dk2" accent1="accent1" accent2="accent2" accent3="accent3" accent4="accent4" accent5="accent5" accent6="accent6" hlink="hlink" folHlink="folHlink"/>
  <p:sldLayoutIdLst>
    <p:sldLayoutId id="2147484836" r:id="rId1"/>
    <p:sldLayoutId id="2147484837" r:id="rId2"/>
    <p:sldLayoutId id="2147484838" r:id="rId3"/>
    <p:sldLayoutId id="2147484839" r:id="rId4"/>
    <p:sldLayoutId id="2147484840" r:id="rId5"/>
    <p:sldLayoutId id="2147484841" r:id="rId6"/>
    <p:sldLayoutId id="2147484842" r:id="rId7"/>
    <p:sldLayoutId id="2147484843" r:id="rId8"/>
    <p:sldLayoutId id="2147484844" r:id="rId9"/>
    <p:sldLayoutId id="2147484845" r:id="rId10"/>
    <p:sldLayoutId id="2147484846" r:id="rId11"/>
    <p:sldLayoutId id="2147484847" r:id="rId12"/>
    <p:sldLayoutId id="2147484848" r:id="rId13"/>
    <p:sldLayoutId id="2147484849" r:id="rId14"/>
    <p:sldLayoutId id="2147484850" r:id="rId15"/>
    <p:sldLayoutId id="2147484851" r:id="rId16"/>
    <p:sldLayoutId id="2147484852" r:id="rId17"/>
    <p:sldLayoutId id="2147484853" r:id="rId18"/>
    <p:sldLayoutId id="2147484854" r:id="rId19"/>
    <p:sldLayoutId id="2147484855" r:id="rId20"/>
    <p:sldLayoutId id="2147484856" r:id="rId21"/>
    <p:sldLayoutId id="2147484857" r:id="rId22"/>
    <p:sldLayoutId id="2147484858" r:id="rId23"/>
    <p:sldLayoutId id="2147484859" r:id="rId24"/>
    <p:sldLayoutId id="2147484860" r:id="rId25"/>
    <p:sldLayoutId id="2147484861" r:id="rId26"/>
    <p:sldLayoutId id="2147484862" r:id="rId27"/>
    <p:sldLayoutId id="2147484863" r:id="rId28"/>
    <p:sldLayoutId id="2147484864" r:id="rId29"/>
    <p:sldLayoutId id="2147484865" r:id="rId30"/>
    <p:sldLayoutId id="2147484866" r:id="rId31"/>
    <p:sldLayoutId id="2147484867" r:id="rId32"/>
    <p:sldLayoutId id="2147484868" r:id="rId33"/>
    <p:sldLayoutId id="2147484869" r:id="rId34"/>
    <p:sldLayoutId id="2147484870" r:id="rId35"/>
    <p:sldLayoutId id="2147484871" r:id="rId36"/>
    <p:sldLayoutId id="2147484872" r:id="rId37"/>
    <p:sldLayoutId id="2147484873" r:id="rId38"/>
  </p:sldLayoutIdLst>
  <p:hf hdr="0" ftr="0" dt="0"/>
  <p:txStyles>
    <p:titleStyle>
      <a:lvl1pPr>
        <a:lnSpc>
          <a:spcPct val="90000"/>
        </a:lnSpc>
        <a:defRPr sz="3200">
          <a:solidFill>
            <a:schemeClr val="accent2"/>
          </a:solidFill>
          <a:latin typeface="+mj-lt"/>
          <a:ea typeface="+mj-ea"/>
          <a:cs typeface="+mj-cs"/>
        </a:defRPr>
      </a:lvl1pPr>
    </p:titleStyle>
    <p:bodyStyle>
      <a:lvl1pPr marL="0">
        <a:lnSpc>
          <a:spcPct val="90000"/>
        </a:lnSpc>
        <a:spcBef>
          <a:spcPts val="600"/>
        </a:spcBef>
        <a:defRPr sz="2200" b="1">
          <a:solidFill>
            <a:schemeClr val="accent1"/>
          </a:solidFill>
          <a:latin typeface="+mn-lt"/>
          <a:ea typeface="+mn-ea"/>
          <a:cs typeface="+mn-cs"/>
        </a:defRPr>
      </a:lvl1pPr>
      <a:lvl2pPr marL="171450" indent="-171450">
        <a:lnSpc>
          <a:spcPct val="90000"/>
        </a:lnSpc>
        <a:spcBef>
          <a:spcPts val="600"/>
        </a:spcBef>
        <a:buClr>
          <a:schemeClr val="accent1"/>
        </a:buClr>
        <a:buFont typeface="Arial" panose="020B0604020202020204" pitchFamily="34" charset="0"/>
        <a:buChar char="•"/>
        <a:defRPr sz="1800">
          <a:solidFill>
            <a:schemeClr val="tx2">
              <a:lumMod val="50000"/>
            </a:schemeClr>
          </a:solidFill>
          <a:latin typeface="+mn-lt"/>
          <a:ea typeface="+mn-ea"/>
          <a:cs typeface="+mn-cs"/>
        </a:defRPr>
      </a:lvl2pPr>
      <a:lvl3pPr marL="568325" indent="-165100">
        <a:lnSpc>
          <a:spcPct val="90000"/>
        </a:lnSpc>
        <a:spcBef>
          <a:spcPts val="600"/>
        </a:spcBef>
        <a:buClr>
          <a:schemeClr val="accent1"/>
        </a:buClr>
        <a:buFont typeface="Calibri" panose="020F0502020204030204" pitchFamily="34" charset="0"/>
        <a:buChar char="–"/>
        <a:defRPr sz="1600">
          <a:solidFill>
            <a:schemeClr val="tx2">
              <a:lumMod val="50000"/>
            </a:schemeClr>
          </a:solidFill>
          <a:latin typeface="+mn-lt"/>
          <a:ea typeface="+mn-ea"/>
          <a:cs typeface="+mn-cs"/>
        </a:defRPr>
      </a:lvl3pPr>
      <a:lvl4pPr marL="914400" indent="-171450">
        <a:lnSpc>
          <a:spcPct val="90000"/>
        </a:lnSpc>
        <a:spcBef>
          <a:spcPts val="600"/>
        </a:spcBef>
        <a:buClr>
          <a:schemeClr val="accent1"/>
        </a:buClr>
        <a:buSzPct val="91000"/>
        <a:buFont typeface="Courier New" panose="02070309020205020404" pitchFamily="49" charset="0"/>
        <a:buChar char="o"/>
        <a:defRPr sz="1400">
          <a:solidFill>
            <a:schemeClr val="tx2">
              <a:lumMod val="50000"/>
            </a:schemeClr>
          </a:solidFill>
          <a:latin typeface="+mn-lt"/>
          <a:ea typeface="+mn-ea"/>
          <a:cs typeface="+mn-cs"/>
        </a:defRPr>
      </a:lvl4pPr>
      <a:lvl5pPr marL="1127125" indent="-150813">
        <a:lnSpc>
          <a:spcPct val="90000"/>
        </a:lnSpc>
        <a:spcBef>
          <a:spcPts val="600"/>
        </a:spcBef>
        <a:buClr>
          <a:schemeClr val="accent1"/>
        </a:buClr>
        <a:buSzPct val="80000"/>
        <a:buFont typeface="Arial" panose="020B0604020202020204" pitchFamily="34" charset="0"/>
        <a:buChar char="♦"/>
        <a:defRPr sz="1200">
          <a:solidFill>
            <a:schemeClr val="tx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2" orient="horz" pos="413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65.xml"/><Relationship Id="rId4" Type="http://schemas.openxmlformats.org/officeDocument/2006/relationships/hyperlink" Target="https://www.nccn.org/guidelines/guidelines-detail?category=1&amp;id=1419"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21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hyperlink" Target="https://www.gov.il/he/pages/mk02-2024" TargetMode="External"/><Relationship Id="rId2" Type="http://schemas.openxmlformats.org/officeDocument/2006/relationships/image" Target="../media/image56.png"/><Relationship Id="rId1" Type="http://schemas.openxmlformats.org/officeDocument/2006/relationships/slideLayout" Target="../slideLayouts/slideLayout28.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25.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61.png"/><Relationship Id="rId5" Type="http://schemas.openxmlformats.org/officeDocument/2006/relationships/oleObject" Target="../embeddings/oleObject7.bin"/><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48.xml.rels><?xml version="1.0" encoding="UTF-8" standalone="yes"?>
<Relationships xmlns="http://schemas.openxmlformats.org/package/2006/relationships"><Relationship Id="rId8" Type="http://schemas.openxmlformats.org/officeDocument/2006/relationships/hyperlink" Target="https://www.nccn.org/guidelines/guidelines-detail?category=1&amp;id=1419" TargetMode="External"/><Relationship Id="rId3" Type="http://schemas.openxmlformats.org/officeDocument/2006/relationships/image" Target="../media/image49.png"/><Relationship Id="rId7" Type="http://schemas.openxmlformats.org/officeDocument/2006/relationships/hyperlink" Target="https://www.esmo.org/guidelines/esmo-mcbs/esmo-mcbs-for-solid-tumours/esmo-mcbs-scorecards/scorecard-374-1" TargetMode="External"/><Relationship Id="rId2" Type="http://schemas.openxmlformats.org/officeDocument/2006/relationships/image" Target="../media/image48.jpeg"/><Relationship Id="rId1" Type="http://schemas.openxmlformats.org/officeDocument/2006/relationships/slideLayout" Target="../slideLayouts/slideLayout211.xml"/><Relationship Id="rId6" Type="http://schemas.openxmlformats.org/officeDocument/2006/relationships/hyperlink" Target="https://www.esmo.org/living-guidelines/esmo-metastatic-breast-cancer-living-guideline/er-positive-her2-negative-breast-cancer" TargetMode="External"/><Relationship Id="rId5" Type="http://schemas.openxmlformats.org/officeDocument/2006/relationships/image" Target="../media/image52.png"/><Relationship Id="rId10" Type="http://schemas.openxmlformats.org/officeDocument/2006/relationships/image" Target="../media/image89.png"/><Relationship Id="rId4" Type="http://schemas.openxmlformats.org/officeDocument/2006/relationships/image" Target="../media/image50.png"/><Relationship Id="rId9"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250.xml"/><Relationship Id="rId6" Type="http://schemas.openxmlformats.org/officeDocument/2006/relationships/hyperlink" Target="https://www.nccn.org/guidelines/guidelines-detail?category=1&amp;id=1419" TargetMode="External"/><Relationship Id="rId5" Type="http://schemas.openxmlformats.org/officeDocument/2006/relationships/hyperlink" Target="https://www.esmo.org/living-guidelines/esmo-metastatic-breast-cancer-living-guideline/er-positive-her2-negative-breast-cancer" TargetMode="External"/><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4.xml"/></Relationships>
</file>

<file path=ppt/slides/_rels/slide51.xml.rels><?xml version="1.0" encoding="UTF-8" standalone="yes"?>
<Relationships xmlns="http://schemas.openxmlformats.org/package/2006/relationships"><Relationship Id="rId3" Type="http://schemas.openxmlformats.org/officeDocument/2006/relationships/hyperlink" Target="https://classic.clinicaltrials.gov/ct2/show/NCT03901339" TargetMode="External"/><Relationship Id="rId2" Type="http://schemas.openxmlformats.org/officeDocument/2006/relationships/notesSlide" Target="../notesSlides/notesSlide29.xml"/><Relationship Id="rId1" Type="http://schemas.openxmlformats.org/officeDocument/2006/relationships/slideLayout" Target="../slideLayouts/slideLayout327.xml"/></Relationships>
</file>

<file path=ppt/slides/_rels/slide52.xml.rels><?xml version="1.0" encoding="UTF-8" standalone="yes"?>
<Relationships xmlns="http://schemas.openxmlformats.org/package/2006/relationships"><Relationship Id="rId3" Type="http://schemas.openxmlformats.org/officeDocument/2006/relationships/hyperlink" Target="https://classic.clinicaltrials.gov/ct2/show/NCT03901339" TargetMode="External"/><Relationship Id="rId2" Type="http://schemas.openxmlformats.org/officeDocument/2006/relationships/notesSlide" Target="../notesSlides/notesSlide30.xml"/><Relationship Id="rId1" Type="http://schemas.openxmlformats.org/officeDocument/2006/relationships/slideLayout" Target="../slideLayouts/slideLayout35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3.em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3.xml"/></Relationships>
</file>

<file path=ppt/slides/_rels/slide54.xml.rels><?xml version="1.0" encoding="UTF-8" standalone="yes"?>
<Relationships xmlns="http://schemas.openxmlformats.org/package/2006/relationships"><Relationship Id="rId3" Type="http://schemas.openxmlformats.org/officeDocument/2006/relationships/hyperlink" Target="https://classic.clinicaltrials.gov/ct2/show/NCT03901339" TargetMode="External"/><Relationship Id="rId2" Type="http://schemas.openxmlformats.org/officeDocument/2006/relationships/notesSlide" Target="../notesSlides/notesSlide32.xml"/><Relationship Id="rId1" Type="http://schemas.openxmlformats.org/officeDocument/2006/relationships/slideLayout" Target="../slideLayouts/slideLayout234.xml"/></Relationships>
</file>

<file path=ppt/slides/_rels/slide55.xml.rels><?xml version="1.0" encoding="UTF-8" standalone="yes"?>
<Relationships xmlns="http://schemas.openxmlformats.org/package/2006/relationships"><Relationship Id="rId3" Type="http://schemas.openxmlformats.org/officeDocument/2006/relationships/hyperlink" Target="https://www.esmo.org/living-guidelines/esmo-metastatic-breast-cancer-living-guideline/er-positive-her2-negative-breast-cancer" TargetMode="External"/><Relationship Id="rId2" Type="http://schemas.openxmlformats.org/officeDocument/2006/relationships/notesSlide" Target="../notesSlides/notesSlide33.xml"/><Relationship Id="rId1" Type="http://schemas.openxmlformats.org/officeDocument/2006/relationships/slideLayout" Target="../slideLayouts/slideLayout31.xml"/><Relationship Id="rId5" Type="http://schemas.openxmlformats.org/officeDocument/2006/relationships/hyperlink" Target="https://www.esmo.org/guidelines/esmo-mcbs/esmo-mcbs-for-solid-tumours/esmo-mcbs-scorecards/scorecard-374-1" TargetMode="External"/><Relationship Id="rId4" Type="http://schemas.openxmlformats.org/officeDocument/2006/relationships/hyperlink" Target="https://www.nccn.org/guidelines/guidelines-detail?category=1&amp;id=1419"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israeldrugs.health.gov.il/#!/byDrug" TargetMode="External"/><Relationship Id="rId2" Type="http://schemas.openxmlformats.org/officeDocument/2006/relationships/image" Target="../media/image94.png"/><Relationship Id="rId1" Type="http://schemas.openxmlformats.org/officeDocument/2006/relationships/slideLayout" Target="../slideLayouts/slideLayout31.xml"/><Relationship Id="rId4" Type="http://schemas.openxmlformats.org/officeDocument/2006/relationships/hyperlink" Target="https://www.gileadisrael.co.il/utility/contac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hyperlink" Target="https://israeldrugs.health.gov.il/#!/medDetails/170%2064%2037173%2000" TargetMode="External"/><Relationship Id="rId5" Type="http://schemas.openxmlformats.org/officeDocument/2006/relationships/hyperlink" Target="https://www.esmo.org/living-guidelines/esmo-metastatic-breast-cancer-living-guideline" TargetMode="External"/><Relationship Id="rId4" Type="http://schemas.openxmlformats.org/officeDocument/2006/relationships/hyperlink" Target="https://www.esmo.org/living-guidelines/esmo-metastatic-breast-cancer-living-guideline/triple-negative-breast-cancer"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www.esmo.org/guidelines/esmo-mcbs/esmo-mcbs-for-solid-tumours/esmo-mcbs-scorecards/scorecard-271-1"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84C7199-E37F-6732-31B9-B84DC018DF4F}"/>
              </a:ext>
            </a:extLst>
          </p:cNvPr>
          <p:cNvSpPr txBox="1">
            <a:spLocks noChangeArrowheads="1"/>
          </p:cNvSpPr>
          <p:nvPr/>
        </p:nvSpPr>
        <p:spPr>
          <a:xfrm>
            <a:off x="831849" y="1301750"/>
            <a:ext cx="10950847" cy="4208463"/>
          </a:xfrm>
          <a:prstGeom prst="rect">
            <a:avLst/>
          </a:prstGeom>
          <a:ln w="9525"/>
          <a:extLst>
            <a:ext uri="{91240B29-F687-4F45-9708-019B960494DF}">
              <a14:hiddenLine xmlns:a14="http://schemas.microsoft.com/office/drawing/2010/main" w="3175">
                <a:solidFill>
                  <a:srgbClr val="000000"/>
                </a:solidFill>
                <a:miter lim="800000"/>
                <a:headEnd/>
                <a:tailEnd/>
              </a14:hiddenLine>
            </a:ext>
          </a:extLst>
        </p:spPr>
        <p:txBody>
          <a:bodyPr/>
          <a:lstStyle>
            <a:lvl1pPr algn="l" rtl="0" eaLnBrk="0" fontAlgn="base" hangingPunct="0">
              <a:lnSpc>
                <a:spcPct val="90000"/>
              </a:lnSpc>
              <a:spcBef>
                <a:spcPct val="0"/>
              </a:spcBef>
              <a:spcAft>
                <a:spcPct val="0"/>
              </a:spcAft>
              <a:defRPr sz="3200" kern="800">
                <a:solidFill>
                  <a:schemeClr val="accent1"/>
                </a:solidFill>
                <a:latin typeface="Trebuchet MS" panose="020B0703020202090204" pitchFamily="34" charset="0"/>
                <a:ea typeface="Trebuchet MS" panose="020B0603020202020204" pitchFamily="34" charset="0"/>
                <a:cs typeface="Trebuchet MS" panose="020B0703020202090204" pitchFamily="34" charset="0"/>
              </a:defRPr>
            </a:lvl1pPr>
            <a:lvl2pPr algn="l" rtl="0" eaLnBrk="0" fontAlgn="base" hangingPunct="0">
              <a:lnSpc>
                <a:spcPct val="90000"/>
              </a:lnSpc>
              <a:spcBef>
                <a:spcPct val="0"/>
              </a:spcBef>
              <a:spcAft>
                <a:spcPct val="0"/>
              </a:spcAft>
              <a:defRPr sz="3200">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2pPr>
            <a:lvl3pPr algn="l" rtl="0" eaLnBrk="0" fontAlgn="base" hangingPunct="0">
              <a:lnSpc>
                <a:spcPct val="90000"/>
              </a:lnSpc>
              <a:spcBef>
                <a:spcPct val="0"/>
              </a:spcBef>
              <a:spcAft>
                <a:spcPct val="0"/>
              </a:spcAft>
              <a:defRPr sz="3200">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3pPr>
            <a:lvl4pPr algn="l" rtl="0" eaLnBrk="0" fontAlgn="base" hangingPunct="0">
              <a:lnSpc>
                <a:spcPct val="90000"/>
              </a:lnSpc>
              <a:spcBef>
                <a:spcPct val="0"/>
              </a:spcBef>
              <a:spcAft>
                <a:spcPct val="0"/>
              </a:spcAft>
              <a:defRPr sz="3200">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4pPr>
            <a:lvl5pPr algn="l" rtl="0" eaLnBrk="0" fontAlgn="base" hangingPunct="0">
              <a:lnSpc>
                <a:spcPct val="90000"/>
              </a:lnSpc>
              <a:spcBef>
                <a:spcPct val="0"/>
              </a:spcBef>
              <a:spcAft>
                <a:spcPct val="0"/>
              </a:spcAft>
              <a:defRPr sz="3200">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5pPr>
            <a:lvl6pPr marL="457200" algn="l" rtl="0" fontAlgn="base">
              <a:lnSpc>
                <a:spcPct val="90000"/>
              </a:lnSpc>
              <a:spcBef>
                <a:spcPct val="0"/>
              </a:spcBef>
              <a:spcAft>
                <a:spcPct val="0"/>
              </a:spcAft>
              <a:defRPr sz="3200">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6pPr>
            <a:lvl7pPr marL="914400" algn="l" rtl="0" fontAlgn="base">
              <a:lnSpc>
                <a:spcPct val="90000"/>
              </a:lnSpc>
              <a:spcBef>
                <a:spcPct val="0"/>
              </a:spcBef>
              <a:spcAft>
                <a:spcPct val="0"/>
              </a:spcAft>
              <a:defRPr sz="3200">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7pPr>
            <a:lvl8pPr marL="1371600" algn="l" rtl="0" fontAlgn="base">
              <a:lnSpc>
                <a:spcPct val="90000"/>
              </a:lnSpc>
              <a:spcBef>
                <a:spcPct val="0"/>
              </a:spcBef>
              <a:spcAft>
                <a:spcPct val="0"/>
              </a:spcAft>
              <a:defRPr sz="3200">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8pPr>
            <a:lvl9pPr marL="1828800" algn="l" rtl="0" fontAlgn="base">
              <a:lnSpc>
                <a:spcPct val="90000"/>
              </a:lnSpc>
              <a:spcBef>
                <a:spcPct val="0"/>
              </a:spcBef>
              <a:spcAft>
                <a:spcPct val="0"/>
              </a:spcAft>
              <a:defRPr sz="3200">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9pPr>
          </a:lstStyle>
          <a:p>
            <a:pPr algn="ctr" eaLnBrk="1" hangingPunct="1"/>
            <a:r>
              <a:rPr lang="en-US" altLang="en-US" sz="4400" b="1" dirty="0">
                <a:solidFill>
                  <a:schemeClr val="bg1"/>
                </a:solidFill>
                <a:latin typeface="+mn-lt"/>
              </a:rPr>
              <a:t>Trodelvy (Sacituzumab </a:t>
            </a:r>
            <a:r>
              <a:rPr lang="en-US" altLang="en-US" sz="4400" b="1" dirty="0" err="1">
                <a:solidFill>
                  <a:schemeClr val="bg1"/>
                </a:solidFill>
                <a:latin typeface="+mn-lt"/>
              </a:rPr>
              <a:t>Govitecan</a:t>
            </a:r>
            <a:r>
              <a:rPr lang="en-US" altLang="en-US" sz="4400" b="1" dirty="0">
                <a:solidFill>
                  <a:schemeClr val="bg1"/>
                </a:solidFill>
                <a:latin typeface="+mn-lt"/>
              </a:rPr>
              <a:t>) </a:t>
            </a:r>
          </a:p>
          <a:p>
            <a:pPr algn="ctr" eaLnBrk="1" hangingPunct="1"/>
            <a:r>
              <a:rPr lang="en-US" altLang="en-US" sz="4400" b="1" dirty="0">
                <a:solidFill>
                  <a:schemeClr val="bg1"/>
                </a:solidFill>
                <a:latin typeface="+mn-lt"/>
              </a:rPr>
              <a:t>in metastatic Breast Cancer approved indications</a:t>
            </a:r>
          </a:p>
          <a:p>
            <a:pPr algn="ctr" eaLnBrk="1" hangingPunct="1"/>
            <a:r>
              <a:rPr lang="en-US" altLang="en-US" sz="4400" b="1" dirty="0">
                <a:solidFill>
                  <a:schemeClr val="bg1"/>
                </a:solidFill>
                <a:latin typeface="+mn-lt"/>
              </a:rPr>
              <a:t> </a:t>
            </a:r>
            <a:br>
              <a:rPr lang="en-US" altLang="en-US" sz="4400" dirty="0">
                <a:solidFill>
                  <a:schemeClr val="bg1"/>
                </a:solidFill>
                <a:latin typeface="+mn-lt"/>
              </a:rPr>
            </a:br>
            <a:r>
              <a:rPr lang="en-US" altLang="en-US" sz="3600" dirty="0">
                <a:solidFill>
                  <a:schemeClr val="bg1"/>
                </a:solidFill>
                <a:latin typeface="+mn-lt"/>
              </a:rPr>
              <a:t>Slides set for speakers</a:t>
            </a:r>
            <a:br>
              <a:rPr lang="en-US" altLang="en-US" sz="3600" dirty="0">
                <a:solidFill>
                  <a:schemeClr val="bg1"/>
                </a:solidFill>
                <a:latin typeface="+mn-lt"/>
              </a:rPr>
            </a:br>
            <a:r>
              <a:rPr lang="en-US" altLang="en-US" sz="3600" dirty="0">
                <a:solidFill>
                  <a:schemeClr val="bg1"/>
                </a:solidFill>
                <a:latin typeface="+mn-lt"/>
              </a:rPr>
              <a:t>Updated on 07/2024</a:t>
            </a:r>
            <a:endParaRPr lang="en-US" altLang="en-US" sz="4400" dirty="0">
              <a:solidFill>
                <a:schemeClr val="bg1"/>
              </a:solidFill>
              <a:latin typeface="+mn-lt"/>
            </a:endParaRPr>
          </a:p>
        </p:txBody>
      </p:sp>
      <p:sp>
        <p:nvSpPr>
          <p:cNvPr id="7" name="TextBox 6">
            <a:extLst>
              <a:ext uri="{FF2B5EF4-FFF2-40B4-BE49-F238E27FC236}">
                <a16:creationId xmlns:a16="http://schemas.microsoft.com/office/drawing/2014/main" id="{62DD28FB-A54E-98B7-2E06-2E89D0673985}"/>
              </a:ext>
            </a:extLst>
          </p:cNvPr>
          <p:cNvSpPr txBox="1"/>
          <p:nvPr/>
        </p:nvSpPr>
        <p:spPr>
          <a:xfrm>
            <a:off x="0" y="6507718"/>
            <a:ext cx="2343150" cy="261610"/>
          </a:xfrm>
          <a:prstGeom prst="rect">
            <a:avLst/>
          </a:prstGeom>
          <a:noFill/>
        </p:spPr>
        <p:txBody>
          <a:bodyPr wrap="square">
            <a:spAutoFit/>
          </a:bodyPr>
          <a:lstStyle/>
          <a:p>
            <a:r>
              <a:rPr lang="en-US" altLang="en-US" sz="1100" dirty="0">
                <a:solidFill>
                  <a:schemeClr val="bg1"/>
                </a:solidFill>
              </a:rPr>
              <a:t>IL-TRO-0291</a:t>
            </a:r>
            <a:endParaRPr lang="en-US" sz="1100" dirty="0">
              <a:solidFill>
                <a:schemeClr val="bg1"/>
              </a:solidFill>
            </a:endParaRPr>
          </a:p>
        </p:txBody>
      </p:sp>
      <p:sp>
        <p:nvSpPr>
          <p:cNvPr id="2" name="TextBox 1">
            <a:extLst>
              <a:ext uri="{FF2B5EF4-FFF2-40B4-BE49-F238E27FC236}">
                <a16:creationId xmlns:a16="http://schemas.microsoft.com/office/drawing/2014/main" id="{42B15EB2-2AED-0259-4640-22480CB285A5}"/>
              </a:ext>
            </a:extLst>
          </p:cNvPr>
          <p:cNvSpPr txBox="1"/>
          <p:nvPr/>
        </p:nvSpPr>
        <p:spPr>
          <a:xfrm>
            <a:off x="4734962" y="5017641"/>
            <a:ext cx="4143955" cy="1077218"/>
          </a:xfrm>
          <a:prstGeom prst="rect">
            <a:avLst/>
          </a:prstGeom>
          <a:noFill/>
        </p:spPr>
        <p:txBody>
          <a:bodyPr wrap="none" rtlCol="0">
            <a:spAutoFit/>
          </a:bodyPr>
          <a:lstStyle/>
          <a:p>
            <a:r>
              <a:rPr lang="en-US" sz="1600" b="1" u="sng" dirty="0">
                <a:solidFill>
                  <a:schemeClr val="bg1"/>
                </a:solidFill>
              </a:rPr>
              <a:t>Content of slides set:</a:t>
            </a:r>
          </a:p>
          <a:p>
            <a:r>
              <a:rPr lang="en-US" sz="1600" dirty="0">
                <a:solidFill>
                  <a:schemeClr val="bg1"/>
                </a:solidFill>
              </a:rPr>
              <a:t>Slides 3- 36: Trodelvy in </a:t>
            </a:r>
            <a:r>
              <a:rPr lang="en-US" sz="1600" dirty="0" err="1">
                <a:solidFill>
                  <a:schemeClr val="bg1"/>
                </a:solidFill>
              </a:rPr>
              <a:t>mTNBC</a:t>
            </a:r>
            <a:endParaRPr lang="en-US" sz="1600" dirty="0">
              <a:solidFill>
                <a:schemeClr val="bg1"/>
              </a:solidFill>
            </a:endParaRPr>
          </a:p>
          <a:p>
            <a:r>
              <a:rPr lang="en-US" sz="1600" dirty="0">
                <a:solidFill>
                  <a:schemeClr val="bg1"/>
                </a:solidFill>
              </a:rPr>
              <a:t>Slides 37- 46: Administration &amp; Safety</a:t>
            </a:r>
          </a:p>
          <a:p>
            <a:r>
              <a:rPr lang="en-US" sz="1600">
                <a:solidFill>
                  <a:schemeClr val="bg1"/>
                </a:solidFill>
              </a:rPr>
              <a:t>Slides 47- </a:t>
            </a:r>
            <a:r>
              <a:rPr lang="en-US" sz="1600" dirty="0">
                <a:solidFill>
                  <a:schemeClr val="bg1"/>
                </a:solidFill>
              </a:rPr>
              <a:t>55: Trodelvy in HR</a:t>
            </a:r>
            <a:r>
              <a:rPr lang="he-IL" sz="1600" dirty="0">
                <a:solidFill>
                  <a:schemeClr val="bg1"/>
                </a:solidFill>
              </a:rPr>
              <a:t>+</a:t>
            </a:r>
            <a:r>
              <a:rPr lang="en-US" sz="1600" dirty="0">
                <a:solidFill>
                  <a:schemeClr val="bg1"/>
                </a:solidFill>
              </a:rPr>
              <a:t>/HER2- </a:t>
            </a:r>
            <a:r>
              <a:rPr lang="en-US" sz="1600" dirty="0" err="1">
                <a:solidFill>
                  <a:schemeClr val="bg1"/>
                </a:solidFill>
              </a:rPr>
              <a:t>mBC</a:t>
            </a:r>
            <a:endParaRPr lang="en-US" sz="1600" dirty="0">
              <a:solidFill>
                <a:schemeClr val="bg1"/>
              </a:solidFill>
            </a:endParaRPr>
          </a:p>
        </p:txBody>
      </p:sp>
    </p:spTree>
    <p:extLst>
      <p:ext uri="{BB962C8B-B14F-4D97-AF65-F5344CB8AC3E}">
        <p14:creationId xmlns:p14="http://schemas.microsoft.com/office/powerpoint/2010/main" val="341029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C5B1F5-34AC-A2C5-9545-A7AF7D87A8FA}"/>
              </a:ext>
            </a:extLst>
          </p:cNvPr>
          <p:cNvSpPr>
            <a:spLocks noGrp="1"/>
          </p:cNvSpPr>
          <p:nvPr>
            <p:ph type="sldNum" sz="quarter" idx="13"/>
          </p:nvPr>
        </p:nvSpPr>
        <p:spPr/>
        <p:txBody>
          <a:bodyPr/>
          <a:lstStyle/>
          <a:p>
            <a:pPr>
              <a:defRPr/>
            </a:pPr>
            <a:fld id="{031CB4B9-EC76-4152-92E4-65038C1A4B57}" type="slidenum">
              <a:rPr lang="en-US" kern="0">
                <a:solidFill>
                  <a:srgbClr val="00BF6F"/>
                </a:solidFill>
              </a:rPr>
              <a:pPr>
                <a:defRPr/>
              </a:pPr>
              <a:t>10</a:t>
            </a:fld>
            <a:endParaRPr lang="en-US" kern="0">
              <a:solidFill>
                <a:srgbClr val="00BF6F"/>
              </a:solidFill>
            </a:endParaRPr>
          </a:p>
        </p:txBody>
      </p:sp>
      <p:pic>
        <p:nvPicPr>
          <p:cNvPr id="210947" name="Picture 4">
            <a:extLst>
              <a:ext uri="{FF2B5EF4-FFF2-40B4-BE49-F238E27FC236}">
                <a16:creationId xmlns:a16="http://schemas.microsoft.com/office/drawing/2014/main" id="{16593524-082B-152A-7256-C4C2B6DDC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429" y="1107176"/>
            <a:ext cx="9002134" cy="354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FFF9125-5E5F-6116-5153-315BF4C1BA01}"/>
              </a:ext>
            </a:extLst>
          </p:cNvPr>
          <p:cNvSpPr/>
          <p:nvPr/>
        </p:nvSpPr>
        <p:spPr>
          <a:xfrm>
            <a:off x="7505700" y="5103813"/>
            <a:ext cx="1219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ln>
                <a:solidFill>
                  <a:srgbClr val="FFFFFF"/>
                </a:solidFill>
              </a:ln>
              <a:solidFill>
                <a:srgbClr val="FFFFFF"/>
              </a:solidFill>
            </a:endParaRPr>
          </a:p>
        </p:txBody>
      </p:sp>
      <p:sp>
        <p:nvSpPr>
          <p:cNvPr id="14" name="TextBox 13">
            <a:extLst>
              <a:ext uri="{FF2B5EF4-FFF2-40B4-BE49-F238E27FC236}">
                <a16:creationId xmlns:a16="http://schemas.microsoft.com/office/drawing/2014/main" id="{C3298C92-0153-A24D-A693-FDC22B71EADF}"/>
              </a:ext>
            </a:extLst>
          </p:cNvPr>
          <p:cNvSpPr txBox="1"/>
          <p:nvPr/>
        </p:nvSpPr>
        <p:spPr>
          <a:xfrm>
            <a:off x="149225" y="152400"/>
            <a:ext cx="10688638" cy="523875"/>
          </a:xfrm>
          <a:prstGeom prst="rect">
            <a:avLst/>
          </a:prstGeom>
          <a:noFill/>
        </p:spPr>
        <p:txBody>
          <a:bodyPr>
            <a:spAutoFit/>
          </a:bodyPr>
          <a:lstStyle/>
          <a:p>
            <a:pPr eaLnBrk="1" fontAlgn="auto" hangingPunct="1">
              <a:spcBef>
                <a:spcPts val="0"/>
              </a:spcBef>
              <a:spcAft>
                <a:spcPts val="0"/>
              </a:spcAft>
              <a:defRPr/>
            </a:pPr>
            <a:r>
              <a:rPr lang="en-US" sz="2800" b="1" kern="800" dirty="0">
                <a:solidFill>
                  <a:srgbClr val="203661"/>
                </a:solidFill>
                <a:latin typeface="Trebuchet MS" panose="020B0703020202090204" pitchFamily="34" charset="0"/>
                <a:ea typeface="+mj-ea"/>
                <a:cs typeface="Arial" panose="020B0604020202020204" pitchFamily="34" charset="0"/>
              </a:rPr>
              <a:t>NCCN Recommendations for </a:t>
            </a:r>
            <a:r>
              <a:rPr lang="en-US" sz="2800" b="1" kern="800" dirty="0" err="1">
                <a:solidFill>
                  <a:srgbClr val="203661"/>
                </a:solidFill>
                <a:latin typeface="Trebuchet MS" panose="020B0703020202090204" pitchFamily="34" charset="0"/>
                <a:ea typeface="+mj-ea"/>
                <a:cs typeface="Arial" panose="020B0604020202020204" pitchFamily="34" charset="0"/>
              </a:rPr>
              <a:t>mTNBC</a:t>
            </a:r>
            <a:endParaRPr lang="en-US" sz="2800" b="1" kern="800" dirty="0">
              <a:solidFill>
                <a:srgbClr val="203661"/>
              </a:solidFill>
              <a:latin typeface="Trebuchet MS" panose="020B0703020202090204" pitchFamily="34" charset="0"/>
              <a:ea typeface="+mj-ea"/>
              <a:cs typeface="Arial" panose="020B0604020202020204" pitchFamily="34" charset="0"/>
            </a:endParaRPr>
          </a:p>
        </p:txBody>
      </p:sp>
      <p:sp>
        <p:nvSpPr>
          <p:cNvPr id="19" name="TextBox 18">
            <a:extLst>
              <a:ext uri="{FF2B5EF4-FFF2-40B4-BE49-F238E27FC236}">
                <a16:creationId xmlns:a16="http://schemas.microsoft.com/office/drawing/2014/main" id="{75181966-4648-F55F-0311-61AFFC9630DA}"/>
              </a:ext>
            </a:extLst>
          </p:cNvPr>
          <p:cNvSpPr txBox="1"/>
          <p:nvPr/>
        </p:nvSpPr>
        <p:spPr>
          <a:xfrm>
            <a:off x="122237" y="6613187"/>
            <a:ext cx="11947525" cy="215444"/>
          </a:xfrm>
          <a:prstGeom prst="rect">
            <a:avLst/>
          </a:prstGeom>
          <a:noFill/>
        </p:spPr>
        <p:txBody>
          <a:bodyPr>
            <a:spAutoFit/>
          </a:bodyPr>
          <a:lstStyle/>
          <a:p>
            <a:pPr eaLnBrk="1" fontAlgn="auto" hangingPunct="1">
              <a:spcBef>
                <a:spcPts val="0"/>
              </a:spcBef>
              <a:spcAft>
                <a:spcPts val="0"/>
              </a:spcAft>
              <a:defRPr/>
            </a:pPr>
            <a:r>
              <a:rPr lang="en-US" sz="800" b="0" i="0" u="none" strike="noStrike" baseline="0" dirty="0">
                <a:solidFill>
                  <a:schemeClr val="tx1">
                    <a:lumMod val="65000"/>
                    <a:lumOff val="35000"/>
                  </a:schemeClr>
                </a:solidFill>
                <a:latin typeface="ArialMT"/>
              </a:rPr>
              <a:t>Version 4.2023, 03/23/23 © 2023 National Comprehensive Cancer Network® (NCCN®), All rights reserved. NCCN Guidelines® </a:t>
            </a:r>
            <a:r>
              <a:rPr lang="en-US" sz="800" kern="0" dirty="0">
                <a:solidFill>
                  <a:srgbClr val="AFABAB">
                    <a:lumMod val="75000"/>
                  </a:srgbClr>
                </a:solidFill>
                <a:cs typeface="Arial" panose="020B0604020202020204" pitchFamily="34" charset="0"/>
              </a:rPr>
              <a:t>: </a:t>
            </a:r>
            <a:r>
              <a:rPr lang="en-US" sz="800" kern="0" dirty="0">
                <a:solidFill>
                  <a:srgbClr val="AFABAB">
                    <a:lumMod val="75000"/>
                  </a:srgbClr>
                </a:solidFill>
                <a:cs typeface="Arial" panose="020B0604020202020204" pitchFamily="34" charset="0"/>
                <a:hlinkClick r:id="rId4"/>
              </a:rPr>
              <a:t>https://www.nccn.org/guidelines/guidelines-detail?category=1&amp;id=1419</a:t>
            </a:r>
            <a:r>
              <a:rPr lang="en-US" sz="800" kern="0" dirty="0">
                <a:solidFill>
                  <a:srgbClr val="AFABAB">
                    <a:lumMod val="75000"/>
                  </a:srgbClr>
                </a:solidFill>
                <a:cs typeface="Arial" panose="020B0604020202020204" pitchFamily="34" charset="0"/>
              </a:rPr>
              <a:t> (Version4. 2023)</a:t>
            </a:r>
            <a:endParaRPr lang="en-US" sz="800" kern="0" dirty="0">
              <a:solidFill>
                <a:sysClr val="windowText" lastClr="000000"/>
              </a:solidFill>
              <a:latin typeface="+mn-lt"/>
            </a:endParaRPr>
          </a:p>
        </p:txBody>
      </p:sp>
      <p:sp>
        <p:nvSpPr>
          <p:cNvPr id="4" name="TextBox 3">
            <a:extLst>
              <a:ext uri="{FF2B5EF4-FFF2-40B4-BE49-F238E27FC236}">
                <a16:creationId xmlns:a16="http://schemas.microsoft.com/office/drawing/2014/main" id="{997AE42F-5216-921F-4ED9-5E5FD527B896}"/>
              </a:ext>
            </a:extLst>
          </p:cNvPr>
          <p:cNvSpPr txBox="1"/>
          <p:nvPr/>
        </p:nvSpPr>
        <p:spPr>
          <a:xfrm>
            <a:off x="82550" y="4887268"/>
            <a:ext cx="10223500" cy="461665"/>
          </a:xfrm>
          <a:prstGeom prst="rect">
            <a:avLst/>
          </a:prstGeom>
          <a:noFill/>
        </p:spPr>
        <p:txBody>
          <a:bodyPr wrap="square">
            <a:spAutoFit/>
          </a:bodyPr>
          <a:lstStyle/>
          <a:p>
            <a:r>
              <a:rPr lang="en-US" sz="800" dirty="0">
                <a:solidFill>
                  <a:schemeClr val="tx1">
                    <a:lumMod val="65000"/>
                    <a:lumOff val="35000"/>
                  </a:schemeClr>
                </a:solidFill>
              </a:rPr>
              <a:t>† According to the 5th ESO-ESMO international consensus guidelines (Cardoso F, et al. Ann Oncol 2020;31:1625) for advanced breast cancer visceral crisis is defined as: “severe organ dysfunction, as assessed by signs and symptoms, laboratory studies and rapid progression of disease. Visceral crisis is not the mere presence of visceral metastases but implies important organ compromise leading to a clinical indication for the most rapidly efficacious therapy.”</a:t>
            </a:r>
          </a:p>
        </p:txBody>
      </p:sp>
      <p:sp>
        <p:nvSpPr>
          <p:cNvPr id="10" name="TextBox 9">
            <a:extLst>
              <a:ext uri="{FF2B5EF4-FFF2-40B4-BE49-F238E27FC236}">
                <a16:creationId xmlns:a16="http://schemas.microsoft.com/office/drawing/2014/main" id="{FC4FB891-33CA-08E4-A75E-A8E61F19CA15}"/>
              </a:ext>
            </a:extLst>
          </p:cNvPr>
          <p:cNvSpPr txBox="1"/>
          <p:nvPr/>
        </p:nvSpPr>
        <p:spPr>
          <a:xfrm>
            <a:off x="82550" y="5348933"/>
            <a:ext cx="7251701" cy="1169551"/>
          </a:xfrm>
          <a:prstGeom prst="rect">
            <a:avLst/>
          </a:prstGeom>
          <a:noFill/>
        </p:spPr>
        <p:txBody>
          <a:bodyPr wrap="square">
            <a:spAutoFit/>
          </a:bodyPr>
          <a:lstStyle/>
          <a:p>
            <a:r>
              <a:rPr lang="en-US" sz="700" dirty="0">
                <a:solidFill>
                  <a:schemeClr val="tx1">
                    <a:lumMod val="65000"/>
                    <a:lumOff val="35000"/>
                  </a:schemeClr>
                </a:solidFill>
              </a:rPr>
              <a:t>a For treatment of brain metastases, see NCCN Guidelines for Central Nervous System Cancers.</a:t>
            </a:r>
          </a:p>
          <a:p>
            <a:r>
              <a:rPr lang="en-US" sz="700" dirty="0">
                <a:solidFill>
                  <a:schemeClr val="tx1">
                    <a:lumMod val="65000"/>
                    <a:lumOff val="35000"/>
                  </a:schemeClr>
                </a:solidFill>
              </a:rPr>
              <a:t>b Assess for germline BRCA1/2 mutations in all patients with recurrent or metastatic breast cancer to identify candidates for PARP inhibitor therapy.</a:t>
            </a:r>
          </a:p>
          <a:p>
            <a:r>
              <a:rPr lang="en-US" sz="700" dirty="0">
                <a:solidFill>
                  <a:schemeClr val="tx1">
                    <a:lumMod val="65000"/>
                    <a:lumOff val="35000"/>
                  </a:schemeClr>
                </a:solidFill>
              </a:rPr>
              <a:t>c </a:t>
            </a:r>
            <a:r>
              <a:rPr lang="en-US" sz="700" dirty="0" err="1">
                <a:solidFill>
                  <a:schemeClr val="tx1">
                    <a:lumMod val="65000"/>
                    <a:lumOff val="35000"/>
                  </a:schemeClr>
                </a:solidFill>
              </a:rPr>
              <a:t>PARPi</a:t>
            </a:r>
            <a:r>
              <a:rPr lang="en-US" sz="700" dirty="0">
                <a:solidFill>
                  <a:schemeClr val="tx1">
                    <a:lumMod val="65000"/>
                    <a:lumOff val="35000"/>
                  </a:schemeClr>
                </a:solidFill>
              </a:rPr>
              <a:t> can be considered for a later line for those with BRCA1/2 mutation, however available evidence suggests it is more effective if used earlier.</a:t>
            </a:r>
          </a:p>
          <a:p>
            <a:r>
              <a:rPr lang="en-US" sz="700" dirty="0">
                <a:solidFill>
                  <a:schemeClr val="tx1">
                    <a:lumMod val="65000"/>
                    <a:lumOff val="35000"/>
                  </a:schemeClr>
                </a:solidFill>
              </a:rPr>
              <a:t>d See Principles of HER2 Testing (BINV-A).</a:t>
            </a:r>
          </a:p>
          <a:p>
            <a:r>
              <a:rPr lang="en-US" sz="700" dirty="0">
                <a:solidFill>
                  <a:schemeClr val="tx1">
                    <a:lumMod val="65000"/>
                    <a:lumOff val="35000"/>
                  </a:schemeClr>
                </a:solidFill>
              </a:rPr>
              <a:t>e Fam-trastuzumab </a:t>
            </a:r>
            <a:r>
              <a:rPr lang="en-US" sz="700" dirty="0" err="1">
                <a:solidFill>
                  <a:schemeClr val="tx1">
                    <a:lumMod val="65000"/>
                    <a:lumOff val="35000"/>
                  </a:schemeClr>
                </a:solidFill>
              </a:rPr>
              <a:t>deruxtecan</a:t>
            </a:r>
            <a:r>
              <a:rPr lang="en-US" sz="700" dirty="0">
                <a:solidFill>
                  <a:schemeClr val="tx1">
                    <a:lumMod val="65000"/>
                    <a:lumOff val="35000"/>
                  </a:schemeClr>
                </a:solidFill>
              </a:rPr>
              <a:t> maybe considered in a later line for HER2 IHC 1+ or 2+/ISH negative, if not used in second–line. Fam-trastuzumab </a:t>
            </a:r>
            <a:r>
              <a:rPr lang="en-US" sz="700" dirty="0" err="1">
                <a:solidFill>
                  <a:schemeClr val="tx1">
                    <a:lumMod val="65000"/>
                    <a:lumOff val="35000"/>
                  </a:schemeClr>
                </a:solidFill>
              </a:rPr>
              <a:t>deruxtecan-nxki</a:t>
            </a:r>
            <a:endParaRPr lang="en-US" sz="700" dirty="0">
              <a:solidFill>
                <a:schemeClr val="tx1">
                  <a:lumMod val="65000"/>
                  <a:lumOff val="35000"/>
                </a:schemeClr>
              </a:solidFill>
            </a:endParaRPr>
          </a:p>
          <a:p>
            <a:r>
              <a:rPr lang="en-US" sz="700" dirty="0">
                <a:solidFill>
                  <a:schemeClr val="tx1">
                    <a:lumMod val="65000"/>
                    <a:lumOff val="35000"/>
                  </a:schemeClr>
                </a:solidFill>
              </a:rPr>
              <a:t>is associated with interstitial lung disease (ILD)/pneumonitis. Regular monitoring for this serious side effect is recommended. For patients with a history of ILD/</a:t>
            </a:r>
          </a:p>
          <a:p>
            <a:r>
              <a:rPr lang="en-US" sz="700" dirty="0">
                <a:solidFill>
                  <a:schemeClr val="tx1">
                    <a:lumMod val="65000"/>
                    <a:lumOff val="35000"/>
                  </a:schemeClr>
                </a:solidFill>
              </a:rPr>
              <a:t>pneumonitis, there are no data on managing safety or toxicity of this drug in a trial.</a:t>
            </a:r>
          </a:p>
          <a:p>
            <a:r>
              <a:rPr lang="en-US" sz="700" dirty="0">
                <a:solidFill>
                  <a:schemeClr val="tx1">
                    <a:lumMod val="65000"/>
                    <a:lumOff val="35000"/>
                  </a:schemeClr>
                </a:solidFill>
              </a:rPr>
              <a:t>f Sacituzumab </a:t>
            </a:r>
            <a:r>
              <a:rPr lang="en-US" sz="700" dirty="0" err="1">
                <a:solidFill>
                  <a:schemeClr val="tx1">
                    <a:lumMod val="65000"/>
                    <a:lumOff val="35000"/>
                  </a:schemeClr>
                </a:solidFill>
              </a:rPr>
              <a:t>govitecan-hziy</a:t>
            </a:r>
            <a:r>
              <a:rPr lang="en-US" sz="700" dirty="0">
                <a:solidFill>
                  <a:schemeClr val="tx1">
                    <a:lumMod val="65000"/>
                    <a:lumOff val="35000"/>
                  </a:schemeClr>
                </a:solidFill>
              </a:rPr>
              <a:t> may be used for adult patients with HR-positive, HER2-negative metastatic/locally advanced unresectable breast cancer after prior treatment including endocrine therapy, a CDK4/6 inhibitor, and at least two lines of chemotherapy, one of which was a </a:t>
            </a:r>
            <a:r>
              <a:rPr lang="en-US" sz="700" dirty="0" err="1">
                <a:solidFill>
                  <a:schemeClr val="tx1">
                    <a:lumMod val="65000"/>
                    <a:lumOff val="35000"/>
                  </a:schemeClr>
                </a:solidFill>
              </a:rPr>
              <a:t>taxane</a:t>
            </a:r>
            <a:r>
              <a:rPr lang="en-US" sz="700" dirty="0">
                <a:solidFill>
                  <a:schemeClr val="tx1">
                    <a:lumMod val="65000"/>
                    <a:lumOff val="35000"/>
                  </a:schemeClr>
                </a:solidFill>
              </a:rPr>
              <a:t>, and at least one of which was in the metastatic setting. It may be considered for later line if not used as second line therapy.</a:t>
            </a:r>
          </a:p>
        </p:txBody>
      </p:sp>
      <p:sp>
        <p:nvSpPr>
          <p:cNvPr id="12" name="TextBox 11">
            <a:extLst>
              <a:ext uri="{FF2B5EF4-FFF2-40B4-BE49-F238E27FC236}">
                <a16:creationId xmlns:a16="http://schemas.microsoft.com/office/drawing/2014/main" id="{A89F4F83-466C-0FD8-3351-C93ED327AE57}"/>
              </a:ext>
            </a:extLst>
          </p:cNvPr>
          <p:cNvSpPr txBox="1"/>
          <p:nvPr/>
        </p:nvSpPr>
        <p:spPr>
          <a:xfrm>
            <a:off x="4610100" y="4611371"/>
            <a:ext cx="4114800" cy="261610"/>
          </a:xfrm>
          <a:prstGeom prst="rect">
            <a:avLst/>
          </a:prstGeom>
          <a:noFill/>
        </p:spPr>
        <p:txBody>
          <a:bodyPr wrap="square">
            <a:spAutoFit/>
          </a:bodyPr>
          <a:lstStyle/>
          <a:p>
            <a:r>
              <a:rPr lang="en-US" sz="1050" kern="0" dirty="0">
                <a:solidFill>
                  <a:srgbClr val="AFABAB">
                    <a:lumMod val="75000"/>
                  </a:srgbClr>
                </a:solidFill>
                <a:cs typeface="Arial" panose="020B0604020202020204" pitchFamily="34" charset="0"/>
              </a:rPr>
              <a:t>Adapted from the NCCN Guidelines</a:t>
            </a:r>
            <a:endParaRPr lang="en-US" sz="10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a:extLst>
              <a:ext uri="{FF2B5EF4-FFF2-40B4-BE49-F238E27FC236}">
                <a16:creationId xmlns:a16="http://schemas.microsoft.com/office/drawing/2014/main" id="{AB2D88DE-B3C3-38F6-7F0C-D169BD7A9D63}"/>
              </a:ext>
            </a:extLst>
          </p:cNvPr>
          <p:cNvSpPr>
            <a:spLocks noGrp="1" noChangeArrowheads="1"/>
          </p:cNvSpPr>
          <p:nvPr>
            <p:ph type="title"/>
          </p:nvPr>
        </p:nvSpPr>
        <p:spPr>
          <a:xfrm>
            <a:off x="838200" y="779807"/>
            <a:ext cx="10515600" cy="4206875"/>
          </a:xfrm>
          <a:ln w="9525"/>
          <a:extLst>
            <a:ext uri="{91240B29-F687-4F45-9708-019B960494DF}">
              <a14:hiddenLine xmlns:a14="http://schemas.microsoft.com/office/drawing/2010/main" w="3175">
                <a:solidFill>
                  <a:srgbClr val="000000"/>
                </a:solidFill>
                <a:miter lim="800000"/>
                <a:headEnd/>
                <a:tailEnd/>
              </a14:hiddenLine>
            </a:ext>
          </a:extLst>
        </p:spPr>
        <p:txBody>
          <a:bodyPr/>
          <a:lstStyle/>
          <a:p>
            <a:pPr algn="ctr" eaLnBrk="1" hangingPunct="1"/>
            <a:r>
              <a:rPr lang="en-US" altLang="en-US" dirty="0">
                <a:latin typeface="+mn-lt"/>
                <a:cs typeface="Trebuchet MS" panose="020B0603020202020204" pitchFamily="34" charset="0"/>
              </a:rPr>
              <a:t>TRODELVY</a:t>
            </a:r>
            <a:r>
              <a:rPr lang="en-US" altLang="en-US" dirty="0">
                <a:latin typeface="+mn-lt"/>
              </a:rPr>
              <a:t> (Sacituzumab </a:t>
            </a:r>
            <a:r>
              <a:rPr lang="en-US" altLang="en-US" dirty="0" err="1">
                <a:latin typeface="+mn-lt"/>
              </a:rPr>
              <a:t>Govitecan</a:t>
            </a:r>
            <a:r>
              <a:rPr lang="en-US" altLang="en-US" dirty="0">
                <a:latin typeface="+mn-lt"/>
              </a:rPr>
              <a:t>)</a:t>
            </a:r>
            <a:r>
              <a:rPr lang="en-US" altLang="en-US" dirty="0">
                <a:latin typeface="+mn-lt"/>
                <a:cs typeface="Trebuchet MS" panose="020B0603020202020204" pitchFamily="34" charset="0"/>
              </a:rPr>
              <a:t> in </a:t>
            </a:r>
            <a:r>
              <a:rPr lang="en-US" altLang="en-US" dirty="0" err="1">
                <a:latin typeface="+mn-lt"/>
                <a:cs typeface="Trebuchet MS" panose="020B0603020202020204" pitchFamily="34" charset="0"/>
              </a:rPr>
              <a:t>mTNBC</a:t>
            </a:r>
            <a:endParaRPr lang="en-US" altLang="en-US" dirty="0">
              <a:latin typeface="+mn-lt"/>
              <a:cs typeface="Trebuchet MS" panose="020B0603020202020204" pitchFamily="34" charset="0"/>
            </a:endParaRPr>
          </a:p>
        </p:txBody>
      </p:sp>
    </p:spTree>
    <p:extLst>
      <p:ext uri="{BB962C8B-B14F-4D97-AF65-F5344CB8AC3E}">
        <p14:creationId xmlns:p14="http://schemas.microsoft.com/office/powerpoint/2010/main" val="2341784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D7F874-410E-20CB-ECFE-EDB91918D276}"/>
              </a:ext>
            </a:extLst>
          </p:cNvPr>
          <p:cNvSpPr/>
          <p:nvPr/>
        </p:nvSpPr>
        <p:spPr>
          <a:xfrm>
            <a:off x="4083050" y="3971925"/>
            <a:ext cx="3332163" cy="1744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D122C3E9-628D-9CB0-7318-B02706E3E219}"/>
              </a:ext>
            </a:extLst>
          </p:cNvPr>
          <p:cNvSpPr/>
          <p:nvPr/>
        </p:nvSpPr>
        <p:spPr>
          <a:xfrm>
            <a:off x="0" y="1385253"/>
            <a:ext cx="12192000" cy="163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 name="מציין מיקום תוכן 2">
            <a:extLst>
              <a:ext uri="{FF2B5EF4-FFF2-40B4-BE49-F238E27FC236}">
                <a16:creationId xmlns:a16="http://schemas.microsoft.com/office/drawing/2014/main" id="{1C8056F6-E79F-9351-4BFA-B76F79415749}"/>
              </a:ext>
            </a:extLst>
          </p:cNvPr>
          <p:cNvSpPr>
            <a:spLocks noGrp="1"/>
          </p:cNvSpPr>
          <p:nvPr>
            <p:ph idx="4294967295"/>
          </p:nvPr>
        </p:nvSpPr>
        <p:spPr>
          <a:xfrm>
            <a:off x="1214438" y="5907088"/>
            <a:ext cx="1870075" cy="500062"/>
          </a:xfrm>
        </p:spPr>
        <p:txBody>
          <a:bodyPr>
            <a:normAutofit fontScale="92500" lnSpcReduction="10000"/>
          </a:bodyPr>
          <a:lstStyle/>
          <a:p>
            <a:pPr algn="just" eaLnBrk="1" fontAlgn="auto" hangingPunct="1">
              <a:spcBef>
                <a:spcPct val="0"/>
              </a:spcBef>
              <a:defRPr/>
            </a:pPr>
            <a:r>
              <a:rPr lang="en-US" sz="1800" dirty="0">
                <a:latin typeface="+mn-lt"/>
                <a:ea typeface="Calibri" panose="020F0502020204030204" pitchFamily="34" charset="0"/>
                <a:cs typeface="Calibri" panose="020F0502020204030204" pitchFamily="34" charset="0"/>
              </a:rPr>
              <a:t>ESMO score </a:t>
            </a:r>
            <a:r>
              <a:rPr lang="he-IL" sz="1800" dirty="0">
                <a:latin typeface="+mn-lt"/>
                <a:ea typeface="Calibri" panose="020F0502020204030204" pitchFamily="34" charset="0"/>
                <a:cs typeface="Calibri" panose="020F0502020204030204" pitchFamily="34" charset="0"/>
              </a:rPr>
              <a:t>5</a:t>
            </a:r>
            <a:r>
              <a:rPr lang="en-US" sz="1800" baseline="30000" dirty="0">
                <a:latin typeface="+mn-lt"/>
                <a:ea typeface="Calibri" panose="020F0502020204030204" pitchFamily="34" charset="0"/>
                <a:cs typeface="Calibri" panose="020F0502020204030204" pitchFamily="34" charset="0"/>
              </a:rPr>
              <a:t>1</a:t>
            </a:r>
          </a:p>
          <a:p>
            <a:pPr marL="0" indent="0" algn="ctr" eaLnBrk="1" fontAlgn="auto" hangingPunct="1">
              <a:spcBef>
                <a:spcPct val="0"/>
              </a:spcBef>
              <a:buNone/>
              <a:defRPr/>
            </a:pPr>
            <a:r>
              <a:rPr lang="en-US" sz="1500" dirty="0">
                <a:ea typeface="Calibri" panose="020F0502020204030204" pitchFamily="34" charset="0"/>
                <a:cs typeface="Calibri" panose="020F0502020204030204" pitchFamily="34" charset="0"/>
              </a:rPr>
              <a:t>(</a:t>
            </a:r>
            <a:r>
              <a:rPr lang="en-US" sz="1500" dirty="0" err="1">
                <a:ea typeface="Calibri" panose="020F0502020204030204" pitchFamily="34" charset="0"/>
                <a:cs typeface="Calibri" panose="020F0502020204030204" pitchFamily="34" charset="0"/>
              </a:rPr>
              <a:t>mTNBC</a:t>
            </a:r>
            <a:r>
              <a:rPr lang="en-US" sz="1500" dirty="0">
                <a:ea typeface="Calibri" panose="020F0502020204030204" pitchFamily="34" charset="0"/>
                <a:cs typeface="Calibri" panose="020F0502020204030204" pitchFamily="34" charset="0"/>
              </a:rPr>
              <a:t>)</a:t>
            </a:r>
            <a:r>
              <a:rPr lang="en-US" sz="1500" dirty="0">
                <a:latin typeface="+mn-lt"/>
                <a:ea typeface="Calibri" panose="020F0502020204030204" pitchFamily="34" charset="0"/>
                <a:cs typeface="Calibri" panose="020F0502020204030204" pitchFamily="34" charset="0"/>
              </a:rPr>
              <a:t>                                                                                                      </a:t>
            </a:r>
          </a:p>
          <a:p>
            <a:pPr eaLnBrk="1" fontAlgn="auto" hangingPunct="1">
              <a:spcBef>
                <a:spcPct val="0"/>
              </a:spcBef>
              <a:defRPr/>
            </a:pPr>
            <a:endParaRPr lang="he-IL" sz="3200" dirty="0">
              <a:latin typeface="+mn-lt"/>
              <a:cs typeface="Calibri" panose="020F0502020204030204" pitchFamily="34" charset="0"/>
            </a:endParaRPr>
          </a:p>
          <a:p>
            <a:pPr eaLnBrk="1" fontAlgn="auto" hangingPunct="1">
              <a:spcBef>
                <a:spcPct val="0"/>
              </a:spcBef>
              <a:defRPr/>
            </a:pPr>
            <a:endParaRPr lang="he-IL" sz="3200" dirty="0">
              <a:latin typeface="+mn-lt"/>
              <a:cs typeface="Calibri" panose="020F0502020204030204" pitchFamily="34" charset="0"/>
            </a:endParaRPr>
          </a:p>
        </p:txBody>
      </p:sp>
      <p:sp>
        <p:nvSpPr>
          <p:cNvPr id="40" name="כותרת 1">
            <a:extLst>
              <a:ext uri="{FF2B5EF4-FFF2-40B4-BE49-F238E27FC236}">
                <a16:creationId xmlns:a16="http://schemas.microsoft.com/office/drawing/2014/main" id="{50493E9F-6354-3638-62E5-A707F2273AA2}"/>
              </a:ext>
            </a:extLst>
          </p:cNvPr>
          <p:cNvSpPr txBox="1"/>
          <p:nvPr/>
        </p:nvSpPr>
        <p:spPr bwMode="auto">
          <a:xfrm>
            <a:off x="20637" y="-75628"/>
            <a:ext cx="11895137" cy="1023938"/>
          </a:xfrm>
          <a:prstGeom prst="rect">
            <a:avLst/>
          </a:prstGeom>
          <a:noFill/>
          <a:ln w="9525">
            <a:noFill/>
            <a:miter lim="800000"/>
          </a:ln>
        </p:spPr>
        <p:txBody>
          <a:bodyPr anchor="ctr"/>
          <a:lstStyle>
            <a:lvl1pPr algn="r" rtl="0" eaLnBrk="0" fontAlgn="base" hangingPunct="0">
              <a:spcBef>
                <a:spcPct val="0"/>
              </a:spcBef>
              <a:spcAft>
                <a:spcPct val="0"/>
              </a:spcAft>
              <a:defRPr sz="3200" b="1">
                <a:solidFill>
                  <a:schemeClr val="bg1"/>
                </a:solidFill>
                <a:latin typeface="+mj-lt"/>
                <a:ea typeface="+mj-ea"/>
                <a:cs typeface="+mj-cs"/>
              </a:defRPr>
            </a:lvl1pPr>
            <a:lvl2pPr algn="r" rtl="0" eaLnBrk="0" fontAlgn="base" hangingPunct="0">
              <a:spcBef>
                <a:spcPct val="0"/>
              </a:spcBef>
              <a:spcAft>
                <a:spcPct val="0"/>
              </a:spcAft>
              <a:defRPr sz="3200" b="1">
                <a:solidFill>
                  <a:schemeClr val="bg1"/>
                </a:solidFill>
                <a:latin typeface="Arial" panose="020B0604020202020204" pitchFamily="34" charset="0"/>
                <a:cs typeface="Arial" panose="020B0604020202020204" pitchFamily="34" charset="0"/>
              </a:defRPr>
            </a:lvl2pPr>
            <a:lvl3pPr algn="r" rtl="0" eaLnBrk="0" fontAlgn="base" hangingPunct="0">
              <a:spcBef>
                <a:spcPct val="0"/>
              </a:spcBef>
              <a:spcAft>
                <a:spcPct val="0"/>
              </a:spcAft>
              <a:defRPr sz="3200" b="1">
                <a:solidFill>
                  <a:schemeClr val="bg1"/>
                </a:solidFill>
                <a:latin typeface="Arial" panose="020B0604020202020204" pitchFamily="34" charset="0"/>
                <a:cs typeface="Arial" panose="020B0604020202020204" pitchFamily="34" charset="0"/>
              </a:defRPr>
            </a:lvl3pPr>
            <a:lvl4pPr algn="r" rtl="0" eaLnBrk="0" fontAlgn="base" hangingPunct="0">
              <a:spcBef>
                <a:spcPct val="0"/>
              </a:spcBef>
              <a:spcAft>
                <a:spcPct val="0"/>
              </a:spcAft>
              <a:defRPr sz="3200" b="1">
                <a:solidFill>
                  <a:schemeClr val="bg1"/>
                </a:solidFill>
                <a:latin typeface="Arial" panose="020B0604020202020204" pitchFamily="34" charset="0"/>
                <a:cs typeface="Arial" panose="020B0604020202020204" pitchFamily="34" charset="0"/>
              </a:defRPr>
            </a:lvl4pPr>
            <a:lvl5pPr algn="r" rtl="0" eaLnBrk="0" fontAlgn="base" hangingPunct="0">
              <a:spcBef>
                <a:spcPct val="0"/>
              </a:spcBef>
              <a:spcAft>
                <a:spcPct val="0"/>
              </a:spcAft>
              <a:defRPr sz="3200" b="1">
                <a:solidFill>
                  <a:schemeClr val="bg1"/>
                </a:solidFill>
                <a:latin typeface="Arial" panose="020B0604020202020204" pitchFamily="34" charset="0"/>
                <a:cs typeface="Arial" panose="020B0604020202020204" pitchFamily="34" charset="0"/>
              </a:defRPr>
            </a:lvl5pPr>
            <a:lvl6pPr marL="457200" algn="r" rtl="0" fontAlgn="base">
              <a:spcBef>
                <a:spcPct val="0"/>
              </a:spcBef>
              <a:spcAft>
                <a:spcPct val="0"/>
              </a:spcAft>
              <a:defRPr sz="3200" b="1">
                <a:solidFill>
                  <a:schemeClr val="bg1"/>
                </a:solidFill>
                <a:latin typeface="Arial" panose="020B0604020202020204" pitchFamily="34" charset="0"/>
                <a:cs typeface="Arial" panose="020B0604020202020204" pitchFamily="34" charset="0"/>
              </a:defRPr>
            </a:lvl6pPr>
            <a:lvl7pPr marL="914400" algn="r" rtl="0" fontAlgn="base">
              <a:spcBef>
                <a:spcPct val="0"/>
              </a:spcBef>
              <a:spcAft>
                <a:spcPct val="0"/>
              </a:spcAft>
              <a:defRPr sz="3200" b="1">
                <a:solidFill>
                  <a:schemeClr val="bg1"/>
                </a:solidFill>
                <a:latin typeface="Arial" panose="020B0604020202020204" pitchFamily="34" charset="0"/>
                <a:cs typeface="Arial" panose="020B0604020202020204" pitchFamily="34" charset="0"/>
              </a:defRPr>
            </a:lvl7pPr>
            <a:lvl8pPr marL="1371600" algn="r" rtl="0" fontAlgn="base">
              <a:spcBef>
                <a:spcPct val="0"/>
              </a:spcBef>
              <a:spcAft>
                <a:spcPct val="0"/>
              </a:spcAft>
              <a:defRPr sz="3200" b="1">
                <a:solidFill>
                  <a:schemeClr val="bg1"/>
                </a:solidFill>
                <a:latin typeface="Arial" panose="020B0604020202020204" pitchFamily="34" charset="0"/>
                <a:cs typeface="Arial" panose="020B0604020202020204" pitchFamily="34" charset="0"/>
              </a:defRPr>
            </a:lvl8pPr>
            <a:lvl9pPr marL="1828800" algn="r" rtl="0" fontAlgn="base">
              <a:spcBef>
                <a:spcPct val="0"/>
              </a:spcBef>
              <a:spcAft>
                <a:spcPct val="0"/>
              </a:spcAft>
              <a:defRPr sz="3200" b="1">
                <a:solidFill>
                  <a:schemeClr val="bg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800" cap="none" spc="0" normalizeH="0" baseline="0" noProof="0" dirty="0">
                <a:ln>
                  <a:noFill/>
                </a:ln>
                <a:solidFill>
                  <a:srgbClr val="203661"/>
                </a:solidFill>
                <a:effectLst/>
                <a:uLnTx/>
                <a:uFillTx/>
                <a:latin typeface="Aptos" panose="02110004020202020204"/>
                <a:ea typeface="+mj-ea"/>
                <a:cs typeface="Arial" panose="020B0604020202020204" pitchFamily="34" charset="0"/>
              </a:rPr>
              <a:t>Global guidelines recommend Trodelvy for as early as 2</a:t>
            </a:r>
            <a:r>
              <a:rPr kumimoji="0" lang="en-US" sz="2800" b="1" i="0" u="none" strike="noStrike" kern="800" cap="none" spc="0" normalizeH="0" baseline="30000" noProof="0" dirty="0">
                <a:ln>
                  <a:noFill/>
                </a:ln>
                <a:solidFill>
                  <a:srgbClr val="203661"/>
                </a:solidFill>
                <a:effectLst/>
                <a:uLnTx/>
                <a:uFillTx/>
                <a:latin typeface="Aptos" panose="02110004020202020204"/>
                <a:ea typeface="+mj-ea"/>
                <a:cs typeface="Arial" panose="020B0604020202020204" pitchFamily="34" charset="0"/>
              </a:rPr>
              <a:t>nd</a:t>
            </a:r>
            <a:r>
              <a:rPr kumimoji="0" lang="en-US" sz="2800" b="1" i="0" u="none" strike="noStrike" kern="800" cap="none" spc="0" normalizeH="0" baseline="0" noProof="0" dirty="0">
                <a:ln>
                  <a:noFill/>
                </a:ln>
                <a:solidFill>
                  <a:srgbClr val="203661"/>
                </a:solidFill>
                <a:effectLst/>
                <a:uLnTx/>
                <a:uFillTx/>
                <a:latin typeface="Aptos" panose="02110004020202020204"/>
                <a:ea typeface="+mj-ea"/>
                <a:cs typeface="Arial" panose="020B0604020202020204" pitchFamily="34" charset="0"/>
              </a:rPr>
              <a:t> line </a:t>
            </a:r>
            <a:r>
              <a:rPr kumimoji="0" lang="en-US" sz="2800" b="1" i="0" u="none" strike="noStrike" kern="800" cap="none" spc="0" normalizeH="0" baseline="0" noProof="0" dirty="0" err="1">
                <a:ln>
                  <a:noFill/>
                </a:ln>
                <a:solidFill>
                  <a:srgbClr val="203661"/>
                </a:solidFill>
                <a:effectLst/>
                <a:uLnTx/>
                <a:uFillTx/>
                <a:latin typeface="Aptos" panose="02110004020202020204"/>
                <a:ea typeface="+mj-ea"/>
                <a:cs typeface="Arial" panose="020B0604020202020204" pitchFamily="34" charset="0"/>
              </a:rPr>
              <a:t>mTNBC</a:t>
            </a:r>
            <a:endParaRPr kumimoji="0" lang="he-IL" sz="2800" b="1" i="0" u="none" strike="noStrike" kern="800" cap="none" spc="0" normalizeH="0" baseline="0" noProof="0" dirty="0">
              <a:ln>
                <a:noFill/>
              </a:ln>
              <a:solidFill>
                <a:srgbClr val="203661"/>
              </a:solidFill>
              <a:effectLst/>
              <a:uLnTx/>
              <a:uFillTx/>
              <a:latin typeface="Aptos" panose="02110004020202020204"/>
              <a:ea typeface="+mj-ea"/>
              <a:cs typeface="Arial" panose="020B0604020202020204" pitchFamily="34" charset="0"/>
            </a:endParaRPr>
          </a:p>
        </p:txBody>
      </p:sp>
      <p:pic>
        <p:nvPicPr>
          <p:cNvPr id="212998" name="Picture 41" descr="A picture containing text, clipart&#10;&#10;Description automatically generated">
            <a:extLst>
              <a:ext uri="{FF2B5EF4-FFF2-40B4-BE49-F238E27FC236}">
                <a16:creationId xmlns:a16="http://schemas.microsoft.com/office/drawing/2014/main" id="{6CE37F7D-7C0A-0935-A338-CCC946222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r="76997" b="1907"/>
          <a:stretch>
            <a:fillRect/>
          </a:stretch>
        </p:blipFill>
        <p:spPr bwMode="auto">
          <a:xfrm>
            <a:off x="11907838" y="6518275"/>
            <a:ext cx="2841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00" name="TextBox 50">
            <a:extLst>
              <a:ext uri="{FF2B5EF4-FFF2-40B4-BE49-F238E27FC236}">
                <a16:creationId xmlns:a16="http://schemas.microsoft.com/office/drawing/2014/main" id="{83125FAD-673D-3F31-178A-DCE07E8ADA36}"/>
              </a:ext>
            </a:extLst>
          </p:cNvPr>
          <p:cNvSpPr txBox="1">
            <a:spLocks noChangeArrowheads="1"/>
          </p:cNvSpPr>
          <p:nvPr/>
        </p:nvSpPr>
        <p:spPr bwMode="auto">
          <a:xfrm>
            <a:off x="9145588" y="5824538"/>
            <a:ext cx="3608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ptos" panose="02110004020202020204"/>
                <a:ea typeface="+mn-ea"/>
                <a:cs typeface="Calibri" panose="020F0502020204030204" pitchFamily="34" charset="0"/>
              </a:rPr>
              <a:t>Category 1</a:t>
            </a:r>
            <a:r>
              <a:rPr kumimoji="0" lang="en-US" altLang="en-US" sz="1800" b="0" i="0" u="none" strike="noStrike" kern="1200" cap="none" spc="0" normalizeH="0" baseline="30000" noProof="0" dirty="0">
                <a:ln>
                  <a:noFill/>
                </a:ln>
                <a:solidFill>
                  <a:srgbClr val="000000"/>
                </a:solidFill>
                <a:effectLst/>
                <a:uLnTx/>
                <a:uFillTx/>
                <a:latin typeface="Aptos" panose="02110004020202020204"/>
                <a:ea typeface="+mn-ea"/>
                <a:cs typeface="Calibri" panose="020F0502020204030204" pitchFamily="34" charset="0"/>
              </a:rPr>
              <a:t>3</a:t>
            </a:r>
            <a:endParaRPr kumimoji="0" lang="en-US" altLang="en-US" sz="1800" b="0" i="0" u="none" strike="noStrike" kern="1200" cap="none" spc="0" normalizeH="0" baseline="0" noProof="0" dirty="0">
              <a:ln>
                <a:noFill/>
              </a:ln>
              <a:solidFill>
                <a:srgbClr val="000000"/>
              </a:solidFill>
              <a:effectLst/>
              <a:uLnTx/>
              <a:uFillTx/>
              <a:latin typeface="Aptos" panose="02110004020202020204"/>
              <a:ea typeface="+mn-ea"/>
              <a:cs typeface="Calibri" panose="020F0502020204030204" pitchFamily="34" charset="0"/>
            </a:endParaRPr>
          </a:p>
        </p:txBody>
      </p:sp>
      <p:pic>
        <p:nvPicPr>
          <p:cNvPr id="213001" name="Picture 2" descr="NCCN Guidelines® - אפליקציות ב-Google Play">
            <a:extLst>
              <a:ext uri="{FF2B5EF4-FFF2-40B4-BE49-F238E27FC236}">
                <a16:creationId xmlns:a16="http://schemas.microsoft.com/office/drawing/2014/main" id="{94C53079-F2C8-6EC1-3432-3510804A193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56663" y="5856288"/>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2" name="Picture 4" descr="ESMO 2017: All.Can - All.Can">
            <a:extLst>
              <a:ext uri="{FF2B5EF4-FFF2-40B4-BE49-F238E27FC236}">
                <a16:creationId xmlns:a16="http://schemas.microsoft.com/office/drawing/2014/main" id="{3AE73C91-EB5A-FDB6-0B4F-45E531D3832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6600" y="5888038"/>
            <a:ext cx="477838"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3" name="Picture 6" descr="ASCO (@ASCO) / Twitter">
            <a:extLst>
              <a:ext uri="{FF2B5EF4-FFF2-40B4-BE49-F238E27FC236}">
                <a16:creationId xmlns:a16="http://schemas.microsoft.com/office/drawing/2014/main" id="{F348626F-2EFF-4CCE-3533-AEFF05400C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251" b="21031"/>
          <a:stretch>
            <a:fillRect/>
          </a:stretch>
        </p:blipFill>
        <p:spPr bwMode="auto">
          <a:xfrm>
            <a:off x="4724400" y="5951538"/>
            <a:ext cx="527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מציין מיקום תוכן 2">
            <a:extLst>
              <a:ext uri="{FF2B5EF4-FFF2-40B4-BE49-F238E27FC236}">
                <a16:creationId xmlns:a16="http://schemas.microsoft.com/office/drawing/2014/main" id="{B349788F-F737-9B5D-B00D-4448E3A651BC}"/>
              </a:ext>
            </a:extLst>
          </p:cNvPr>
          <p:cNvSpPr txBox="1"/>
          <p:nvPr/>
        </p:nvSpPr>
        <p:spPr>
          <a:xfrm>
            <a:off x="5200650" y="5949950"/>
            <a:ext cx="1870075" cy="4984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ct val="0"/>
              </a:spcAft>
              <a:buClrTx/>
              <a:buSzTx/>
              <a:buFont typeface="Arial" panose="020B0604020202020204" pitchFamily="34" charset="0"/>
              <a:buNone/>
              <a:tabLst/>
              <a:defRPr/>
            </a:pPr>
            <a:r>
              <a:rPr kumimoji="0" lang="en-US" sz="1400" b="0" i="0" u="none" strike="noStrike" kern="1200" cap="none" spc="0" normalizeH="0" baseline="3000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2</a:t>
            </a:r>
            <a:endParaRPr kumimoji="0" lang="en-US" sz="14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tabLst/>
              <a:defRPr/>
            </a:pPr>
            <a:endParaRPr kumimoji="0" lang="he-IL" sz="2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tabLst/>
              <a:defRPr/>
            </a:pPr>
            <a:endParaRPr kumimoji="0" lang="he-IL" sz="2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endParaRPr>
          </a:p>
        </p:txBody>
      </p:sp>
      <p:sp>
        <p:nvSpPr>
          <p:cNvPr id="213005" name="מציין מיקום תוכן 2">
            <a:extLst>
              <a:ext uri="{FF2B5EF4-FFF2-40B4-BE49-F238E27FC236}">
                <a16:creationId xmlns:a16="http://schemas.microsoft.com/office/drawing/2014/main" id="{74BDAAF0-1C06-63E4-625D-0AFE3E9481E3}"/>
              </a:ext>
            </a:extLst>
          </p:cNvPr>
          <p:cNvSpPr txBox="1">
            <a:spLocks noChangeArrowheads="1"/>
          </p:cNvSpPr>
          <p:nvPr/>
        </p:nvSpPr>
        <p:spPr bwMode="auto">
          <a:xfrm>
            <a:off x="2363788" y="1428115"/>
            <a:ext cx="9580562"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4000"/>
              </a:lnSpc>
              <a:spcAft>
                <a:spcPts val="600"/>
              </a:spcAft>
              <a:buFont typeface="Arial" panose="020B0604020202020204" pitchFamily="34" charset="0"/>
              <a:defRPr sz="2000">
                <a:solidFill>
                  <a:schemeClr val="tx1"/>
                </a:solidFill>
                <a:latin typeface="Trebuchet MS" panose="020B0703020202090204" pitchFamily="34" charset="0"/>
              </a:defRPr>
            </a:lvl1pPr>
            <a:lvl2pPr marL="685800" indent="-228600">
              <a:lnSpc>
                <a:spcPct val="114000"/>
              </a:lnSpc>
              <a:spcAft>
                <a:spcPts val="600"/>
              </a:spcAft>
              <a:buFont typeface="Apple Symbols"/>
              <a:buChar char="⎼"/>
              <a:defRPr i="1">
                <a:solidFill>
                  <a:schemeClr val="tx1"/>
                </a:solidFill>
                <a:latin typeface="Georgia" panose="02040502050405020303" pitchFamily="18" charset="0"/>
              </a:defRPr>
            </a:lvl2pPr>
            <a:lvl3pPr marL="1143000" indent="-228600">
              <a:lnSpc>
                <a:spcPct val="114000"/>
              </a:lnSpc>
              <a:spcAft>
                <a:spcPts val="600"/>
              </a:spcAft>
              <a:buFont typeface="Apple Symbols"/>
              <a:buChar char="⎼"/>
              <a:defRPr sz="1600">
                <a:solidFill>
                  <a:schemeClr val="tx1"/>
                </a:solidFill>
                <a:latin typeface="Trebuchet MS" panose="020B0703020202090204" pitchFamily="34" charset="0"/>
              </a:defRPr>
            </a:lvl3pPr>
            <a:lvl4pPr marL="1600200" indent="-228600">
              <a:lnSpc>
                <a:spcPct val="114000"/>
              </a:lnSpc>
              <a:spcAft>
                <a:spcPts val="600"/>
              </a:spcAft>
              <a:buFont typeface="Apple Symbols"/>
              <a:buChar char="⎼"/>
              <a:defRPr sz="1400">
                <a:solidFill>
                  <a:schemeClr val="tx1"/>
                </a:solidFill>
                <a:latin typeface="Trebuchet MS" panose="020B0703020202090204" pitchFamily="34" charset="0"/>
              </a:defRPr>
            </a:lvl4pPr>
            <a:lvl5pPr marL="2057400" indent="-228600">
              <a:lnSpc>
                <a:spcPct val="114000"/>
              </a:lnSpc>
              <a:spcAft>
                <a:spcPts val="600"/>
              </a:spcAft>
              <a:buFont typeface="Apple Symbols"/>
              <a:buChar char="⎼"/>
              <a:defRPr sz="1200">
                <a:solidFill>
                  <a:schemeClr val="tx1"/>
                </a:solidFill>
                <a:latin typeface="Trebuchet MS" panose="020B0703020202090204" pitchFamily="34" charset="0"/>
              </a:defRPr>
            </a:lvl5pPr>
            <a:lvl6pPr marL="2514600" indent="-228600" eaLnBrk="0" fontAlgn="base" hangingPunct="0">
              <a:lnSpc>
                <a:spcPct val="114000"/>
              </a:lnSpc>
              <a:spcBef>
                <a:spcPct val="0"/>
              </a:spcBef>
              <a:spcAft>
                <a:spcPts val="600"/>
              </a:spcAft>
              <a:buFont typeface="Apple Symbols"/>
              <a:buChar char="⎼"/>
              <a:defRPr sz="1200">
                <a:solidFill>
                  <a:schemeClr val="tx1"/>
                </a:solidFill>
                <a:latin typeface="Trebuchet MS" panose="020B0703020202090204" pitchFamily="34" charset="0"/>
              </a:defRPr>
            </a:lvl6pPr>
            <a:lvl7pPr marL="2971800" indent="-228600" eaLnBrk="0" fontAlgn="base" hangingPunct="0">
              <a:lnSpc>
                <a:spcPct val="114000"/>
              </a:lnSpc>
              <a:spcBef>
                <a:spcPct val="0"/>
              </a:spcBef>
              <a:spcAft>
                <a:spcPts val="600"/>
              </a:spcAft>
              <a:buFont typeface="Apple Symbols"/>
              <a:buChar char="⎼"/>
              <a:defRPr sz="1200">
                <a:solidFill>
                  <a:schemeClr val="tx1"/>
                </a:solidFill>
                <a:latin typeface="Trebuchet MS" panose="020B0703020202090204" pitchFamily="34" charset="0"/>
              </a:defRPr>
            </a:lvl7pPr>
            <a:lvl8pPr marL="3429000" indent="-228600" eaLnBrk="0" fontAlgn="base" hangingPunct="0">
              <a:lnSpc>
                <a:spcPct val="114000"/>
              </a:lnSpc>
              <a:spcBef>
                <a:spcPct val="0"/>
              </a:spcBef>
              <a:spcAft>
                <a:spcPts val="600"/>
              </a:spcAft>
              <a:buFont typeface="Apple Symbols"/>
              <a:buChar char="⎼"/>
              <a:defRPr sz="1200">
                <a:solidFill>
                  <a:schemeClr val="tx1"/>
                </a:solidFill>
                <a:latin typeface="Trebuchet MS" panose="020B0703020202090204" pitchFamily="34" charset="0"/>
              </a:defRPr>
            </a:lvl8pPr>
            <a:lvl9pPr marL="3886200" indent="-228600" eaLnBrk="0" fontAlgn="base" hangingPunct="0">
              <a:lnSpc>
                <a:spcPct val="114000"/>
              </a:lnSpc>
              <a:spcBef>
                <a:spcPct val="0"/>
              </a:spcBef>
              <a:spcAft>
                <a:spcPts val="600"/>
              </a:spcAft>
              <a:buFont typeface="Apple Symbols"/>
              <a:buChar char="⎼"/>
              <a:defRPr sz="1200">
                <a:solidFill>
                  <a:schemeClr val="tx1"/>
                </a:solidFill>
                <a:latin typeface="Trebuchet MS" panose="020B0703020202090204" pitchFamily="34" charset="0"/>
              </a:defRPr>
            </a:lvl9pPr>
          </a:lstStyle>
          <a:p>
            <a:pPr marL="0" marR="0" lvl="0" indent="0" algn="just" defTabSz="914400" rtl="0" eaLnBrk="1" fontAlgn="auto" latinLnBrk="0" hangingPunct="1">
              <a:lnSpc>
                <a:spcPct val="100000"/>
              </a:lnSpc>
              <a:spcBef>
                <a:spcPts val="100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FFFFFF"/>
                </a:solidFill>
                <a:effectLst/>
                <a:uLnTx/>
                <a:uFillTx/>
                <a:latin typeface="Aptos" panose="02110004020202020204"/>
                <a:ea typeface="+mn-ea"/>
                <a:cs typeface="+mn-cs"/>
              </a:rPr>
              <a:t>Trodelvy as monotherapy is indicated for the treatment of adult patients with unresectable or metastatic triple-negative breast cancer (</a:t>
            </a:r>
            <a:r>
              <a:rPr kumimoji="0" lang="en-US" altLang="en-US" sz="1400" b="0" i="0" u="none" strike="noStrike" kern="1200" cap="none" spc="0" normalizeH="0" baseline="0" noProof="0" dirty="0" err="1">
                <a:ln>
                  <a:noFill/>
                </a:ln>
                <a:solidFill>
                  <a:srgbClr val="FFFFFF"/>
                </a:solidFill>
                <a:effectLst/>
                <a:uLnTx/>
                <a:uFillTx/>
                <a:latin typeface="Aptos" panose="02110004020202020204"/>
                <a:ea typeface="+mn-ea"/>
                <a:cs typeface="+mn-cs"/>
              </a:rPr>
              <a:t>mTNBC</a:t>
            </a:r>
            <a:r>
              <a:rPr kumimoji="0" lang="en-US" altLang="en-US" sz="1400" b="0" i="0" u="none" strike="noStrike" kern="1200" cap="none" spc="0" normalizeH="0" baseline="0" noProof="0" dirty="0">
                <a:ln>
                  <a:noFill/>
                </a:ln>
                <a:solidFill>
                  <a:srgbClr val="FFFFFF"/>
                </a:solidFill>
                <a:effectLst/>
                <a:uLnTx/>
                <a:uFillTx/>
                <a:latin typeface="Aptos" panose="02110004020202020204"/>
                <a:ea typeface="+mn-ea"/>
                <a:cs typeface="+mn-cs"/>
              </a:rPr>
              <a:t>) who have received two or more prior systemic therapies, including at least one of them for advanced disease.</a:t>
            </a:r>
          </a:p>
          <a:p>
            <a:pPr marL="0" marR="0" lvl="0" indent="0" algn="just" defTabSz="914400" rtl="0" eaLnBrk="1" fontAlgn="auto" latinLnBrk="0" hangingPunct="1">
              <a:lnSpc>
                <a:spcPct val="100000"/>
              </a:lnSpc>
              <a:spcBef>
                <a:spcPts val="100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FFFFFF"/>
                </a:solidFill>
                <a:effectLst/>
                <a:uLnTx/>
                <a:uFillTx/>
                <a:latin typeface="Aptos" panose="02110004020202020204"/>
                <a:ea typeface="+mn-ea"/>
                <a:cs typeface="+mn-cs"/>
              </a:rPr>
              <a:t>Trodelvy is indicated for the treatment of adult patients with unresectable locally advanced or metastatic HR+/HER2- (IHC 0, IHC 1+ or IHC 2+/ISH–) breast cancer who have received endocrine-based therapy and at least two additional systemic therapies in the metastatic setting</a:t>
            </a:r>
          </a:p>
          <a:p>
            <a:pPr marL="0" marR="0" lvl="0" indent="0" algn="l" defTabSz="914400" rtl="0" eaLnBrk="1" fontAlgn="auto" latinLnBrk="0" hangingPunct="1">
              <a:lnSpc>
                <a:spcPct val="100000"/>
              </a:lnSpc>
              <a:spcBef>
                <a:spcPts val="1000"/>
              </a:spcBef>
              <a:spcAft>
                <a:spcPct val="0"/>
              </a:spcAft>
              <a:buClrTx/>
              <a:buSzTx/>
              <a:buFont typeface="Arial" panose="020B0604020202020204" pitchFamily="34" charset="0"/>
              <a:buNone/>
              <a:tabLst/>
              <a:defRPr/>
            </a:pPr>
            <a:endParaRPr kumimoji="0" lang="en-GB" altLang="en-US" sz="1400" b="1"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1026" name="Picture 2" descr="דגל ישראל – המכלול">
            <a:extLst>
              <a:ext uri="{FF2B5EF4-FFF2-40B4-BE49-F238E27FC236}">
                <a16:creationId xmlns:a16="http://schemas.microsoft.com/office/drawing/2014/main" id="{B5A9BFD6-8C01-3406-6723-62EA8D11A96D}"/>
              </a:ext>
            </a:extLst>
          </p:cNvPr>
          <p:cNvPicPr>
            <a:picLocks noChangeAspect="1" noChangeArrowheads="1"/>
          </p:cNvPicPr>
          <p:nvPr/>
        </p:nvPicPr>
        <p:blipFill>
          <a:blip r:embed="rId6"/>
          <a:stretch>
            <a:fillRect/>
          </a:stretch>
        </p:blipFill>
        <p:spPr bwMode="auto">
          <a:xfrm>
            <a:off x="49212" y="1759939"/>
            <a:ext cx="800461" cy="707988"/>
          </a:xfrm>
          <a:prstGeom prst="ellipse">
            <a:avLst/>
          </a:prstGeom>
          <a:ln>
            <a:noFill/>
          </a:ln>
          <a:effectLst>
            <a:softEdge rad="112500"/>
          </a:effectLst>
        </p:spPr>
      </p:pic>
      <p:pic>
        <p:nvPicPr>
          <p:cNvPr id="4" name="Picture 3">
            <a:extLst>
              <a:ext uri="{FF2B5EF4-FFF2-40B4-BE49-F238E27FC236}">
                <a16:creationId xmlns:a16="http://schemas.microsoft.com/office/drawing/2014/main" id="{DB3C1BAF-D79A-0E79-5A0E-1FD09D63FAB4}"/>
              </a:ext>
            </a:extLst>
          </p:cNvPr>
          <p:cNvPicPr>
            <a:picLocks noChangeAspect="1"/>
          </p:cNvPicPr>
          <p:nvPr/>
        </p:nvPicPr>
        <p:blipFill>
          <a:blip r:embed="rId7"/>
          <a:stretch>
            <a:fillRect/>
          </a:stretch>
        </p:blipFill>
        <p:spPr>
          <a:xfrm>
            <a:off x="8561388" y="4024313"/>
            <a:ext cx="3060700" cy="1576387"/>
          </a:xfrm>
          <a:prstGeom prst="rect">
            <a:avLst/>
          </a:prstGeom>
          <a:ln>
            <a:noFill/>
          </a:ln>
          <a:effectLst>
            <a:outerShdw blurRad="292100" dist="139700" dir="2700000" algn="tl" rotWithShape="0">
              <a:srgbClr val="333333">
                <a:alpha val="65000"/>
              </a:srgbClr>
            </a:outerShdw>
          </a:effectLst>
        </p:spPr>
      </p:pic>
      <p:sp>
        <p:nvSpPr>
          <p:cNvPr id="213008" name="TextBox 16">
            <a:extLst>
              <a:ext uri="{FF2B5EF4-FFF2-40B4-BE49-F238E27FC236}">
                <a16:creationId xmlns:a16="http://schemas.microsoft.com/office/drawing/2014/main" id="{51E3AE01-123C-66FF-4AF7-0758DB06AC1A}"/>
              </a:ext>
            </a:extLst>
          </p:cNvPr>
          <p:cNvSpPr txBox="1">
            <a:spLocks noChangeArrowheads="1"/>
          </p:cNvSpPr>
          <p:nvPr/>
        </p:nvSpPr>
        <p:spPr bwMode="auto">
          <a:xfrm>
            <a:off x="-36512" y="1008774"/>
            <a:ext cx="24450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0" i="0" u="sng" strike="noStrike" kern="1200" cap="none" spc="0" normalizeH="0" baseline="0" noProof="0" dirty="0">
                <a:ln>
                  <a:noFill/>
                </a:ln>
                <a:solidFill>
                  <a:schemeClr val="accent1"/>
                </a:solidFill>
                <a:effectLst/>
                <a:uLnTx/>
                <a:uFillTx/>
                <a:latin typeface="Aptos" panose="02110004020202020204"/>
                <a:ea typeface="+mn-ea"/>
                <a:cs typeface="+mn-cs"/>
              </a:rPr>
              <a:t>Full Indication </a:t>
            </a:r>
            <a:r>
              <a:rPr kumimoji="0" lang="en-US" altLang="en-US" sz="1200" b="0" i="0" u="none" strike="noStrike" kern="1200" cap="none" spc="0" normalizeH="0" baseline="0" noProof="0" dirty="0">
                <a:ln>
                  <a:noFill/>
                </a:ln>
                <a:solidFill>
                  <a:schemeClr val="accent1"/>
                </a:solidFill>
                <a:effectLst/>
                <a:uLnTx/>
                <a:uFillTx/>
                <a:latin typeface="Aptos" panose="02110004020202020204"/>
                <a:ea typeface="+mn-ea"/>
                <a:cs typeface="+mn-cs"/>
              </a:rPr>
              <a:t>     </a:t>
            </a:r>
          </a:p>
        </p:txBody>
      </p:sp>
      <p:sp>
        <p:nvSpPr>
          <p:cNvPr id="213009" name="TextBox 18">
            <a:extLst>
              <a:ext uri="{FF2B5EF4-FFF2-40B4-BE49-F238E27FC236}">
                <a16:creationId xmlns:a16="http://schemas.microsoft.com/office/drawing/2014/main" id="{C11283AE-4A5D-F013-02C2-33610111D4C3}"/>
              </a:ext>
            </a:extLst>
          </p:cNvPr>
          <p:cNvSpPr txBox="1">
            <a:spLocks noChangeArrowheads="1"/>
          </p:cNvSpPr>
          <p:nvPr/>
        </p:nvSpPr>
        <p:spPr bwMode="auto">
          <a:xfrm>
            <a:off x="1031875" y="3287713"/>
            <a:ext cx="20939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200" b="0" i="0" u="sng" strike="noStrike" kern="1200" cap="none" spc="0" normalizeH="0" baseline="0" noProof="0">
                <a:ln>
                  <a:noFill/>
                </a:ln>
                <a:solidFill>
                  <a:srgbClr val="203661"/>
                </a:solidFill>
                <a:effectLst/>
                <a:uLnTx/>
                <a:uFillTx/>
                <a:latin typeface="Aptos" panose="02110004020202020204"/>
                <a:ea typeface="+mn-ea"/>
                <a:cs typeface="+mn-cs"/>
              </a:rPr>
              <a:t>Contraindications</a:t>
            </a:r>
            <a:r>
              <a:rPr kumimoji="0" lang="he-IL" altLang="en-US" sz="1200" b="0" i="0" u="sng" strike="noStrike" kern="1200" cap="none" spc="0" normalizeH="0" baseline="0" noProof="0">
                <a:ln>
                  <a:noFill/>
                </a:ln>
                <a:solidFill>
                  <a:srgbClr val="203661"/>
                </a:solidFill>
                <a:effectLst/>
                <a:uLnTx/>
                <a:uFillTx/>
                <a:latin typeface="Aptos" panose="02110004020202020204"/>
                <a:ea typeface="+mn-ea"/>
                <a:cs typeface="Arial" panose="020B0604020202020204" pitchFamily="34" charset="0"/>
              </a:rPr>
              <a:t>:</a:t>
            </a:r>
            <a:endParaRPr kumimoji="0" lang="en-US" altLang="en-US" sz="1200" b="0" i="0" u="sng" strike="noStrike" kern="1200" cap="none" spc="0" normalizeH="0" baseline="0" noProof="0">
              <a:ln>
                <a:noFill/>
              </a:ln>
              <a:solidFill>
                <a:srgbClr val="203661"/>
              </a:solidFill>
              <a:effectLst/>
              <a:uLnTx/>
              <a:uFillTx/>
              <a:latin typeface="Aptos" panose="02110004020202020204"/>
              <a:ea typeface="+mn-ea"/>
              <a:cs typeface="+mn-cs"/>
            </a:endParaRPr>
          </a:p>
        </p:txBody>
      </p:sp>
      <p:cxnSp>
        <p:nvCxnSpPr>
          <p:cNvPr id="7" name="Straight Connector 6">
            <a:extLst>
              <a:ext uri="{FF2B5EF4-FFF2-40B4-BE49-F238E27FC236}">
                <a16:creationId xmlns:a16="http://schemas.microsoft.com/office/drawing/2014/main" id="{D02A8AB3-7974-8866-1CAE-1A9A1CE92E7B}"/>
              </a:ext>
            </a:extLst>
          </p:cNvPr>
          <p:cNvCxnSpPr/>
          <p:nvPr/>
        </p:nvCxnSpPr>
        <p:spPr>
          <a:xfrm>
            <a:off x="80963" y="3832225"/>
            <a:ext cx="11774487" cy="0"/>
          </a:xfrm>
          <a:prstGeom prst="line">
            <a:avLst/>
          </a:prstGeom>
        </p:spPr>
        <p:style>
          <a:lnRef idx="1">
            <a:schemeClr val="accent1"/>
          </a:lnRef>
          <a:fillRef idx="0">
            <a:schemeClr val="accent1"/>
          </a:fillRef>
          <a:effectRef idx="0">
            <a:schemeClr val="accent1"/>
          </a:effectRef>
          <a:fontRef idx="minor">
            <a:schemeClr val="tx1"/>
          </a:fontRef>
        </p:style>
      </p:cxnSp>
      <p:sp>
        <p:nvSpPr>
          <p:cNvPr id="213011" name="TextBox 20">
            <a:extLst>
              <a:ext uri="{FF2B5EF4-FFF2-40B4-BE49-F238E27FC236}">
                <a16:creationId xmlns:a16="http://schemas.microsoft.com/office/drawing/2014/main" id="{1F4C40F1-E0CB-FE23-1516-325A308C0365}"/>
              </a:ext>
            </a:extLst>
          </p:cNvPr>
          <p:cNvSpPr txBox="1">
            <a:spLocks noChangeArrowheads="1"/>
          </p:cNvSpPr>
          <p:nvPr/>
        </p:nvSpPr>
        <p:spPr bwMode="auto">
          <a:xfrm>
            <a:off x="2541588" y="3232150"/>
            <a:ext cx="10398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203661"/>
                </a:solidFill>
                <a:effectLst/>
                <a:uLnTx/>
                <a:uFillTx/>
                <a:latin typeface="Aptos" panose="02110004020202020204"/>
                <a:ea typeface="+mn-ea"/>
                <a:cs typeface="+mn-cs"/>
              </a:rPr>
              <a:t>Hypersensitivity to the active substance or to any of these excipients: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203661"/>
                </a:solidFill>
                <a:effectLst/>
                <a:uLnTx/>
                <a:uFillTx/>
                <a:latin typeface="Aptos" panose="02110004020202020204"/>
                <a:ea typeface="+mn-ea"/>
                <a:cs typeface="+mn-cs"/>
              </a:rPr>
              <a:t>2-(N-morpholino)ethane sulfonic acid (MES)   |   Polysorbate 80 (E433)   |    Trehalose dihydrate</a:t>
            </a:r>
          </a:p>
        </p:txBody>
      </p:sp>
      <p:pic>
        <p:nvPicPr>
          <p:cNvPr id="6" name="Picture 5">
            <a:extLst>
              <a:ext uri="{FF2B5EF4-FFF2-40B4-BE49-F238E27FC236}">
                <a16:creationId xmlns:a16="http://schemas.microsoft.com/office/drawing/2014/main" id="{A88B891C-EB72-7CB4-F724-EBA545B4AC2A}"/>
              </a:ext>
            </a:extLst>
          </p:cNvPr>
          <p:cNvPicPr>
            <a:picLocks noChangeAspect="1"/>
          </p:cNvPicPr>
          <p:nvPr/>
        </p:nvPicPr>
        <p:blipFill>
          <a:blip r:embed="rId8"/>
          <a:stretch>
            <a:fillRect/>
          </a:stretch>
        </p:blipFill>
        <p:spPr>
          <a:xfrm>
            <a:off x="682625" y="3971925"/>
            <a:ext cx="2852738" cy="1744663"/>
          </a:xfrm>
          <a:prstGeom prst="rect">
            <a:avLst/>
          </a:prstGeom>
          <a:ln>
            <a:noFill/>
          </a:ln>
          <a:effectLst>
            <a:outerShdw blurRad="292100" dist="139700" dir="2700000" algn="tl" rotWithShape="0">
              <a:srgbClr val="333333">
                <a:alpha val="65000"/>
              </a:srgbClr>
            </a:outerShdw>
          </a:effectLst>
        </p:spPr>
      </p:pic>
      <p:pic>
        <p:nvPicPr>
          <p:cNvPr id="213013" name="Picture 7">
            <a:extLst>
              <a:ext uri="{FF2B5EF4-FFF2-40B4-BE49-F238E27FC236}">
                <a16:creationId xmlns:a16="http://schemas.microsoft.com/office/drawing/2014/main" id="{C440C0BC-5D4E-A12C-FD78-0AFFCD11B510}"/>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813300" y="3997325"/>
            <a:ext cx="1870075"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A727190-517F-7F3D-9DDB-E7DBD6F452A0}"/>
              </a:ext>
            </a:extLst>
          </p:cNvPr>
          <p:cNvSpPr txBox="1"/>
          <p:nvPr/>
        </p:nvSpPr>
        <p:spPr>
          <a:xfrm>
            <a:off x="-36512" y="6384925"/>
            <a:ext cx="11944350"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1.ESMO:  https://www.esmo.org/newsroom/press-office/metastatic-breast-cancer-new-esmo-guideline-with-evidence-based-recommendations ,https://www.annalsofoncology.org/article/S0923-7534(21)04498-7/fulltext . Accessed October 21, 2021; </a:t>
            </a:r>
            <a:r>
              <a:rPr kumimoji="0" lang="en-US" sz="6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Gennari</a:t>
            </a: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 Barrios C H, Cortés J, et al. Guideline for the diagnosis, staging and treatment of patients with metastatic breast cancer. Annals of Oncol. 2021;    </a:t>
            </a:r>
            <a:r>
              <a:rPr kumimoji="0" lang="en-US" sz="6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doi</a:t>
            </a: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https://doi.org/10.1016/j.annonc.2021.09.019.  &amp; https://www.esmo.org/guidelines/esmo-mcbs/esmo-mcbs-for-solid-tumours/esmo-mcbsscorecards/scorecard-271-1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 ASCO – American Society of Clinical Oncology. Published on July 29, 2021. www.asco.org/breast-cancer-guidelines. 3. NCCN- Guidelines in oncology (NCCN guidelines). Breast cancer NCCN Evidence Blocks, Version 1.2023 — January 27, 2023. https://www.nccn.org/guidelines/guidelines-detail?category=1&amp;id=1419 .  4. TRODELVY (</a:t>
            </a:r>
            <a:r>
              <a:rPr kumimoji="0" lang="en-US" sz="6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sacituzumab</a:t>
            </a: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6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govitecan</a:t>
            </a: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prescribing information approved by Israeli ministry of health </a:t>
            </a:r>
          </a:p>
        </p:txBody>
      </p:sp>
      <p:sp>
        <p:nvSpPr>
          <p:cNvPr id="5" name="TextBox 4">
            <a:extLst>
              <a:ext uri="{FF2B5EF4-FFF2-40B4-BE49-F238E27FC236}">
                <a16:creationId xmlns:a16="http://schemas.microsoft.com/office/drawing/2014/main" id="{76AACE9E-1B5E-330D-31FA-1BF11942652F}"/>
              </a:ext>
            </a:extLst>
          </p:cNvPr>
          <p:cNvSpPr txBox="1"/>
          <p:nvPr/>
        </p:nvSpPr>
        <p:spPr>
          <a:xfrm>
            <a:off x="1118424" y="1612821"/>
            <a:ext cx="1031051" cy="369332"/>
          </a:xfrm>
          <a:prstGeom prst="rect">
            <a:avLst/>
          </a:prstGeom>
          <a:noFill/>
        </p:spPr>
        <p:txBody>
          <a:bodyPr wrap="none" rtlCol="0">
            <a:spAutoFit/>
          </a:bodyPr>
          <a:lstStyle/>
          <a:p>
            <a:r>
              <a:rPr lang="en-US" b="1" dirty="0" err="1">
                <a:solidFill>
                  <a:schemeClr val="bg1"/>
                </a:solidFill>
              </a:rPr>
              <a:t>mTNBC</a:t>
            </a:r>
            <a:endParaRPr lang="en-US" b="1" dirty="0">
              <a:solidFill>
                <a:schemeClr val="bg1"/>
              </a:solidFill>
            </a:endParaRPr>
          </a:p>
        </p:txBody>
      </p:sp>
      <p:sp>
        <p:nvSpPr>
          <p:cNvPr id="8" name="TextBox 7">
            <a:extLst>
              <a:ext uri="{FF2B5EF4-FFF2-40B4-BE49-F238E27FC236}">
                <a16:creationId xmlns:a16="http://schemas.microsoft.com/office/drawing/2014/main" id="{87000665-39A7-1A55-1A79-8CB94657766A}"/>
              </a:ext>
            </a:extLst>
          </p:cNvPr>
          <p:cNvSpPr txBox="1"/>
          <p:nvPr/>
        </p:nvSpPr>
        <p:spPr>
          <a:xfrm>
            <a:off x="954428" y="2344863"/>
            <a:ext cx="1409360" cy="369332"/>
          </a:xfrm>
          <a:prstGeom prst="rect">
            <a:avLst/>
          </a:prstGeom>
          <a:noFill/>
        </p:spPr>
        <p:txBody>
          <a:bodyPr wrap="none" rtlCol="0">
            <a:spAutoFit/>
          </a:bodyPr>
          <a:lstStyle/>
          <a:p>
            <a:r>
              <a:rPr lang="en-US" b="1" dirty="0">
                <a:solidFill>
                  <a:schemeClr val="bg1"/>
                </a:solidFill>
              </a:rPr>
              <a:t>HR+/HER2-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8E3C75-52BA-3C43-7D79-69351E9D1DA8}"/>
              </a:ext>
            </a:extLst>
          </p:cNvPr>
          <p:cNvSpPr>
            <a:spLocks noGrp="1"/>
          </p:cNvSpPr>
          <p:nvPr>
            <p:ph type="title"/>
          </p:nvPr>
        </p:nvSpPr>
        <p:spPr>
          <a:xfrm>
            <a:off x="211138" y="272545"/>
            <a:ext cx="11269255" cy="671785"/>
          </a:xfrm>
        </p:spPr>
        <p:txBody>
          <a:bodyPr/>
          <a:lstStyle/>
          <a:p>
            <a:r>
              <a:rPr lang="en-US" sz="2800" dirty="0"/>
              <a:t>Trodelvy is Reimbursed in National Health service as of 2024</a:t>
            </a:r>
          </a:p>
        </p:txBody>
      </p:sp>
      <p:sp>
        <p:nvSpPr>
          <p:cNvPr id="5" name="Slide Number Placeholder 4">
            <a:extLst>
              <a:ext uri="{FF2B5EF4-FFF2-40B4-BE49-F238E27FC236}">
                <a16:creationId xmlns:a16="http://schemas.microsoft.com/office/drawing/2014/main" id="{071DF188-217F-DA07-BD21-6623F8A904DE}"/>
              </a:ext>
            </a:extLst>
          </p:cNvPr>
          <p:cNvSpPr>
            <a:spLocks noGrp="1"/>
          </p:cNvSpPr>
          <p:nvPr>
            <p:ph type="sldNum" sz="quarter" idx="15"/>
          </p:nvPr>
        </p:nvSpPr>
        <p:spPr/>
        <p:txBody>
          <a:bodyPr/>
          <a:lstStyle/>
          <a:p>
            <a:pPr>
              <a:defRPr/>
            </a:pPr>
            <a:fld id="{0807228E-731E-4713-A6CA-F569B97D936D}" type="slidenum">
              <a:rPr lang="en-US" smtClean="0"/>
              <a:pPr>
                <a:defRPr/>
              </a:pPr>
              <a:t>13</a:t>
            </a:fld>
            <a:endParaRPr lang="en-US" dirty="0"/>
          </a:p>
        </p:txBody>
      </p:sp>
      <p:pic>
        <p:nvPicPr>
          <p:cNvPr id="10" name="Picture 9">
            <a:extLst>
              <a:ext uri="{FF2B5EF4-FFF2-40B4-BE49-F238E27FC236}">
                <a16:creationId xmlns:a16="http://schemas.microsoft.com/office/drawing/2014/main" id="{0FE1BAEA-1FB4-9F31-5043-F7BE8520B468}"/>
              </a:ext>
            </a:extLst>
          </p:cNvPr>
          <p:cNvPicPr>
            <a:picLocks noChangeAspect="1"/>
          </p:cNvPicPr>
          <p:nvPr/>
        </p:nvPicPr>
        <p:blipFill>
          <a:blip r:embed="rId2"/>
          <a:stretch>
            <a:fillRect/>
          </a:stretch>
        </p:blipFill>
        <p:spPr>
          <a:xfrm>
            <a:off x="0" y="4258300"/>
            <a:ext cx="12192000" cy="1383862"/>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8DBE9BC4-6A7D-7AB2-526C-A9953C9AA359}"/>
              </a:ext>
            </a:extLst>
          </p:cNvPr>
          <p:cNvSpPr txBox="1"/>
          <p:nvPr/>
        </p:nvSpPr>
        <p:spPr>
          <a:xfrm>
            <a:off x="109331" y="6193051"/>
            <a:ext cx="6286500" cy="415498"/>
          </a:xfrm>
          <a:prstGeom prst="rect">
            <a:avLst/>
          </a:prstGeom>
          <a:noFill/>
        </p:spPr>
        <p:txBody>
          <a:bodyPr wrap="square">
            <a:spAutoFit/>
          </a:bodyPr>
          <a:lstStyle/>
          <a:p>
            <a:r>
              <a:rPr lang="en-US" sz="1050" dirty="0">
                <a:hlinkClick r:id="rId3"/>
              </a:rPr>
              <a:t>https://www.gov.il/he/pages/mk02-2024</a:t>
            </a:r>
            <a:endParaRPr lang="en-US" sz="1050" dirty="0"/>
          </a:p>
          <a:p>
            <a:endParaRPr lang="en-US" sz="1050" dirty="0"/>
          </a:p>
        </p:txBody>
      </p:sp>
      <p:pic>
        <p:nvPicPr>
          <p:cNvPr id="4" name="Picture 3">
            <a:extLst>
              <a:ext uri="{FF2B5EF4-FFF2-40B4-BE49-F238E27FC236}">
                <a16:creationId xmlns:a16="http://schemas.microsoft.com/office/drawing/2014/main" id="{954800CC-FD4D-9076-D507-D480DB212B15}"/>
              </a:ext>
            </a:extLst>
          </p:cNvPr>
          <p:cNvPicPr>
            <a:picLocks noChangeAspect="1"/>
          </p:cNvPicPr>
          <p:nvPr/>
        </p:nvPicPr>
        <p:blipFill>
          <a:blip r:embed="rId4"/>
          <a:stretch>
            <a:fillRect/>
          </a:stretch>
        </p:blipFill>
        <p:spPr>
          <a:xfrm>
            <a:off x="3228827" y="633806"/>
            <a:ext cx="5734345" cy="3549832"/>
          </a:xfrm>
          <a:prstGeom prst="rect">
            <a:avLst/>
          </a:prstGeom>
        </p:spPr>
      </p:pic>
    </p:spTree>
    <p:extLst>
      <p:ext uri="{BB962C8B-B14F-4D97-AF65-F5344CB8AC3E}">
        <p14:creationId xmlns:p14="http://schemas.microsoft.com/office/powerpoint/2010/main" val="597713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3" name="Rectangle 214022">
            <a:extLst>
              <a:ext uri="{FF2B5EF4-FFF2-40B4-BE49-F238E27FC236}">
                <a16:creationId xmlns:a16="http://schemas.microsoft.com/office/drawing/2014/main" id="{ED3C6830-028D-9374-BAE7-A6D5E4F85A97}"/>
              </a:ext>
            </a:extLst>
          </p:cNvPr>
          <p:cNvSpPr/>
          <p:nvPr/>
        </p:nvSpPr>
        <p:spPr>
          <a:xfrm>
            <a:off x="6578857" y="1280435"/>
            <a:ext cx="5471856" cy="4612542"/>
          </a:xfrm>
          <a:prstGeom prst="rect">
            <a:avLst/>
          </a:prstGeom>
          <a:solidFill>
            <a:srgbClr val="FBFBFB"/>
          </a:solidFill>
          <a:ln>
            <a:solidFill>
              <a:srgbClr val="FBFBFB"/>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018" name="Slide Number Placeholder 1">
            <a:extLst>
              <a:ext uri="{FF2B5EF4-FFF2-40B4-BE49-F238E27FC236}">
                <a16:creationId xmlns:a16="http://schemas.microsoft.com/office/drawing/2014/main" id="{B9D54344-A006-1BF1-41B4-DEAE4E2396B8}"/>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E1E0647-798A-4096-9019-24414AD0EB7C}" type="slidenum">
              <a:rPr lang="en-US" altLang="en-US" smtClean="0">
                <a:solidFill>
                  <a:schemeClr val="accent1"/>
                </a:solidFill>
              </a:rPr>
              <a:pPr fontAlgn="base">
                <a:spcBef>
                  <a:spcPct val="0"/>
                </a:spcBef>
                <a:spcAft>
                  <a:spcPct val="0"/>
                </a:spcAft>
              </a:pPr>
              <a:t>14</a:t>
            </a:fld>
            <a:endParaRPr lang="en-US" altLang="en-US">
              <a:solidFill>
                <a:schemeClr val="accent1"/>
              </a:solidFill>
            </a:endParaRPr>
          </a:p>
        </p:txBody>
      </p:sp>
      <p:sp>
        <p:nvSpPr>
          <p:cNvPr id="7" name="Text Placeholder 5">
            <a:extLst>
              <a:ext uri="{FF2B5EF4-FFF2-40B4-BE49-F238E27FC236}">
                <a16:creationId xmlns:a16="http://schemas.microsoft.com/office/drawing/2014/main" id="{C92D229E-7327-B678-2A64-A8A8E9FC3B74}"/>
              </a:ext>
            </a:extLst>
          </p:cNvPr>
          <p:cNvSpPr txBox="1">
            <a:spLocks/>
          </p:cNvSpPr>
          <p:nvPr/>
        </p:nvSpPr>
        <p:spPr>
          <a:xfrm>
            <a:off x="103188" y="6375417"/>
            <a:ext cx="9475787" cy="533400"/>
          </a:xfrm>
          <a:prstGeom prst="rect">
            <a:avLst/>
          </a:prstGeom>
        </p:spPr>
        <p:txBody>
          <a:bodyPr anchor="b"/>
          <a:lstStyle>
            <a:lvl1pPr marL="0">
              <a:lnSpc>
                <a:spcPct val="90000"/>
              </a:lnSpc>
              <a:spcBef>
                <a:spcPts val="600"/>
              </a:spcBef>
              <a:defRPr sz="2200" b="1">
                <a:solidFill>
                  <a:schemeClr val="accent1"/>
                </a:solidFill>
                <a:latin typeface="+mn-lt"/>
                <a:ea typeface="+mn-ea"/>
                <a:cs typeface="+mn-cs"/>
              </a:defRPr>
            </a:lvl1pPr>
            <a:lvl2pPr marL="171450" indent="-171450">
              <a:lnSpc>
                <a:spcPct val="90000"/>
              </a:lnSpc>
              <a:spcBef>
                <a:spcPts val="600"/>
              </a:spcBef>
              <a:buClr>
                <a:schemeClr val="accent1"/>
              </a:buClr>
              <a:buFont typeface="Arial" panose="020B0604020202020204" pitchFamily="34" charset="0"/>
              <a:buChar char="•"/>
              <a:defRPr sz="1800">
                <a:solidFill>
                  <a:schemeClr val="tx2">
                    <a:lumMod val="50000"/>
                  </a:schemeClr>
                </a:solidFill>
                <a:latin typeface="+mn-lt"/>
                <a:ea typeface="+mn-ea"/>
                <a:cs typeface="+mn-cs"/>
              </a:defRPr>
            </a:lvl2pPr>
            <a:lvl3pPr marL="568325" indent="-165100">
              <a:lnSpc>
                <a:spcPct val="90000"/>
              </a:lnSpc>
              <a:spcBef>
                <a:spcPts val="600"/>
              </a:spcBef>
              <a:buClr>
                <a:schemeClr val="accent1"/>
              </a:buClr>
              <a:buFont typeface="Calibri" panose="020F0502020204030204" pitchFamily="34" charset="0"/>
              <a:buChar char="–"/>
              <a:defRPr sz="1600">
                <a:solidFill>
                  <a:schemeClr val="tx2">
                    <a:lumMod val="50000"/>
                  </a:schemeClr>
                </a:solidFill>
                <a:latin typeface="+mn-lt"/>
                <a:ea typeface="+mn-ea"/>
                <a:cs typeface="+mn-cs"/>
              </a:defRPr>
            </a:lvl3pPr>
            <a:lvl4pPr marL="914400" indent="-171450">
              <a:lnSpc>
                <a:spcPct val="90000"/>
              </a:lnSpc>
              <a:spcBef>
                <a:spcPts val="600"/>
              </a:spcBef>
              <a:buClr>
                <a:schemeClr val="accent1"/>
              </a:buClr>
              <a:buSzPct val="91000"/>
              <a:buFont typeface="Courier New" panose="02070309020205020404" pitchFamily="49" charset="0"/>
              <a:buChar char="o"/>
              <a:defRPr sz="1400">
                <a:solidFill>
                  <a:schemeClr val="tx2">
                    <a:lumMod val="50000"/>
                  </a:schemeClr>
                </a:solidFill>
                <a:latin typeface="+mn-lt"/>
                <a:ea typeface="+mn-ea"/>
                <a:cs typeface="+mn-cs"/>
              </a:defRPr>
            </a:lvl4pPr>
            <a:lvl5pPr marL="1127125" indent="-150813">
              <a:lnSpc>
                <a:spcPct val="90000"/>
              </a:lnSpc>
              <a:spcBef>
                <a:spcPts val="600"/>
              </a:spcBef>
              <a:buClr>
                <a:schemeClr val="accent1"/>
              </a:buClr>
              <a:buSzPct val="80000"/>
              <a:buFont typeface="Arial" panose="020B0604020202020204" pitchFamily="34" charset="0"/>
              <a:buChar char="♦"/>
              <a:defRPr sz="1200">
                <a:solidFill>
                  <a:schemeClr val="tx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eaLnBrk="1" fontAlgn="auto" hangingPunct="1">
              <a:lnSpc>
                <a:spcPct val="100000"/>
              </a:lnSpc>
              <a:spcBef>
                <a:spcPts val="0"/>
              </a:spcBef>
              <a:spcAft>
                <a:spcPts val="0"/>
              </a:spcAft>
              <a:defRPr/>
            </a:pPr>
            <a:r>
              <a:rPr lang="en-US" sz="800" b="0" spc="-10" dirty="0">
                <a:solidFill>
                  <a:schemeClr val="accent3"/>
                </a:solidFill>
                <a:cs typeface="Arial"/>
              </a:rPr>
              <a:t>2L, second line; ADC, antibody-drug conjugate; mTNBC, metastatic triple-negative breast cancer; TROP-2, trophoblast antigen 2.​</a:t>
            </a:r>
          </a:p>
          <a:p>
            <a:pPr marL="12700" eaLnBrk="1" fontAlgn="auto" hangingPunct="1">
              <a:lnSpc>
                <a:spcPct val="100000"/>
              </a:lnSpc>
              <a:spcBef>
                <a:spcPts val="0"/>
              </a:spcBef>
              <a:spcAft>
                <a:spcPts val="0"/>
              </a:spcAft>
              <a:defRPr/>
            </a:pPr>
            <a:r>
              <a:rPr lang="en-GB" sz="800" b="0" spc="-10" dirty="0">
                <a:solidFill>
                  <a:schemeClr val="accent3"/>
                </a:solidFill>
                <a:cs typeface="Arial"/>
              </a:rPr>
              <a:t>1. </a:t>
            </a:r>
            <a:r>
              <a:rPr lang="en-GB" sz="800" b="0" spc="-10" dirty="0" err="1">
                <a:solidFill>
                  <a:schemeClr val="accent3"/>
                </a:solidFill>
                <a:cs typeface="Arial"/>
              </a:rPr>
              <a:t>Bardia</a:t>
            </a:r>
            <a:r>
              <a:rPr lang="en-GB" sz="800" b="0" spc="-10" dirty="0">
                <a:solidFill>
                  <a:schemeClr val="accent3"/>
                </a:solidFill>
                <a:cs typeface="Arial"/>
              </a:rPr>
              <a:t> A, et al. Presented at the Virtual 2020 ESMO Congress. 2. </a:t>
            </a:r>
            <a:r>
              <a:rPr lang="en-GB" sz="800" b="0" spc="-10" dirty="0" err="1">
                <a:solidFill>
                  <a:schemeClr val="accent3"/>
                </a:solidFill>
                <a:cs typeface="Arial"/>
              </a:rPr>
              <a:t>Rugo</a:t>
            </a:r>
            <a:r>
              <a:rPr lang="en-GB" sz="800" b="0" spc="-10" dirty="0">
                <a:solidFill>
                  <a:schemeClr val="accent3"/>
                </a:solidFill>
                <a:cs typeface="Arial"/>
              </a:rPr>
              <a:t> HS, et al. </a:t>
            </a:r>
            <a:r>
              <a:rPr lang="en-GB" sz="800" b="0" i="1" spc="-10" dirty="0">
                <a:solidFill>
                  <a:schemeClr val="accent3"/>
                </a:solidFill>
                <a:cs typeface="Arial"/>
              </a:rPr>
              <a:t>Future </a:t>
            </a:r>
            <a:r>
              <a:rPr lang="da-DK" sz="800" b="0" i="1" spc="-10" dirty="0">
                <a:solidFill>
                  <a:schemeClr val="accent3"/>
                </a:solidFill>
                <a:cs typeface="Arial"/>
              </a:rPr>
              <a:t>Oncol</a:t>
            </a:r>
            <a:r>
              <a:rPr lang="da-DK" sz="800" b="0" spc="-10" dirty="0">
                <a:solidFill>
                  <a:schemeClr val="accent3"/>
                </a:solidFill>
                <a:cs typeface="Arial"/>
              </a:rPr>
              <a:t>. 2020;16(12):705–715. 3. Goldenberg DM, et al. </a:t>
            </a:r>
            <a:r>
              <a:rPr lang="da-DK" sz="800" b="0" i="1" spc="-10" dirty="0">
                <a:solidFill>
                  <a:schemeClr val="accent3"/>
                </a:solidFill>
                <a:cs typeface="Arial"/>
              </a:rPr>
              <a:t>Oncotarget</a:t>
            </a:r>
            <a:r>
              <a:rPr lang="da-DK" sz="800" b="0" spc="-10" dirty="0">
                <a:solidFill>
                  <a:schemeClr val="accent3"/>
                </a:solidFill>
                <a:cs typeface="Arial"/>
              </a:rPr>
              <a:t>. 2015;6(26):22496–22512. 4. Stepan LP, </a:t>
            </a:r>
            <a:r>
              <a:rPr lang="en-GB" sz="800" b="0" spc="-10" dirty="0">
                <a:solidFill>
                  <a:schemeClr val="accent3"/>
                </a:solidFill>
                <a:cs typeface="Arial"/>
              </a:rPr>
              <a:t>et al. </a:t>
            </a:r>
            <a:r>
              <a:rPr lang="en-GB" sz="800" b="0" i="1" spc="-10" dirty="0">
                <a:solidFill>
                  <a:schemeClr val="accent3"/>
                </a:solidFill>
                <a:cs typeface="Arial"/>
              </a:rPr>
              <a:t>J </a:t>
            </a:r>
            <a:r>
              <a:rPr lang="en-GB" sz="800" b="0" i="1" spc="-10" dirty="0" err="1">
                <a:solidFill>
                  <a:schemeClr val="accent3"/>
                </a:solidFill>
                <a:cs typeface="Arial"/>
              </a:rPr>
              <a:t>Histochem</a:t>
            </a:r>
            <a:r>
              <a:rPr lang="en-GB" sz="800" b="0" i="1" spc="-10" dirty="0">
                <a:solidFill>
                  <a:schemeClr val="accent3"/>
                </a:solidFill>
                <a:cs typeface="Arial"/>
              </a:rPr>
              <a:t> </a:t>
            </a:r>
            <a:r>
              <a:rPr lang="en-GB" sz="800" b="0" i="1" spc="-10" dirty="0" err="1">
                <a:solidFill>
                  <a:schemeClr val="accent3"/>
                </a:solidFill>
                <a:cs typeface="Arial"/>
              </a:rPr>
              <a:t>Cytochem</a:t>
            </a:r>
            <a:r>
              <a:rPr lang="en-GB" sz="800" b="0" spc="-10" dirty="0">
                <a:solidFill>
                  <a:schemeClr val="accent3"/>
                </a:solidFill>
                <a:cs typeface="Arial"/>
              </a:rPr>
              <a:t>. 2011;59(7):701-710. 5. </a:t>
            </a:r>
            <a:r>
              <a:rPr lang="en-GB" sz="800" b="0" spc="-10" dirty="0" err="1">
                <a:solidFill>
                  <a:schemeClr val="accent3"/>
                </a:solidFill>
                <a:cs typeface="Arial"/>
              </a:rPr>
              <a:t>Shvartsur</a:t>
            </a:r>
            <a:r>
              <a:rPr lang="en-GB" sz="800" b="0" spc="-10" dirty="0">
                <a:solidFill>
                  <a:schemeClr val="accent3"/>
                </a:solidFill>
                <a:cs typeface="Arial"/>
              </a:rPr>
              <a:t> A, et al. </a:t>
            </a:r>
            <a:r>
              <a:rPr lang="en-GB" sz="800" b="0" i="1" spc="-10" dirty="0">
                <a:solidFill>
                  <a:schemeClr val="accent3"/>
                </a:solidFill>
                <a:cs typeface="Arial"/>
              </a:rPr>
              <a:t>Genes Cancer</a:t>
            </a:r>
            <a:r>
              <a:rPr lang="en-GB" sz="800" b="0" spc="-10" dirty="0">
                <a:solidFill>
                  <a:schemeClr val="accent3"/>
                </a:solidFill>
                <a:cs typeface="Arial"/>
              </a:rPr>
              <a:t>. 2015;6(3-4):84-105. 6. </a:t>
            </a:r>
            <a:r>
              <a:rPr lang="en-GB" sz="800" b="0" spc="-10" dirty="0" err="1">
                <a:solidFill>
                  <a:schemeClr val="accent3"/>
                </a:solidFill>
                <a:cs typeface="Arial"/>
              </a:rPr>
              <a:t>Bardia</a:t>
            </a:r>
            <a:r>
              <a:rPr lang="en-GB" sz="800" b="0" spc="-10" dirty="0">
                <a:solidFill>
                  <a:schemeClr val="accent3"/>
                </a:solidFill>
                <a:cs typeface="Arial"/>
              </a:rPr>
              <a:t> A, et al. </a:t>
            </a:r>
            <a:r>
              <a:rPr lang="en-GB" sz="800" b="0" i="1" spc="-10" dirty="0">
                <a:solidFill>
                  <a:schemeClr val="accent3"/>
                </a:solidFill>
                <a:cs typeface="Arial"/>
              </a:rPr>
              <a:t>N </a:t>
            </a:r>
            <a:r>
              <a:rPr lang="en-GB" sz="800" b="0" i="1" spc="-10" dirty="0" err="1">
                <a:solidFill>
                  <a:schemeClr val="accent3"/>
                </a:solidFill>
                <a:cs typeface="Arial"/>
              </a:rPr>
              <a:t>Engl</a:t>
            </a:r>
            <a:r>
              <a:rPr lang="en-GB" sz="800" b="0" i="1" spc="-10" dirty="0">
                <a:solidFill>
                  <a:schemeClr val="accent3"/>
                </a:solidFill>
                <a:cs typeface="Arial"/>
              </a:rPr>
              <a:t> J Med</a:t>
            </a:r>
            <a:r>
              <a:rPr lang="en-GB" sz="800" b="0" spc="-10" dirty="0">
                <a:solidFill>
                  <a:schemeClr val="accent3"/>
                </a:solidFill>
                <a:cs typeface="Arial"/>
              </a:rPr>
              <a:t>. 2021;384(16):1529–1541. 7. Goldenberg DM, et al</a:t>
            </a:r>
            <a:r>
              <a:rPr lang="en-GB" sz="800" b="0" i="1" spc="-10" dirty="0">
                <a:solidFill>
                  <a:schemeClr val="accent3"/>
                </a:solidFill>
                <a:cs typeface="Arial"/>
              </a:rPr>
              <a:t>. Exp </a:t>
            </a:r>
            <a:r>
              <a:rPr lang="en-GB" sz="800" b="0" i="1" spc="-10" dirty="0" err="1">
                <a:solidFill>
                  <a:schemeClr val="accent3"/>
                </a:solidFill>
                <a:cs typeface="Arial"/>
              </a:rPr>
              <a:t>Opin</a:t>
            </a:r>
            <a:r>
              <a:rPr lang="en-GB" sz="800" b="0" i="1" spc="-10" dirty="0">
                <a:solidFill>
                  <a:schemeClr val="accent3"/>
                </a:solidFill>
                <a:cs typeface="Arial"/>
              </a:rPr>
              <a:t> </a:t>
            </a:r>
            <a:r>
              <a:rPr lang="en-GB" sz="800" b="0" i="1" spc="-10" dirty="0" err="1">
                <a:solidFill>
                  <a:schemeClr val="accent3"/>
                </a:solidFill>
                <a:cs typeface="Arial"/>
              </a:rPr>
              <a:t>Biol</a:t>
            </a:r>
            <a:r>
              <a:rPr lang="en-GB" sz="800" b="0" i="1" spc="-10" dirty="0">
                <a:solidFill>
                  <a:schemeClr val="accent3"/>
                </a:solidFill>
                <a:cs typeface="Arial"/>
              </a:rPr>
              <a:t> </a:t>
            </a:r>
            <a:r>
              <a:rPr lang="en-GB" sz="800" b="0" i="1" spc="-10" dirty="0" err="1">
                <a:solidFill>
                  <a:schemeClr val="accent3"/>
                </a:solidFill>
                <a:cs typeface="Arial"/>
              </a:rPr>
              <a:t>Ther</a:t>
            </a:r>
            <a:r>
              <a:rPr lang="en-GB" sz="800" b="0" i="1" spc="-10" dirty="0">
                <a:solidFill>
                  <a:schemeClr val="accent3"/>
                </a:solidFill>
                <a:cs typeface="Arial"/>
              </a:rPr>
              <a:t>. </a:t>
            </a:r>
            <a:r>
              <a:rPr lang="en-GB" sz="800" b="0" spc="-10" dirty="0">
                <a:solidFill>
                  <a:schemeClr val="accent3"/>
                </a:solidFill>
                <a:cs typeface="Arial"/>
              </a:rPr>
              <a:t>2020;20(8):871–885. 8. Sharkey RM, et al. </a:t>
            </a:r>
            <a:r>
              <a:rPr lang="en-GB" sz="800" b="0" i="1" spc="-10" dirty="0">
                <a:solidFill>
                  <a:schemeClr val="accent3"/>
                </a:solidFill>
                <a:cs typeface="Arial"/>
              </a:rPr>
              <a:t>Clin Cancer Res</a:t>
            </a:r>
            <a:r>
              <a:rPr lang="en-GB" sz="800" b="0" spc="-10" dirty="0">
                <a:solidFill>
                  <a:schemeClr val="accent3"/>
                </a:solidFill>
                <a:cs typeface="Arial"/>
              </a:rPr>
              <a:t>. 2015;21(22):5131-5138. 9. Cardillo TM, et al. </a:t>
            </a:r>
            <a:r>
              <a:rPr lang="en-GB" sz="800" b="0" i="1" spc="-10" dirty="0">
                <a:solidFill>
                  <a:schemeClr val="accent3"/>
                </a:solidFill>
                <a:cs typeface="Arial"/>
              </a:rPr>
              <a:t>Clin Cancer Res</a:t>
            </a:r>
            <a:r>
              <a:rPr lang="en-GB" sz="800" b="0" spc="-10" dirty="0">
                <a:solidFill>
                  <a:schemeClr val="accent3"/>
                </a:solidFill>
                <a:cs typeface="Arial"/>
              </a:rPr>
              <a:t>. 2011;17(10):3157-3169. 10. </a:t>
            </a:r>
            <a:r>
              <a:rPr lang="en-GB" sz="800" b="0" spc="-10" dirty="0" err="1">
                <a:solidFill>
                  <a:schemeClr val="accent3"/>
                </a:solidFill>
                <a:cs typeface="Arial"/>
              </a:rPr>
              <a:t>Loriot</a:t>
            </a:r>
            <a:r>
              <a:rPr lang="en-GB" sz="800" b="0" spc="-10" dirty="0">
                <a:solidFill>
                  <a:schemeClr val="accent3"/>
                </a:solidFill>
                <a:cs typeface="Arial"/>
              </a:rPr>
              <a:t> Y, et al. Presented at the Virtual 2020 ESMO Congress. 11. </a:t>
            </a:r>
            <a:r>
              <a:rPr lang="en-US" sz="800" b="0" spc="-10" dirty="0">
                <a:solidFill>
                  <a:schemeClr val="accent3"/>
                </a:solidFill>
                <a:cs typeface="Arial"/>
              </a:rPr>
              <a:t>TRODELVY (</a:t>
            </a:r>
            <a:r>
              <a:rPr lang="en-US" sz="800" b="0" spc="-10" dirty="0" err="1">
                <a:solidFill>
                  <a:schemeClr val="accent3"/>
                </a:solidFill>
                <a:cs typeface="Arial"/>
              </a:rPr>
              <a:t>sacituzumab</a:t>
            </a:r>
            <a:r>
              <a:rPr lang="en-US" sz="800" b="0" spc="-10" dirty="0">
                <a:solidFill>
                  <a:schemeClr val="accent3"/>
                </a:solidFill>
                <a:cs typeface="Arial"/>
              </a:rPr>
              <a:t> </a:t>
            </a:r>
            <a:r>
              <a:rPr lang="en-US" sz="800" b="0" spc="-10" dirty="0" err="1">
                <a:solidFill>
                  <a:schemeClr val="accent3"/>
                </a:solidFill>
                <a:cs typeface="Arial"/>
              </a:rPr>
              <a:t>govitecan</a:t>
            </a:r>
            <a:r>
              <a:rPr lang="en-US" sz="800" b="0" spc="-10" dirty="0">
                <a:solidFill>
                  <a:schemeClr val="accent3"/>
                </a:solidFill>
                <a:cs typeface="Arial"/>
              </a:rPr>
              <a:t>) prescribing information approved by Israeli ministry of health </a:t>
            </a:r>
          </a:p>
        </p:txBody>
      </p:sp>
      <p:sp>
        <p:nvSpPr>
          <p:cNvPr id="14" name="Title 4">
            <a:extLst>
              <a:ext uri="{FF2B5EF4-FFF2-40B4-BE49-F238E27FC236}">
                <a16:creationId xmlns:a16="http://schemas.microsoft.com/office/drawing/2014/main" id="{153F8AAA-F84B-40DA-4A02-FA6B4E1A0226}"/>
              </a:ext>
            </a:extLst>
          </p:cNvPr>
          <p:cNvSpPr txBox="1">
            <a:spLocks/>
          </p:cNvSpPr>
          <p:nvPr/>
        </p:nvSpPr>
        <p:spPr>
          <a:xfrm>
            <a:off x="0" y="-154489"/>
            <a:ext cx="11764697" cy="884238"/>
          </a:xfrm>
          <a:prstGeom prst="rect">
            <a:avLst/>
          </a:prstGeom>
        </p:spPr>
        <p:txBody>
          <a:bodyPr bIns="18288" anchor="ctr"/>
          <a:lstStyle>
            <a:lvl1pPr>
              <a:lnSpc>
                <a:spcPct val="90000"/>
              </a:lnSpc>
              <a:defRPr sz="3200">
                <a:solidFill>
                  <a:schemeClr val="accent2"/>
                </a:solidFill>
                <a:latin typeface="+mj-lt"/>
                <a:ea typeface="+mj-ea"/>
                <a:cs typeface="+mj-cs"/>
              </a:defRPr>
            </a:lvl1pPr>
          </a:lstStyle>
          <a:p>
            <a:pPr eaLnBrk="1" fontAlgn="auto" hangingPunct="1">
              <a:spcBef>
                <a:spcPts val="0"/>
              </a:spcBef>
              <a:spcAft>
                <a:spcPts val="0"/>
              </a:spcAft>
              <a:defRPr/>
            </a:pPr>
            <a:r>
              <a:rPr lang="en-GB" sz="2800" b="1" kern="800" dirty="0">
                <a:solidFill>
                  <a:srgbClr val="203661"/>
                </a:solidFill>
                <a:cs typeface="Arial" panose="020B0604020202020204" pitchFamily="34" charset="0"/>
              </a:rPr>
              <a:t>TRODELVY: The First And Only Approved TROP-2-directed ADC</a:t>
            </a:r>
            <a:r>
              <a:rPr lang="en-GB" sz="2800" b="1" kern="800" baseline="30000" dirty="0">
                <a:solidFill>
                  <a:srgbClr val="203661"/>
                </a:solidFill>
                <a:cs typeface="Arial" panose="020B0604020202020204" pitchFamily="34" charset="0"/>
              </a:rPr>
              <a:t>1</a:t>
            </a:r>
            <a:endParaRPr lang="en-US" sz="2800" b="1" kern="800" baseline="30000" dirty="0">
              <a:solidFill>
                <a:srgbClr val="203661"/>
              </a:solidFill>
              <a:cs typeface="Arial" panose="020B0604020202020204" pitchFamily="34" charset="0"/>
            </a:endParaRPr>
          </a:p>
        </p:txBody>
      </p:sp>
      <p:pic>
        <p:nvPicPr>
          <p:cNvPr id="214021" name="Picture 3">
            <a:extLst>
              <a:ext uri="{FF2B5EF4-FFF2-40B4-BE49-F238E27FC236}">
                <a16:creationId xmlns:a16="http://schemas.microsoft.com/office/drawing/2014/main" id="{45DFA24B-53E0-FB6E-A2FB-F05FE01B9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698" t="2844" r="22285" b="4445"/>
          <a:stretch>
            <a:fillRect/>
          </a:stretch>
        </p:blipFill>
        <p:spPr bwMode="auto">
          <a:xfrm rot="21043577">
            <a:off x="3161999" y="1410840"/>
            <a:ext cx="2646363" cy="255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eft Bracket 4">
            <a:extLst>
              <a:ext uri="{FF2B5EF4-FFF2-40B4-BE49-F238E27FC236}">
                <a16:creationId xmlns:a16="http://schemas.microsoft.com/office/drawing/2014/main" id="{57949991-B699-FEF8-9B2A-7AF7FD705D04}"/>
              </a:ext>
            </a:extLst>
          </p:cNvPr>
          <p:cNvSpPr/>
          <p:nvPr/>
        </p:nvSpPr>
        <p:spPr>
          <a:xfrm rot="5400000">
            <a:off x="4664527" y="3626554"/>
            <a:ext cx="76200" cy="1150937"/>
          </a:xfrm>
          <a:prstGeom prst="leftBracket">
            <a:avLst>
              <a:gd name="adj" fmla="val 64791"/>
            </a:avLst>
          </a:prstGeom>
          <a:ln>
            <a:solidFill>
              <a:srgbClr val="1E335E"/>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cxnSp>
        <p:nvCxnSpPr>
          <p:cNvPr id="8" name="Straight Arrow Connector 7">
            <a:extLst>
              <a:ext uri="{FF2B5EF4-FFF2-40B4-BE49-F238E27FC236}">
                <a16:creationId xmlns:a16="http://schemas.microsoft.com/office/drawing/2014/main" id="{D59D3DD4-F71C-3718-EBAD-2DFA2279524A}"/>
              </a:ext>
            </a:extLst>
          </p:cNvPr>
          <p:cNvCxnSpPr/>
          <p:nvPr/>
        </p:nvCxnSpPr>
        <p:spPr>
          <a:xfrm>
            <a:off x="2745942" y="1414333"/>
            <a:ext cx="549275" cy="0"/>
          </a:xfrm>
          <a:prstGeom prst="straightConnector1">
            <a:avLst/>
          </a:prstGeom>
          <a:ln>
            <a:solidFill>
              <a:srgbClr val="1E335E"/>
            </a:solidFill>
            <a:tailEnd type="triangle"/>
          </a:ln>
        </p:spPr>
        <p:style>
          <a:lnRef idx="1">
            <a:schemeClr val="accent1"/>
          </a:lnRef>
          <a:fillRef idx="0">
            <a:schemeClr val="accent1"/>
          </a:fillRef>
          <a:effectRef idx="0">
            <a:schemeClr val="accent1"/>
          </a:effectRef>
          <a:fontRef idx="minor">
            <a:schemeClr val="tx1"/>
          </a:fontRef>
        </p:style>
      </p:cxnSp>
      <p:sp>
        <p:nvSpPr>
          <p:cNvPr id="13" name="Left Bracket 12">
            <a:extLst>
              <a:ext uri="{FF2B5EF4-FFF2-40B4-BE49-F238E27FC236}">
                <a16:creationId xmlns:a16="http://schemas.microsoft.com/office/drawing/2014/main" id="{1B65CE38-47F3-B546-087E-8814CA2F81BF}"/>
              </a:ext>
            </a:extLst>
          </p:cNvPr>
          <p:cNvSpPr/>
          <p:nvPr/>
        </p:nvSpPr>
        <p:spPr>
          <a:xfrm rot="10800000">
            <a:off x="2669742" y="1214308"/>
            <a:ext cx="76200" cy="1246188"/>
          </a:xfrm>
          <a:prstGeom prst="leftBracket">
            <a:avLst>
              <a:gd name="adj" fmla="val 64791"/>
            </a:avLst>
          </a:prstGeom>
          <a:ln>
            <a:solidFill>
              <a:srgbClr val="1E335E"/>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16" name="TextBox 15">
            <a:extLst>
              <a:ext uri="{FF2B5EF4-FFF2-40B4-BE49-F238E27FC236}">
                <a16:creationId xmlns:a16="http://schemas.microsoft.com/office/drawing/2014/main" id="{CF5E290F-73C1-F28D-5423-306AF41EA0B2}"/>
              </a:ext>
            </a:extLst>
          </p:cNvPr>
          <p:cNvSpPr txBox="1"/>
          <p:nvPr/>
        </p:nvSpPr>
        <p:spPr>
          <a:xfrm>
            <a:off x="1" y="1011238"/>
            <a:ext cx="2756260" cy="1384995"/>
          </a:xfrm>
          <a:prstGeom prst="rect">
            <a:avLst/>
          </a:prstGeom>
          <a:noFill/>
        </p:spPr>
        <p:txBody>
          <a:bodyPr wrap="square">
            <a:spAutoFit/>
          </a:bodyPr>
          <a:lstStyle/>
          <a:p>
            <a:pPr eaLnBrk="1" fontAlgn="auto" hangingPunct="1">
              <a:spcBef>
                <a:spcPts val="0"/>
              </a:spcBef>
              <a:spcAft>
                <a:spcPts val="0"/>
              </a:spcAft>
              <a:defRPr/>
            </a:pPr>
            <a:r>
              <a:rPr lang="en-GB" sz="1200" b="1" i="1" dirty="0">
                <a:solidFill>
                  <a:srgbClr val="203661"/>
                </a:solidFill>
                <a:latin typeface="+mn-lt"/>
              </a:rPr>
              <a:t>TROP-2 DIRECTED </a:t>
            </a:r>
            <a:r>
              <a:rPr lang="en-GB" sz="1200" b="1" i="1" dirty="0" err="1">
                <a:solidFill>
                  <a:srgbClr val="203661"/>
                </a:solidFill>
                <a:latin typeface="+mn-lt"/>
              </a:rPr>
              <a:t>mAB</a:t>
            </a:r>
            <a:endParaRPr lang="en-GB" sz="1200" b="1" i="1" dirty="0">
              <a:solidFill>
                <a:srgbClr val="203661"/>
              </a:solidFill>
              <a:latin typeface="+mn-lt"/>
            </a:endParaRPr>
          </a:p>
          <a:p>
            <a:pPr marL="285750" indent="-285750" eaLnBrk="1" fontAlgn="auto" hangingPunct="1">
              <a:spcBef>
                <a:spcPts val="0"/>
              </a:spcBef>
              <a:spcAft>
                <a:spcPts val="0"/>
              </a:spcAft>
              <a:buFont typeface="Arial" panose="020B0604020202020204" pitchFamily="34" charset="0"/>
              <a:buChar char="•"/>
              <a:defRPr/>
            </a:pPr>
            <a:r>
              <a:rPr lang="en-GB" sz="1200" dirty="0">
                <a:solidFill>
                  <a:schemeClr val="accent3"/>
                </a:solidFill>
                <a:latin typeface="+mn-lt"/>
              </a:rPr>
              <a:t>Humanised monoclonal antibody</a:t>
            </a:r>
            <a:r>
              <a:rPr lang="en-GB" sz="1200" baseline="30000" dirty="0">
                <a:solidFill>
                  <a:schemeClr val="accent3"/>
                </a:solidFill>
                <a:latin typeface="+mn-lt"/>
              </a:rPr>
              <a:t>2,3</a:t>
            </a:r>
          </a:p>
          <a:p>
            <a:pPr marL="285750" indent="-285750" eaLnBrk="1" fontAlgn="auto" hangingPunct="1">
              <a:spcBef>
                <a:spcPts val="0"/>
              </a:spcBef>
              <a:spcAft>
                <a:spcPts val="0"/>
              </a:spcAft>
              <a:buFont typeface="Arial" panose="020B0604020202020204" pitchFamily="34" charset="0"/>
              <a:buChar char="•"/>
              <a:defRPr/>
            </a:pPr>
            <a:r>
              <a:rPr lang="en-GB" sz="1200" dirty="0">
                <a:solidFill>
                  <a:schemeClr val="accent3"/>
                </a:solidFill>
                <a:latin typeface="+mn-lt"/>
              </a:rPr>
              <a:t>TROP-2 is a cell surface antigen highly expressed in multiple tumour types, </a:t>
            </a:r>
            <a:r>
              <a:rPr lang="en-GB" sz="1200" b="1" dirty="0">
                <a:latin typeface="+mn-lt"/>
              </a:rPr>
              <a:t>including in &gt;90% of breast cancer</a:t>
            </a:r>
            <a:r>
              <a:rPr lang="en-GB" sz="1200" baseline="30000" dirty="0">
                <a:solidFill>
                  <a:schemeClr val="accent3"/>
                </a:solidFill>
                <a:latin typeface="+mn-lt"/>
              </a:rPr>
              <a:t>4-6</a:t>
            </a:r>
          </a:p>
        </p:txBody>
      </p:sp>
      <p:cxnSp>
        <p:nvCxnSpPr>
          <p:cNvPr id="18" name="Straight Arrow Connector 17">
            <a:extLst>
              <a:ext uri="{FF2B5EF4-FFF2-40B4-BE49-F238E27FC236}">
                <a16:creationId xmlns:a16="http://schemas.microsoft.com/office/drawing/2014/main" id="{525CCC8B-059C-0165-03F6-7A3D054E27A8}"/>
              </a:ext>
            </a:extLst>
          </p:cNvPr>
          <p:cNvCxnSpPr>
            <a:cxnSpLocks/>
          </p:cNvCxnSpPr>
          <p:nvPr/>
        </p:nvCxnSpPr>
        <p:spPr>
          <a:xfrm>
            <a:off x="2874361" y="3194916"/>
            <a:ext cx="1006475" cy="0"/>
          </a:xfrm>
          <a:prstGeom prst="straightConnector1">
            <a:avLst/>
          </a:prstGeom>
          <a:ln>
            <a:solidFill>
              <a:srgbClr val="1E335E"/>
            </a:solidFill>
            <a:tailEnd type="triangle"/>
          </a:ln>
        </p:spPr>
        <p:style>
          <a:lnRef idx="1">
            <a:schemeClr val="accent1"/>
          </a:lnRef>
          <a:fillRef idx="0">
            <a:schemeClr val="accent1"/>
          </a:fillRef>
          <a:effectRef idx="0">
            <a:schemeClr val="accent1"/>
          </a:effectRef>
          <a:fontRef idx="minor">
            <a:schemeClr val="tx1"/>
          </a:fontRef>
        </p:style>
      </p:cxnSp>
      <p:sp>
        <p:nvSpPr>
          <p:cNvPr id="19" name="Left Bracket 18">
            <a:extLst>
              <a:ext uri="{FF2B5EF4-FFF2-40B4-BE49-F238E27FC236}">
                <a16:creationId xmlns:a16="http://schemas.microsoft.com/office/drawing/2014/main" id="{DCBFB04D-763A-E99D-3E74-7FF24CD5A8C4}"/>
              </a:ext>
            </a:extLst>
          </p:cNvPr>
          <p:cNvSpPr/>
          <p:nvPr/>
        </p:nvSpPr>
        <p:spPr>
          <a:xfrm rot="10800000">
            <a:off x="2756261" y="2679799"/>
            <a:ext cx="76200" cy="1619250"/>
          </a:xfrm>
          <a:prstGeom prst="leftBracket">
            <a:avLst>
              <a:gd name="adj" fmla="val 64791"/>
            </a:avLst>
          </a:prstGeom>
          <a:ln>
            <a:solidFill>
              <a:srgbClr val="1E335E"/>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20" name="TextBox 19">
            <a:extLst>
              <a:ext uri="{FF2B5EF4-FFF2-40B4-BE49-F238E27FC236}">
                <a16:creationId xmlns:a16="http://schemas.microsoft.com/office/drawing/2014/main" id="{24342C62-2063-1614-094E-13015E3EAE91}"/>
              </a:ext>
            </a:extLst>
          </p:cNvPr>
          <p:cNvSpPr txBox="1"/>
          <p:nvPr/>
        </p:nvSpPr>
        <p:spPr>
          <a:xfrm>
            <a:off x="182828" y="2811565"/>
            <a:ext cx="2756260" cy="1754326"/>
          </a:xfrm>
          <a:prstGeom prst="rect">
            <a:avLst/>
          </a:prstGeom>
          <a:noFill/>
        </p:spPr>
        <p:txBody>
          <a:bodyPr wrap="square">
            <a:spAutoFit/>
          </a:bodyPr>
          <a:lstStyle/>
          <a:p>
            <a:pPr eaLnBrk="1" fontAlgn="auto" hangingPunct="1">
              <a:spcBef>
                <a:spcPts val="0"/>
              </a:spcBef>
              <a:spcAft>
                <a:spcPts val="0"/>
              </a:spcAft>
              <a:defRPr/>
            </a:pPr>
            <a:r>
              <a:rPr lang="en-GB" sz="1200" b="1" i="1" dirty="0">
                <a:solidFill>
                  <a:srgbClr val="203661"/>
                </a:solidFill>
                <a:latin typeface="+mn-lt"/>
              </a:rPr>
              <a:t>HYDROLYSABLE LINKER</a:t>
            </a:r>
          </a:p>
          <a:p>
            <a:pPr marL="285750" indent="-285750" eaLnBrk="1" fontAlgn="auto" hangingPunct="1">
              <a:spcBef>
                <a:spcPts val="0"/>
              </a:spcBef>
              <a:spcAft>
                <a:spcPts val="0"/>
              </a:spcAft>
              <a:buFont typeface="Arial" panose="020B0604020202020204" pitchFamily="34" charset="0"/>
              <a:buChar char="•"/>
              <a:defRPr/>
            </a:pPr>
            <a:r>
              <a:rPr lang="en-GB" sz="1200" dirty="0">
                <a:solidFill>
                  <a:schemeClr val="accent3"/>
                </a:solidFill>
                <a:latin typeface="+mn-lt"/>
              </a:rPr>
              <a:t>pH-sensitive, </a:t>
            </a:r>
            <a:r>
              <a:rPr lang="en-GB" sz="1200" b="1" dirty="0">
                <a:latin typeface="+mn-lt"/>
              </a:rPr>
              <a:t>hydrolysable linker </a:t>
            </a:r>
            <a:r>
              <a:rPr lang="en-GB" sz="1200" dirty="0">
                <a:solidFill>
                  <a:schemeClr val="accent3"/>
                </a:solidFill>
                <a:latin typeface="+mn-lt"/>
              </a:rPr>
              <a:t>facilitates rapid release of SN-38 following internalization in cancer cells and subsequently to neighboring tumour cells, enabling a </a:t>
            </a:r>
            <a:r>
              <a:rPr lang="en-GB" sz="1200" b="1" dirty="0">
                <a:latin typeface="+mn-lt"/>
              </a:rPr>
              <a:t>bystander effect</a:t>
            </a:r>
            <a:r>
              <a:rPr lang="en-GB" sz="1200" baseline="30000" dirty="0">
                <a:solidFill>
                  <a:schemeClr val="accent3"/>
                </a:solidFill>
                <a:latin typeface="+mn-lt"/>
              </a:rPr>
              <a:t>2,3,9</a:t>
            </a:r>
          </a:p>
          <a:p>
            <a:pPr marL="285750" indent="-285750" eaLnBrk="1" fontAlgn="auto" hangingPunct="1">
              <a:spcBef>
                <a:spcPts val="0"/>
              </a:spcBef>
              <a:spcAft>
                <a:spcPts val="0"/>
              </a:spcAft>
              <a:buFont typeface="Arial" panose="020B0604020202020204" pitchFamily="34" charset="0"/>
              <a:buChar char="•"/>
              <a:defRPr/>
            </a:pPr>
            <a:r>
              <a:rPr lang="en-GB" sz="1200" dirty="0">
                <a:solidFill>
                  <a:schemeClr val="accent3"/>
                </a:solidFill>
                <a:latin typeface="+mn-lt"/>
              </a:rPr>
              <a:t>Limits the quantity of free SN-38 in the serum</a:t>
            </a:r>
            <a:r>
              <a:rPr lang="en-GB" sz="1200" baseline="30000" dirty="0">
                <a:solidFill>
                  <a:schemeClr val="accent3"/>
                </a:solidFill>
                <a:latin typeface="+mn-lt"/>
              </a:rPr>
              <a:t>8</a:t>
            </a:r>
          </a:p>
        </p:txBody>
      </p:sp>
      <p:cxnSp>
        <p:nvCxnSpPr>
          <p:cNvPr id="21" name="Straight Arrow Connector 20">
            <a:extLst>
              <a:ext uri="{FF2B5EF4-FFF2-40B4-BE49-F238E27FC236}">
                <a16:creationId xmlns:a16="http://schemas.microsoft.com/office/drawing/2014/main" id="{4787CF53-ABD9-CD47-AC93-2BFBCF4619F3}"/>
              </a:ext>
            </a:extLst>
          </p:cNvPr>
          <p:cNvCxnSpPr>
            <a:cxnSpLocks/>
          </p:cNvCxnSpPr>
          <p:nvPr/>
        </p:nvCxnSpPr>
        <p:spPr>
          <a:xfrm flipV="1">
            <a:off x="4702628" y="3557233"/>
            <a:ext cx="0" cy="605563"/>
          </a:xfrm>
          <a:prstGeom prst="straightConnector1">
            <a:avLst/>
          </a:prstGeom>
          <a:ln>
            <a:solidFill>
              <a:srgbClr val="1E335E"/>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A9B232E-F176-55FD-091B-74C87A1E9F43}"/>
              </a:ext>
            </a:extLst>
          </p:cNvPr>
          <p:cNvSpPr txBox="1"/>
          <p:nvPr/>
        </p:nvSpPr>
        <p:spPr>
          <a:xfrm>
            <a:off x="2994793" y="4281352"/>
            <a:ext cx="2999132" cy="1200329"/>
          </a:xfrm>
          <a:prstGeom prst="rect">
            <a:avLst/>
          </a:prstGeom>
          <a:noFill/>
        </p:spPr>
        <p:txBody>
          <a:bodyPr wrap="square">
            <a:spAutoFit/>
          </a:bodyPr>
          <a:lstStyle/>
          <a:p>
            <a:pPr eaLnBrk="1" fontAlgn="auto" hangingPunct="1">
              <a:spcBef>
                <a:spcPts val="0"/>
              </a:spcBef>
              <a:spcAft>
                <a:spcPts val="0"/>
              </a:spcAft>
              <a:defRPr/>
            </a:pPr>
            <a:r>
              <a:rPr lang="en-GB" sz="1200" b="1" i="1" dirty="0">
                <a:solidFill>
                  <a:srgbClr val="203661"/>
                </a:solidFill>
                <a:latin typeface="+mn-lt"/>
              </a:rPr>
              <a:t>SN-38 (CYTOTOXIC PAYLOAD)</a:t>
            </a:r>
          </a:p>
          <a:p>
            <a:pPr marL="285750" indent="-285750" eaLnBrk="1" fontAlgn="auto" hangingPunct="1">
              <a:spcBef>
                <a:spcPts val="0"/>
              </a:spcBef>
              <a:spcAft>
                <a:spcPts val="0"/>
              </a:spcAft>
              <a:buFont typeface="Arial" panose="020B0604020202020204" pitchFamily="34" charset="0"/>
              <a:buChar char="•"/>
              <a:defRPr/>
            </a:pPr>
            <a:r>
              <a:rPr lang="en-GB" sz="1200" dirty="0">
                <a:solidFill>
                  <a:schemeClr val="accent3"/>
                </a:solidFill>
                <a:latin typeface="+mn-lt"/>
              </a:rPr>
              <a:t>SN-38 is a potent topoisomerase 1 inhibitor with moderate toxicity, permitting delivery in high quantity to the tumour</a:t>
            </a:r>
            <a:r>
              <a:rPr lang="en-GB" sz="1200" baseline="30000" dirty="0">
                <a:solidFill>
                  <a:schemeClr val="accent3"/>
                </a:solidFill>
                <a:latin typeface="+mn-lt"/>
              </a:rPr>
              <a:t>7,8</a:t>
            </a:r>
          </a:p>
          <a:p>
            <a:pPr marL="285750" indent="-285750" eaLnBrk="1" fontAlgn="auto" hangingPunct="1">
              <a:spcBef>
                <a:spcPts val="0"/>
              </a:spcBef>
              <a:spcAft>
                <a:spcPts val="0"/>
              </a:spcAft>
              <a:buFont typeface="Arial" panose="020B0604020202020204" pitchFamily="34" charset="0"/>
              <a:buChar char="•"/>
              <a:defRPr/>
            </a:pPr>
            <a:r>
              <a:rPr lang="en-GB" sz="1200" dirty="0">
                <a:solidFill>
                  <a:schemeClr val="accent3"/>
                </a:solidFill>
                <a:latin typeface="+mn-lt"/>
              </a:rPr>
              <a:t>High drug-to-antibody ratio of ~1:8</a:t>
            </a:r>
            <a:r>
              <a:rPr lang="en-GB" sz="1200" baseline="30000" dirty="0">
                <a:solidFill>
                  <a:schemeClr val="accent3"/>
                </a:solidFill>
                <a:latin typeface="+mn-lt"/>
              </a:rPr>
              <a:t>2,3</a:t>
            </a:r>
          </a:p>
        </p:txBody>
      </p:sp>
      <p:sp>
        <p:nvSpPr>
          <p:cNvPr id="24" name="TextBox 23">
            <a:extLst>
              <a:ext uri="{FF2B5EF4-FFF2-40B4-BE49-F238E27FC236}">
                <a16:creationId xmlns:a16="http://schemas.microsoft.com/office/drawing/2014/main" id="{80CE8450-17C0-8AF5-67E3-D15790DD0FC0}"/>
              </a:ext>
            </a:extLst>
          </p:cNvPr>
          <p:cNvSpPr txBox="1">
            <a:spLocks noChangeArrowheads="1"/>
          </p:cNvSpPr>
          <p:nvPr/>
        </p:nvSpPr>
        <p:spPr bwMode="auto">
          <a:xfrm>
            <a:off x="-6888" y="5712544"/>
            <a:ext cx="6096000" cy="461665"/>
          </a:xfrm>
          <a:prstGeom prst="rect">
            <a:avLst/>
          </a:prstGeom>
          <a:solidFill>
            <a:srgbClr val="20366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200" b="1" dirty="0">
                <a:solidFill>
                  <a:schemeClr val="bg1"/>
                </a:solidFill>
              </a:rPr>
              <a:t>Activity for TRODELVY was noted across TROP-2 expression levels and therefore TROP-2 testing is not required for treatment initiation with TRODELVY</a:t>
            </a:r>
            <a:r>
              <a:rPr lang="en-GB" altLang="en-US" sz="1200" b="1" baseline="30000" dirty="0">
                <a:solidFill>
                  <a:schemeClr val="bg1"/>
                </a:solidFill>
              </a:rPr>
              <a:t>10,11</a:t>
            </a:r>
          </a:p>
        </p:txBody>
      </p:sp>
      <p:pic>
        <p:nvPicPr>
          <p:cNvPr id="9" name="Picture 8">
            <a:extLst>
              <a:ext uri="{FF2B5EF4-FFF2-40B4-BE49-F238E27FC236}">
                <a16:creationId xmlns:a16="http://schemas.microsoft.com/office/drawing/2014/main" id="{3ED9BFC6-6954-14B4-808C-8D0429318C20}"/>
              </a:ext>
            </a:extLst>
          </p:cNvPr>
          <p:cNvPicPr>
            <a:picLocks noChangeAspect="1"/>
          </p:cNvPicPr>
          <p:nvPr/>
        </p:nvPicPr>
        <p:blipFill rotWithShape="1">
          <a:blip r:embed="rId4"/>
          <a:srcRect l="7859" b="3655"/>
          <a:stretch/>
        </p:blipFill>
        <p:spPr>
          <a:xfrm>
            <a:off x="7274284" y="1955162"/>
            <a:ext cx="4767949" cy="2671153"/>
          </a:xfrm>
          <a:prstGeom prst="rect">
            <a:avLst/>
          </a:prstGeom>
        </p:spPr>
      </p:pic>
      <p:sp>
        <p:nvSpPr>
          <p:cNvPr id="10" name="TextBox 35">
            <a:extLst>
              <a:ext uri="{FF2B5EF4-FFF2-40B4-BE49-F238E27FC236}">
                <a16:creationId xmlns:a16="http://schemas.microsoft.com/office/drawing/2014/main" id="{90A10F90-0CC2-DD6D-BA56-F22357DF41B0}"/>
              </a:ext>
            </a:extLst>
          </p:cNvPr>
          <p:cNvSpPr txBox="1">
            <a:spLocks noChangeArrowheads="1"/>
          </p:cNvSpPr>
          <p:nvPr/>
        </p:nvSpPr>
        <p:spPr bwMode="auto">
          <a:xfrm>
            <a:off x="11209097" y="4472589"/>
            <a:ext cx="97154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9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r>
              <a:rPr lang="en-US" altLang="en-US" sz="1050" b="1" dirty="0">
                <a:solidFill>
                  <a:srgbClr val="54565B"/>
                </a:solidFill>
                <a:latin typeface="+mn-lt"/>
              </a:rPr>
              <a:t>Cell death due to DNA damage</a:t>
            </a:r>
            <a:endParaRPr lang="en-US" altLang="en-US" sz="1400" dirty="0">
              <a:solidFill>
                <a:srgbClr val="54565B"/>
              </a:solidFill>
              <a:latin typeface="+mn-lt"/>
            </a:endParaRPr>
          </a:p>
        </p:txBody>
      </p:sp>
      <p:sp>
        <p:nvSpPr>
          <p:cNvPr id="11" name="TextBox 33">
            <a:extLst>
              <a:ext uri="{FF2B5EF4-FFF2-40B4-BE49-F238E27FC236}">
                <a16:creationId xmlns:a16="http://schemas.microsoft.com/office/drawing/2014/main" id="{3C314248-8112-124E-FE09-C2CB72AB0EDF}"/>
              </a:ext>
            </a:extLst>
          </p:cNvPr>
          <p:cNvSpPr txBox="1">
            <a:spLocks noChangeArrowheads="1"/>
          </p:cNvSpPr>
          <p:nvPr/>
        </p:nvSpPr>
        <p:spPr bwMode="auto">
          <a:xfrm>
            <a:off x="7136283" y="4598277"/>
            <a:ext cx="1054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9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r>
              <a:rPr lang="en-US" altLang="en-US" sz="1200" b="1" dirty="0">
                <a:solidFill>
                  <a:srgbClr val="54565B"/>
                </a:solidFill>
                <a:latin typeface="+mn-lt"/>
              </a:rPr>
              <a:t>Tumor cell</a:t>
            </a:r>
            <a:endParaRPr lang="en-US" altLang="en-US" dirty="0">
              <a:solidFill>
                <a:srgbClr val="54565B"/>
              </a:solidFill>
              <a:latin typeface="+mn-lt"/>
            </a:endParaRPr>
          </a:p>
        </p:txBody>
      </p:sp>
      <p:sp>
        <p:nvSpPr>
          <p:cNvPr id="12" name="Rounded Rectangle 16">
            <a:extLst>
              <a:ext uri="{FF2B5EF4-FFF2-40B4-BE49-F238E27FC236}">
                <a16:creationId xmlns:a16="http://schemas.microsoft.com/office/drawing/2014/main" id="{090DA4C3-DA60-854E-BB1F-A6966F016C56}"/>
              </a:ext>
            </a:extLst>
          </p:cNvPr>
          <p:cNvSpPr/>
          <p:nvPr/>
        </p:nvSpPr>
        <p:spPr>
          <a:xfrm>
            <a:off x="6740529" y="1590956"/>
            <a:ext cx="1934802" cy="1496253"/>
          </a:xfrm>
          <a:prstGeom prst="roundRect">
            <a:avLst>
              <a:gd name="adj" fmla="val 0"/>
            </a:avLst>
          </a:prstGeom>
          <a:noFill/>
          <a:ln w="19050">
            <a:noFill/>
          </a:ln>
          <a:effectLst/>
        </p:spPr>
        <p:style>
          <a:lnRef idx="0">
            <a:schemeClr val="accent1"/>
          </a:lnRef>
          <a:fillRef idx="3">
            <a:schemeClr val="accent1"/>
          </a:fillRef>
          <a:effectRef idx="3">
            <a:schemeClr val="accent1"/>
          </a:effectRef>
          <a:fontRef idx="minor">
            <a:schemeClr val="lt1"/>
          </a:fontRef>
        </p:style>
        <p:txBody>
          <a:bodyPr lIns="0" tIns="108000" rIns="0"/>
          <a:lstStyle/>
          <a:p>
            <a:pPr marL="228600" indent="-228600" eaLnBrk="1" fontAlgn="auto" hangingPunct="1">
              <a:spcBef>
                <a:spcPts val="0"/>
              </a:spcBef>
              <a:spcAft>
                <a:spcPts val="600"/>
              </a:spcAft>
              <a:buClr>
                <a:srgbClr val="1E335E"/>
              </a:buClr>
              <a:buFont typeface="+mj-lt"/>
              <a:buAutoNum type="arabicParenR"/>
              <a:defRPr/>
            </a:pPr>
            <a:r>
              <a:rPr lang="en-US" sz="1200" dirty="0">
                <a:solidFill>
                  <a:schemeClr val="bg2">
                    <a:lumMod val="50000"/>
                  </a:schemeClr>
                </a:solidFill>
              </a:rPr>
              <a:t>Binding</a:t>
            </a:r>
          </a:p>
          <a:p>
            <a:pPr marL="228600" indent="-228600" eaLnBrk="1" fontAlgn="auto" hangingPunct="1">
              <a:spcBef>
                <a:spcPts val="0"/>
              </a:spcBef>
              <a:spcAft>
                <a:spcPts val="600"/>
              </a:spcAft>
              <a:buClr>
                <a:srgbClr val="1E335E"/>
              </a:buClr>
              <a:buFont typeface="+mj-lt"/>
              <a:buAutoNum type="arabicParenR"/>
              <a:defRPr/>
            </a:pPr>
            <a:r>
              <a:rPr lang="en-US" sz="1200" dirty="0">
                <a:solidFill>
                  <a:schemeClr val="bg2">
                    <a:lumMod val="50000"/>
                  </a:schemeClr>
                </a:solidFill>
              </a:rPr>
              <a:t>Internalization</a:t>
            </a:r>
          </a:p>
          <a:p>
            <a:pPr marL="228600" indent="-228600" eaLnBrk="1" fontAlgn="auto" hangingPunct="1">
              <a:spcBef>
                <a:spcPts val="0"/>
              </a:spcBef>
              <a:spcAft>
                <a:spcPts val="600"/>
              </a:spcAft>
              <a:buClr>
                <a:srgbClr val="1E335E"/>
              </a:buClr>
              <a:buFont typeface="+mj-lt"/>
              <a:buAutoNum type="arabicParenR"/>
              <a:defRPr/>
            </a:pPr>
            <a:r>
              <a:rPr lang="en-US" sz="1200" dirty="0">
                <a:solidFill>
                  <a:schemeClr val="bg2">
                    <a:lumMod val="50000"/>
                  </a:schemeClr>
                </a:solidFill>
              </a:rPr>
              <a:t>Intracellular trafficking</a:t>
            </a:r>
          </a:p>
          <a:p>
            <a:pPr marL="228600" indent="-228600" eaLnBrk="1" fontAlgn="auto" hangingPunct="1">
              <a:spcBef>
                <a:spcPts val="0"/>
              </a:spcBef>
              <a:spcAft>
                <a:spcPts val="600"/>
              </a:spcAft>
              <a:buClr>
                <a:srgbClr val="1E335E"/>
              </a:buClr>
              <a:buFont typeface="+mj-lt"/>
              <a:buAutoNum type="arabicParenR"/>
              <a:defRPr/>
            </a:pPr>
            <a:r>
              <a:rPr lang="en-US" sz="1200" dirty="0">
                <a:solidFill>
                  <a:schemeClr val="bg2">
                    <a:lumMod val="50000"/>
                  </a:schemeClr>
                </a:solidFill>
              </a:rPr>
              <a:t>Lysosomal degradation</a:t>
            </a:r>
          </a:p>
          <a:p>
            <a:pPr marL="228600" indent="-228600" eaLnBrk="1" fontAlgn="auto" hangingPunct="1">
              <a:spcBef>
                <a:spcPts val="0"/>
              </a:spcBef>
              <a:spcAft>
                <a:spcPts val="600"/>
              </a:spcAft>
              <a:buClr>
                <a:srgbClr val="1E335E"/>
              </a:buClr>
              <a:buFont typeface="+mj-lt"/>
              <a:buAutoNum type="arabicParenR"/>
              <a:defRPr/>
            </a:pPr>
            <a:r>
              <a:rPr lang="en-US" sz="1200" dirty="0">
                <a:solidFill>
                  <a:schemeClr val="bg2">
                    <a:lumMod val="50000"/>
                  </a:schemeClr>
                </a:solidFill>
              </a:rPr>
              <a:t>Cell cytotoxicity </a:t>
            </a:r>
          </a:p>
        </p:txBody>
      </p:sp>
      <p:cxnSp>
        <p:nvCxnSpPr>
          <p:cNvPr id="27" name="Straight Arrow Connector 26">
            <a:extLst>
              <a:ext uri="{FF2B5EF4-FFF2-40B4-BE49-F238E27FC236}">
                <a16:creationId xmlns:a16="http://schemas.microsoft.com/office/drawing/2014/main" id="{7C9592FA-6EF3-2BED-00D9-3FDAB2CF3E3C}"/>
              </a:ext>
            </a:extLst>
          </p:cNvPr>
          <p:cNvCxnSpPr/>
          <p:nvPr/>
        </p:nvCxnSpPr>
        <p:spPr>
          <a:xfrm flipV="1">
            <a:off x="10697035" y="1807738"/>
            <a:ext cx="0" cy="46138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8" name="Straight Arrow Connector 27">
            <a:extLst>
              <a:ext uri="{FF2B5EF4-FFF2-40B4-BE49-F238E27FC236}">
                <a16:creationId xmlns:a16="http://schemas.microsoft.com/office/drawing/2014/main" id="{069BB2DB-D357-CDB5-500D-78D9CAF7463E}"/>
              </a:ext>
            </a:extLst>
          </p:cNvPr>
          <p:cNvCxnSpPr>
            <a:cxnSpLocks/>
          </p:cNvCxnSpPr>
          <p:nvPr/>
        </p:nvCxnSpPr>
        <p:spPr>
          <a:xfrm>
            <a:off x="10781202" y="3592660"/>
            <a:ext cx="0" cy="164778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14024" name="Rectangle 214023">
            <a:extLst>
              <a:ext uri="{FF2B5EF4-FFF2-40B4-BE49-F238E27FC236}">
                <a16:creationId xmlns:a16="http://schemas.microsoft.com/office/drawing/2014/main" id="{F48BE6B1-CD2A-844A-A454-214CC75333E1}"/>
              </a:ext>
            </a:extLst>
          </p:cNvPr>
          <p:cNvSpPr/>
          <p:nvPr/>
        </p:nvSpPr>
        <p:spPr>
          <a:xfrm>
            <a:off x="9926017" y="1515856"/>
            <a:ext cx="1446833" cy="276999"/>
          </a:xfrm>
          <a:prstGeom prst="rect">
            <a:avLst/>
          </a:prstGeom>
          <a:solidFill>
            <a:srgbClr val="203661"/>
          </a:solidFill>
          <a:ln>
            <a:solidFill>
              <a:srgbClr val="2036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480FE12-64D6-EE68-058C-7E644ED4D3BC}"/>
              </a:ext>
            </a:extLst>
          </p:cNvPr>
          <p:cNvSpPr txBox="1"/>
          <p:nvPr/>
        </p:nvSpPr>
        <p:spPr>
          <a:xfrm>
            <a:off x="9945067" y="1530739"/>
            <a:ext cx="1380158" cy="276999"/>
          </a:xfrm>
          <a:prstGeom prst="rect">
            <a:avLst/>
          </a:prstGeom>
          <a:noFill/>
        </p:spPr>
        <p:txBody>
          <a:bodyPr wrap="square">
            <a:spAutoFit/>
          </a:bodyPr>
          <a:lstStyle/>
          <a:p>
            <a:r>
              <a:rPr lang="en-US" sz="1200" b="1" dirty="0">
                <a:solidFill>
                  <a:schemeClr val="bg1"/>
                </a:solidFill>
              </a:rPr>
              <a:t>Bystander effect</a:t>
            </a:r>
            <a:endParaRPr lang="en-US" sz="1200" dirty="0">
              <a:solidFill>
                <a:schemeClr val="bg1"/>
              </a:solidFill>
            </a:endParaRPr>
          </a:p>
        </p:txBody>
      </p:sp>
      <p:sp>
        <p:nvSpPr>
          <p:cNvPr id="214025" name="Rectangle 214024">
            <a:extLst>
              <a:ext uri="{FF2B5EF4-FFF2-40B4-BE49-F238E27FC236}">
                <a16:creationId xmlns:a16="http://schemas.microsoft.com/office/drawing/2014/main" id="{44F9A93A-9C9F-1DED-6C7A-F339CC8B80D2}"/>
              </a:ext>
            </a:extLst>
          </p:cNvPr>
          <p:cNvSpPr/>
          <p:nvPr/>
        </p:nvSpPr>
        <p:spPr>
          <a:xfrm>
            <a:off x="8259621" y="5259530"/>
            <a:ext cx="3660293" cy="595997"/>
          </a:xfrm>
          <a:prstGeom prst="rect">
            <a:avLst/>
          </a:prstGeom>
          <a:solidFill>
            <a:srgbClr val="203661"/>
          </a:solidFill>
          <a:ln>
            <a:solidFill>
              <a:srgbClr val="2036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022" name="TextBox 214021">
            <a:extLst>
              <a:ext uri="{FF2B5EF4-FFF2-40B4-BE49-F238E27FC236}">
                <a16:creationId xmlns:a16="http://schemas.microsoft.com/office/drawing/2014/main" id="{DA32BF71-DBA5-A206-7846-5D25D74EC43B}"/>
              </a:ext>
            </a:extLst>
          </p:cNvPr>
          <p:cNvSpPr txBox="1"/>
          <p:nvPr/>
        </p:nvSpPr>
        <p:spPr>
          <a:xfrm>
            <a:off x="8315326" y="5246646"/>
            <a:ext cx="3697287" cy="646331"/>
          </a:xfrm>
          <a:prstGeom prst="rect">
            <a:avLst/>
          </a:prstGeom>
          <a:noFill/>
        </p:spPr>
        <p:txBody>
          <a:bodyPr wrap="square">
            <a:spAutoFit/>
          </a:bodyPr>
          <a:lstStyle/>
          <a:p>
            <a:pPr algn="ctr" eaLnBrk="1" fontAlgn="auto" hangingPunct="1">
              <a:spcBef>
                <a:spcPts val="0"/>
              </a:spcBef>
              <a:spcAft>
                <a:spcPts val="600"/>
              </a:spcAft>
              <a:tabLst>
                <a:tab pos="342000" algn="l"/>
              </a:tabLst>
              <a:defRPr/>
            </a:pPr>
            <a:r>
              <a:rPr lang="en-US" sz="1200" b="1" dirty="0">
                <a:solidFill>
                  <a:schemeClr val="bg1"/>
                </a:solidFill>
              </a:rPr>
              <a:t>Intracellular SN-38 release after internalization/DNA damage to targeted cell and bystander effect on adjacent </a:t>
            </a:r>
            <a:r>
              <a:rPr lang="en-US" sz="1200" b="1" dirty="0" err="1">
                <a:solidFill>
                  <a:schemeClr val="bg1"/>
                </a:solidFill>
              </a:rPr>
              <a:t>tumour</a:t>
            </a:r>
            <a:r>
              <a:rPr lang="en-US" sz="1200" b="1" dirty="0">
                <a:solidFill>
                  <a:schemeClr val="bg1"/>
                </a:solidFill>
              </a:rPr>
              <a:t> cells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2"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07199D9-4E14-58F5-B0FF-694C2D49FA02}"/>
              </a:ext>
            </a:extLst>
          </p:cNvPr>
          <p:cNvSpPr/>
          <p:nvPr/>
        </p:nvSpPr>
        <p:spPr>
          <a:xfrm>
            <a:off x="6610350" y="1819275"/>
            <a:ext cx="4449763" cy="3179763"/>
          </a:xfrm>
          <a:prstGeom prst="rect">
            <a:avLst/>
          </a:prstGeom>
          <a:solidFill>
            <a:srgbClr val="F5F7F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solidFill>
                <a:srgbClr val="FFFFFF"/>
              </a:solidFill>
            </a:endParaRPr>
          </a:p>
        </p:txBody>
      </p:sp>
      <p:sp>
        <p:nvSpPr>
          <p:cNvPr id="5" name="Rectangle 4">
            <a:extLst>
              <a:ext uri="{FF2B5EF4-FFF2-40B4-BE49-F238E27FC236}">
                <a16:creationId xmlns:a16="http://schemas.microsoft.com/office/drawing/2014/main" id="{E9696A6C-A0FA-8820-14D5-BD54DA0FE3DF}"/>
              </a:ext>
            </a:extLst>
          </p:cNvPr>
          <p:cNvSpPr/>
          <p:nvPr/>
        </p:nvSpPr>
        <p:spPr>
          <a:xfrm>
            <a:off x="936625" y="1792288"/>
            <a:ext cx="4449763" cy="3206750"/>
          </a:xfrm>
          <a:prstGeom prst="rect">
            <a:avLst/>
          </a:prstGeom>
          <a:solidFill>
            <a:srgbClr val="F5F7F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solidFill>
                <a:srgbClr val="FFFFFF"/>
              </a:solidFill>
            </a:endParaRPr>
          </a:p>
        </p:txBody>
      </p:sp>
      <p:sp>
        <p:nvSpPr>
          <p:cNvPr id="18" name="Content Placeholder 13">
            <a:extLst>
              <a:ext uri="{FF2B5EF4-FFF2-40B4-BE49-F238E27FC236}">
                <a16:creationId xmlns:a16="http://schemas.microsoft.com/office/drawing/2014/main" id="{80FD176B-C606-01F8-9F4E-3383998AC6C9}"/>
              </a:ext>
            </a:extLst>
          </p:cNvPr>
          <p:cNvSpPr txBox="1">
            <a:spLocks/>
          </p:cNvSpPr>
          <p:nvPr/>
        </p:nvSpPr>
        <p:spPr>
          <a:xfrm>
            <a:off x="393700" y="6046788"/>
            <a:ext cx="11404600" cy="617537"/>
          </a:xfrm>
          <a:prstGeom prst="rect">
            <a:avLst/>
          </a:prstGeom>
        </p:spPr>
        <p:txBody>
          <a:bodyPr lIns="0" bIns="0" anchor="b"/>
          <a:lstStyle>
            <a:lvl1pPr marL="0" indent="0" algn="l" defTabSz="914400" rtl="0" eaLnBrk="1" latinLnBrk="0" hangingPunct="1">
              <a:lnSpc>
                <a:spcPct val="100000"/>
              </a:lnSpc>
              <a:spcBef>
                <a:spcPts val="0"/>
              </a:spcBef>
              <a:spcAft>
                <a:spcPts val="300"/>
              </a:spcAft>
              <a:buFont typeface="Arial" panose="020B0604020202020204" pitchFamily="34" charset="0"/>
              <a:buNone/>
              <a:defRPr sz="900" b="0" i="0" kern="1600" spc="-50" baseline="0">
                <a:solidFill>
                  <a:schemeClr val="tx1"/>
                </a:solidFill>
                <a:latin typeface="Trebuchet MS" panose="020B0703020202090204" pitchFamily="34" charset="0"/>
                <a:ea typeface="+mn-ea"/>
                <a:cs typeface="Arial" panose="020B0604020202020204" pitchFamily="34" charset="0"/>
              </a:defRPr>
            </a:lvl1pPr>
            <a:lvl2pPr marL="290513" indent="-174625" algn="l" defTabSz="914400" rtl="0" eaLnBrk="1" latinLnBrk="0" hangingPunct="1">
              <a:lnSpc>
                <a:spcPct val="114000"/>
              </a:lnSpc>
              <a:spcBef>
                <a:spcPts val="0"/>
              </a:spcBef>
              <a:spcAft>
                <a:spcPts val="600"/>
              </a:spcAft>
              <a:buFont typeface="Apple Symbols" panose="02000000000000000000" pitchFamily="2" charset="-79"/>
              <a:buChar char="⎼"/>
              <a:tabLst/>
              <a:defRPr lang="en-US" sz="1800" b="0" i="0" kern="1600" spc="-50" baseline="0" dirty="0">
                <a:solidFill>
                  <a:schemeClr val="tx1"/>
                </a:solidFill>
                <a:latin typeface="Trebuchet MS" panose="020B0703020202090204" pitchFamily="34" charset="0"/>
                <a:ea typeface="+mn-ea"/>
                <a:cs typeface="Arial" panose="020B0604020202020204" pitchFamily="34" charset="0"/>
              </a:defRPr>
            </a:lvl2pPr>
            <a:lvl3pPr marL="403225" indent="-285750" algn="l" defTabSz="914400" rtl="0" eaLnBrk="1" latinLnBrk="0" hangingPunct="1">
              <a:lnSpc>
                <a:spcPct val="114000"/>
              </a:lnSpc>
              <a:spcBef>
                <a:spcPts val="0"/>
              </a:spcBef>
              <a:spcAft>
                <a:spcPts val="600"/>
              </a:spcAft>
              <a:buFont typeface="Apple Symbols" panose="02000000000000000000" pitchFamily="2" charset="-79"/>
              <a:buChar char="⎼"/>
              <a:tabLst/>
              <a:defRPr lang="en-US" sz="1600" b="0" i="0" kern="1600" spc="-50" baseline="0" dirty="0">
                <a:solidFill>
                  <a:schemeClr val="tx1"/>
                </a:solidFill>
                <a:latin typeface="Trebuchet MS" panose="020B0703020202090204" pitchFamily="34" charset="0"/>
                <a:ea typeface="+mn-ea"/>
                <a:cs typeface="Arial" panose="020B0604020202020204" pitchFamily="34" charset="0"/>
              </a:defRPr>
            </a:lvl3pPr>
            <a:lvl4pPr marL="809625" indent="-285750" algn="l" defTabSz="914400" rtl="0" eaLnBrk="1" latinLnBrk="0" hangingPunct="1">
              <a:lnSpc>
                <a:spcPct val="114000"/>
              </a:lnSpc>
              <a:spcBef>
                <a:spcPts val="0"/>
              </a:spcBef>
              <a:spcAft>
                <a:spcPts val="600"/>
              </a:spcAft>
              <a:buFont typeface="Apple Symbols" panose="02000000000000000000" pitchFamily="2" charset="-79"/>
              <a:buChar char="⎼"/>
              <a:tabLst/>
              <a:defRPr lang="en-US" sz="1400" b="0" i="0" kern="1600" spc="-50" baseline="0" dirty="0">
                <a:solidFill>
                  <a:schemeClr val="tx1"/>
                </a:solidFill>
                <a:latin typeface="Trebuchet MS" panose="020B0703020202090204" pitchFamily="34" charset="0"/>
                <a:ea typeface="+mn-ea"/>
                <a:cs typeface="Arial" panose="020B0604020202020204" pitchFamily="34" charset="0"/>
              </a:defRPr>
            </a:lvl4pPr>
            <a:lvl5pPr marL="1376363" indent="-174625" algn="l" defTabSz="914400" rtl="0" eaLnBrk="1" latinLnBrk="0" hangingPunct="1">
              <a:lnSpc>
                <a:spcPct val="114000"/>
              </a:lnSpc>
              <a:spcBef>
                <a:spcPts val="0"/>
              </a:spcBef>
              <a:spcAft>
                <a:spcPts val="600"/>
              </a:spcAft>
              <a:buFont typeface="Apple Symbols" panose="02000000000000000000" pitchFamily="2" charset="-79"/>
              <a:buChar char="⎼"/>
              <a:tabLst/>
              <a:defRPr sz="1200" b="0" i="0" kern="16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sz="1000" baseline="30000" dirty="0">
                <a:solidFill>
                  <a:srgbClr val="54565B"/>
                </a:solidFill>
                <a:latin typeface="Trebuchet MS"/>
                <a:cs typeface="Arial"/>
              </a:rPr>
              <a:t>a,</a:t>
            </a:r>
            <a:r>
              <a:rPr lang="en-IE" sz="1000" dirty="0">
                <a:solidFill>
                  <a:srgbClr val="54565B"/>
                </a:solidFill>
                <a:latin typeface="Trebuchet MS"/>
                <a:cs typeface="Arial"/>
              </a:rPr>
              <a:t>Trop-2 expression was determined on primary or metastatic archival </a:t>
            </a:r>
            <a:r>
              <a:rPr lang="en-IE" sz="1000" dirty="0" err="1">
                <a:solidFill>
                  <a:srgbClr val="54565B"/>
                </a:solidFill>
                <a:latin typeface="Trebuchet MS"/>
                <a:cs typeface="Arial"/>
              </a:rPr>
              <a:t>tumor</a:t>
            </a:r>
            <a:r>
              <a:rPr lang="en-IE" sz="1000" dirty="0">
                <a:solidFill>
                  <a:srgbClr val="54565B"/>
                </a:solidFill>
                <a:latin typeface="Trebuchet MS"/>
                <a:cs typeface="Arial"/>
              </a:rPr>
              <a:t> tissue; </a:t>
            </a:r>
            <a:r>
              <a:rPr lang="en-IE" sz="1000" baseline="30000" dirty="0">
                <a:solidFill>
                  <a:srgbClr val="54565B"/>
                </a:solidFill>
                <a:latin typeface="Trebuchet MS"/>
                <a:cs typeface="Arial"/>
              </a:rPr>
              <a:t>b,</a:t>
            </a:r>
            <a:r>
              <a:rPr lang="en-IE" sz="1000" dirty="0">
                <a:solidFill>
                  <a:srgbClr val="54565B"/>
                </a:solidFill>
                <a:latin typeface="Trebuchet MS"/>
                <a:cs typeface="Arial"/>
              </a:rPr>
              <a:t>Trop-2 expression was measured using a validated IHC assay in a central laboratory​. </a:t>
            </a:r>
            <a:r>
              <a:rPr lang="en-US" sz="1000" baseline="30000" dirty="0">
                <a:solidFill>
                  <a:srgbClr val="54565B"/>
                </a:solidFill>
                <a:latin typeface="Trebuchet MS"/>
                <a:cs typeface="Arial"/>
              </a:rPr>
              <a:t>c</a:t>
            </a:r>
            <a:r>
              <a:rPr lang="en-IE" sz="1000" dirty="0">
                <a:solidFill>
                  <a:srgbClr val="54565B"/>
                </a:solidFill>
                <a:latin typeface="Trebuchet MS"/>
                <a:cs typeface="Arial"/>
              </a:rPr>
              <a:t>Trop-2 expression was determined on primary or metastatic archival </a:t>
            </a:r>
            <a:r>
              <a:rPr lang="en-IE" sz="1000" dirty="0" err="1">
                <a:solidFill>
                  <a:srgbClr val="54565B"/>
                </a:solidFill>
                <a:latin typeface="Trebuchet MS"/>
                <a:cs typeface="Arial"/>
              </a:rPr>
              <a:t>tumor</a:t>
            </a:r>
            <a:r>
              <a:rPr lang="en-IE" sz="1000" dirty="0">
                <a:solidFill>
                  <a:srgbClr val="54565B"/>
                </a:solidFill>
                <a:latin typeface="Trebuchet MS"/>
                <a:cs typeface="Arial"/>
              </a:rPr>
              <a:t> tissue; </a:t>
            </a:r>
            <a:r>
              <a:rPr lang="en-IE" sz="1000" baseline="30000" dirty="0">
                <a:solidFill>
                  <a:srgbClr val="54565B"/>
                </a:solidFill>
                <a:latin typeface="Trebuchet MS"/>
                <a:cs typeface="Arial"/>
              </a:rPr>
              <a:t>d, </a:t>
            </a:r>
            <a:r>
              <a:rPr lang="en-IE" sz="1000" dirty="0">
                <a:solidFill>
                  <a:srgbClr val="54565B"/>
                </a:solidFill>
                <a:latin typeface="Trebuchet MS"/>
                <a:cs typeface="Arial"/>
              </a:rPr>
              <a:t>membrane Trop-2 expression was assessed by a validated research IHC assay at a CAP/CLIA central laboratory</a:t>
            </a:r>
            <a:endParaRPr lang="en-CA" sz="1000" dirty="0">
              <a:solidFill>
                <a:srgbClr val="54565B"/>
              </a:solidFill>
              <a:latin typeface="Trebuchet MS"/>
              <a:cs typeface="Arial"/>
            </a:endParaRPr>
          </a:p>
          <a:p>
            <a:pPr fontAlgn="auto">
              <a:spcAft>
                <a:spcPts val="0"/>
              </a:spcAft>
              <a:defRPr/>
            </a:pPr>
            <a:r>
              <a:rPr lang="en-CA" sz="700" dirty="0">
                <a:solidFill>
                  <a:srgbClr val="54565B"/>
                </a:solidFill>
                <a:latin typeface="Trebuchet MS"/>
                <a:cs typeface="Arial"/>
              </a:rPr>
              <a:t>IHC, immunohistochemistry; TNBC, triple-negative breast cancer; Trop-2, trophoblast cell surface antigen-2, HER2–, human epidermal growth factor receptor 2-negative; HR+, hormone receptor-positive; H-score, histochemical score; </a:t>
            </a:r>
            <a:r>
              <a:rPr lang="en-CA" sz="700" dirty="0" err="1">
                <a:solidFill>
                  <a:srgbClr val="54565B"/>
                </a:solidFill>
                <a:latin typeface="Trebuchet MS"/>
                <a:cs typeface="Arial"/>
              </a:rPr>
              <a:t>mBC</a:t>
            </a:r>
            <a:r>
              <a:rPr lang="en-CA" sz="700" dirty="0">
                <a:solidFill>
                  <a:srgbClr val="54565B"/>
                </a:solidFill>
                <a:latin typeface="Trebuchet MS"/>
                <a:cs typeface="Arial"/>
              </a:rPr>
              <a:t>, metastatic breast cancer</a:t>
            </a:r>
          </a:p>
          <a:p>
            <a:pPr fontAlgn="auto">
              <a:spcAft>
                <a:spcPts val="0"/>
              </a:spcAft>
              <a:defRPr/>
            </a:pPr>
            <a:r>
              <a:rPr lang="en-CA" sz="700" dirty="0">
                <a:solidFill>
                  <a:srgbClr val="54565B"/>
                </a:solidFill>
                <a:latin typeface="Trebuchet MS"/>
                <a:cs typeface="Arial"/>
              </a:rPr>
              <a:t>1. Hurvitz SA, et al. SABCS [virtual meeting]. 2020 (oral presentation GS3-06), 2. Bardia A, et al. Ann Oncol. 2021, 3.Rugo HS, et al. Presented at SABCS 2022 (oral presentation, GS1-11)</a:t>
            </a:r>
          </a:p>
        </p:txBody>
      </p:sp>
      <p:sp>
        <p:nvSpPr>
          <p:cNvPr id="218117" name="Title 4">
            <a:extLst>
              <a:ext uri="{FF2B5EF4-FFF2-40B4-BE49-F238E27FC236}">
                <a16:creationId xmlns:a16="http://schemas.microsoft.com/office/drawing/2014/main" id="{00483E76-C6E9-AACC-53FC-EDBDC51D7863}"/>
              </a:ext>
            </a:extLst>
          </p:cNvPr>
          <p:cNvSpPr txBox="1">
            <a:spLocks noChangeArrowheads="1"/>
          </p:cNvSpPr>
          <p:nvPr/>
        </p:nvSpPr>
        <p:spPr bwMode="auto">
          <a:xfrm>
            <a:off x="160338" y="107950"/>
            <a:ext cx="112696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2800" b="1" dirty="0">
                <a:solidFill>
                  <a:srgbClr val="203661"/>
                </a:solidFill>
                <a:latin typeface="Trebuchet MS" panose="020B0603020202020204" pitchFamily="34" charset="0"/>
                <a:ea typeface="Roboto Lt"/>
                <a:cs typeface="Arial" panose="020B0604020202020204" pitchFamily="34" charset="0"/>
              </a:rPr>
              <a:t>High Trop-2 Expression in </a:t>
            </a:r>
            <a:r>
              <a:rPr lang="en-US" altLang="en-US" sz="2800" b="1" dirty="0" err="1">
                <a:solidFill>
                  <a:srgbClr val="203661"/>
                </a:solidFill>
                <a:latin typeface="Trebuchet MS" panose="020B0603020202020204" pitchFamily="34" charset="0"/>
                <a:ea typeface="Roboto Lt"/>
                <a:cs typeface="Arial" panose="020B0604020202020204" pitchFamily="34" charset="0"/>
              </a:rPr>
              <a:t>mTNBC</a:t>
            </a:r>
            <a:r>
              <a:rPr lang="en-US" altLang="en-US" sz="2800" b="1" dirty="0">
                <a:solidFill>
                  <a:srgbClr val="203661"/>
                </a:solidFill>
                <a:latin typeface="Trebuchet MS" panose="020B0603020202020204" pitchFamily="34" charset="0"/>
                <a:ea typeface="Roboto Lt"/>
                <a:cs typeface="Arial" panose="020B0604020202020204" pitchFamily="34" charset="0"/>
              </a:rPr>
              <a:t> and HR+/HER2- mBC</a:t>
            </a:r>
            <a:r>
              <a:rPr lang="en-US" altLang="en-US" sz="2800" b="1" baseline="30000" dirty="0">
                <a:solidFill>
                  <a:srgbClr val="203661"/>
                </a:solidFill>
                <a:latin typeface="Trebuchet MS" panose="020B0603020202020204" pitchFamily="34" charset="0"/>
                <a:ea typeface="Roboto Lt"/>
                <a:cs typeface="Arial" panose="020B0604020202020204" pitchFamily="34" charset="0"/>
              </a:rPr>
              <a:t>1-3</a:t>
            </a:r>
          </a:p>
        </p:txBody>
      </p:sp>
      <p:graphicFrame>
        <p:nvGraphicFramePr>
          <p:cNvPr id="218118" name="Chart 21">
            <a:extLst>
              <a:ext uri="{FF2B5EF4-FFF2-40B4-BE49-F238E27FC236}">
                <a16:creationId xmlns:a16="http://schemas.microsoft.com/office/drawing/2014/main" id="{2385D1E0-3110-B10A-C2B5-0479AFD102B0}"/>
              </a:ext>
            </a:extLst>
          </p:cNvPr>
          <p:cNvGraphicFramePr>
            <a:graphicFrameLocks/>
          </p:cNvGraphicFramePr>
          <p:nvPr/>
        </p:nvGraphicFramePr>
        <p:xfrm>
          <a:off x="1354138" y="2222500"/>
          <a:ext cx="3921125" cy="2659063"/>
        </p:xfrm>
        <a:graphic>
          <a:graphicData uri="http://schemas.openxmlformats.org/presentationml/2006/ole">
            <mc:AlternateContent xmlns:mc="http://schemas.openxmlformats.org/markup-compatibility/2006">
              <mc:Choice xmlns:v="urn:schemas-microsoft-com:vml" Requires="v">
                <p:oleObj name="Chart" r:id="rId3" imgW="3926164" imgH="2664183" progId="Excel.Chart.8">
                  <p:embed/>
                </p:oleObj>
              </mc:Choice>
              <mc:Fallback>
                <p:oleObj name="Chart" r:id="rId3" imgW="3926164" imgH="2664183" progId="Excel.Chart.8">
                  <p:embed/>
                  <p:pic>
                    <p:nvPicPr>
                      <p:cNvPr id="218118" name="Chart 21">
                        <a:extLst>
                          <a:ext uri="{FF2B5EF4-FFF2-40B4-BE49-F238E27FC236}">
                            <a16:creationId xmlns:a16="http://schemas.microsoft.com/office/drawing/2014/main" id="{2385D1E0-3110-B10A-C2B5-0479AFD102B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4138" y="2222500"/>
                        <a:ext cx="392112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8119" name="TextBox 22">
            <a:extLst>
              <a:ext uri="{FF2B5EF4-FFF2-40B4-BE49-F238E27FC236}">
                <a16:creationId xmlns:a16="http://schemas.microsoft.com/office/drawing/2014/main" id="{EC5DBB13-9920-A52A-867F-E17E3EBA2237}"/>
              </a:ext>
            </a:extLst>
          </p:cNvPr>
          <p:cNvSpPr txBox="1">
            <a:spLocks noChangeArrowheads="1"/>
          </p:cNvSpPr>
          <p:nvPr/>
        </p:nvSpPr>
        <p:spPr bwMode="auto">
          <a:xfrm>
            <a:off x="1344613" y="2049463"/>
            <a:ext cx="16303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solidFill>
                  <a:srgbClr val="203661"/>
                </a:solidFill>
                <a:latin typeface="Trebuchet MS" panose="020B0603020202020204" pitchFamily="34" charset="0"/>
              </a:rPr>
              <a:t> </a:t>
            </a:r>
            <a:r>
              <a:rPr lang="en-US" altLang="en-US" sz="1200" b="1">
                <a:solidFill>
                  <a:srgbClr val="203661"/>
                </a:solidFill>
                <a:latin typeface="Trebuchet MS" panose="020B0603020202020204" pitchFamily="34" charset="0"/>
              </a:rPr>
              <a:t>16%</a:t>
            </a:r>
            <a:br>
              <a:rPr lang="en-US" altLang="en-US" sz="1200">
                <a:solidFill>
                  <a:srgbClr val="54565B"/>
                </a:solidFill>
                <a:latin typeface="Trebuchet MS" panose="020B0603020202020204" pitchFamily="34" charset="0"/>
              </a:rPr>
            </a:br>
            <a:r>
              <a:rPr lang="en-US" altLang="en-US" sz="1200">
                <a:solidFill>
                  <a:srgbClr val="203661"/>
                </a:solidFill>
                <a:latin typeface="Trebuchet MS" panose="020B0603020202020204" pitchFamily="34" charset="0"/>
              </a:rPr>
              <a:t>Low</a:t>
            </a:r>
            <a:br>
              <a:rPr lang="en-US" altLang="en-US" sz="1000">
                <a:solidFill>
                  <a:srgbClr val="54565B"/>
                </a:solidFill>
                <a:latin typeface="Trebuchet MS" panose="020B0603020202020204" pitchFamily="34" charset="0"/>
              </a:rPr>
            </a:br>
            <a:r>
              <a:rPr lang="en-US" altLang="en-US" sz="800">
                <a:solidFill>
                  <a:srgbClr val="203661"/>
                </a:solidFill>
                <a:latin typeface="Trebuchet MS" panose="020B0603020202020204" pitchFamily="34" charset="0"/>
              </a:rPr>
              <a:t>H-score &lt;100</a:t>
            </a:r>
          </a:p>
        </p:txBody>
      </p:sp>
      <p:sp>
        <p:nvSpPr>
          <p:cNvPr id="218120" name="TextBox 23">
            <a:extLst>
              <a:ext uri="{FF2B5EF4-FFF2-40B4-BE49-F238E27FC236}">
                <a16:creationId xmlns:a16="http://schemas.microsoft.com/office/drawing/2014/main" id="{9BDAF4F7-E307-3FE6-56A6-F46A19190877}"/>
              </a:ext>
            </a:extLst>
          </p:cNvPr>
          <p:cNvSpPr txBox="1">
            <a:spLocks noChangeArrowheads="1"/>
          </p:cNvSpPr>
          <p:nvPr/>
        </p:nvSpPr>
        <p:spPr bwMode="auto">
          <a:xfrm>
            <a:off x="1857375" y="3571875"/>
            <a:ext cx="30051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a:solidFill>
                  <a:srgbClr val="FFFFFF"/>
                </a:solidFill>
                <a:latin typeface="Trebuchet MS" panose="020B0603020202020204" pitchFamily="34" charset="0"/>
              </a:rPr>
              <a:t>80%</a:t>
            </a:r>
            <a:endParaRPr lang="en-US" altLang="en-US" sz="1600" b="1" baseline="30000">
              <a:solidFill>
                <a:srgbClr val="FFFFFF"/>
              </a:solidFill>
              <a:latin typeface="Trebuchet MS" panose="020B0603020202020204" pitchFamily="34" charset="0"/>
            </a:endParaRPr>
          </a:p>
          <a:p>
            <a:pPr algn="ctr" eaLnBrk="1" hangingPunct="1"/>
            <a:r>
              <a:rPr lang="en-US" altLang="en-US" sz="1400">
                <a:solidFill>
                  <a:srgbClr val="FFFFFF"/>
                </a:solidFill>
                <a:latin typeface="Trebuchet MS" panose="020B0603020202020204" pitchFamily="34" charset="0"/>
              </a:rPr>
              <a:t>Medium to High </a:t>
            </a:r>
            <a:br>
              <a:rPr lang="en-US" altLang="en-US" sz="1400">
                <a:solidFill>
                  <a:srgbClr val="54565B"/>
                </a:solidFill>
                <a:latin typeface="Trebuchet MS" panose="020B0603020202020204" pitchFamily="34" charset="0"/>
              </a:rPr>
            </a:br>
            <a:r>
              <a:rPr lang="en-US" altLang="en-US" sz="1000">
                <a:solidFill>
                  <a:srgbClr val="FFFFFF"/>
                </a:solidFill>
                <a:latin typeface="Trebuchet MS" panose="020B0603020202020204" pitchFamily="34" charset="0"/>
              </a:rPr>
              <a:t>100 ≤ H-score ≤ 300</a:t>
            </a:r>
          </a:p>
        </p:txBody>
      </p:sp>
      <p:sp>
        <p:nvSpPr>
          <p:cNvPr id="218121" name="TextBox 24">
            <a:extLst>
              <a:ext uri="{FF2B5EF4-FFF2-40B4-BE49-F238E27FC236}">
                <a16:creationId xmlns:a16="http://schemas.microsoft.com/office/drawing/2014/main" id="{DF796365-55BC-516A-CA2C-63DD79D14A5A}"/>
              </a:ext>
            </a:extLst>
          </p:cNvPr>
          <p:cNvSpPr txBox="1">
            <a:spLocks noChangeArrowheads="1"/>
          </p:cNvSpPr>
          <p:nvPr/>
        </p:nvSpPr>
        <p:spPr bwMode="auto">
          <a:xfrm>
            <a:off x="2738438" y="1776413"/>
            <a:ext cx="11017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solidFill>
                  <a:srgbClr val="203661"/>
                </a:solidFill>
                <a:latin typeface="Trebuchet MS" panose="020B0603020202020204" pitchFamily="34" charset="0"/>
              </a:rPr>
              <a:t> </a:t>
            </a:r>
            <a:r>
              <a:rPr lang="en-US" altLang="en-US" sz="1000" b="1">
                <a:solidFill>
                  <a:srgbClr val="203661"/>
                </a:solidFill>
                <a:latin typeface="Trebuchet MS" panose="020B0603020202020204" pitchFamily="34" charset="0"/>
              </a:rPr>
              <a:t>4%</a:t>
            </a:r>
            <a:br>
              <a:rPr lang="en-US" altLang="en-US" sz="1000" baseline="30000">
                <a:solidFill>
                  <a:srgbClr val="54565B"/>
                </a:solidFill>
                <a:latin typeface="Trebuchet MS" panose="020B0603020202020204" pitchFamily="34" charset="0"/>
              </a:rPr>
            </a:br>
            <a:r>
              <a:rPr lang="en-US" altLang="en-US" sz="1000">
                <a:solidFill>
                  <a:srgbClr val="203661"/>
                </a:solidFill>
                <a:latin typeface="Trebuchet MS" panose="020B0603020202020204" pitchFamily="34" charset="0"/>
              </a:rPr>
              <a:t>None</a:t>
            </a:r>
          </a:p>
          <a:p>
            <a:pPr algn="ctr" eaLnBrk="1" hangingPunct="1"/>
            <a:r>
              <a:rPr lang="en-US" altLang="en-US" sz="800">
                <a:solidFill>
                  <a:srgbClr val="203661"/>
                </a:solidFill>
                <a:latin typeface="Trebuchet MS" panose="020B0603020202020204" pitchFamily="34" charset="0"/>
              </a:rPr>
              <a:t>H-score = 0</a:t>
            </a:r>
            <a:br>
              <a:rPr lang="en-US" altLang="en-US" sz="800">
                <a:solidFill>
                  <a:srgbClr val="54565B"/>
                </a:solidFill>
                <a:latin typeface="Trebuchet MS" panose="020B0603020202020204" pitchFamily="34" charset="0"/>
              </a:rPr>
            </a:br>
            <a:endParaRPr lang="en-US" altLang="en-US" sz="800">
              <a:solidFill>
                <a:srgbClr val="203661"/>
              </a:solidFill>
              <a:latin typeface="Trebuchet MS" panose="020B0603020202020204" pitchFamily="34" charset="0"/>
            </a:endParaRPr>
          </a:p>
        </p:txBody>
      </p:sp>
      <p:grpSp>
        <p:nvGrpSpPr>
          <p:cNvPr id="218122" name="Group 1">
            <a:extLst>
              <a:ext uri="{FF2B5EF4-FFF2-40B4-BE49-F238E27FC236}">
                <a16:creationId xmlns:a16="http://schemas.microsoft.com/office/drawing/2014/main" id="{98AA58C9-21F6-28CD-611B-DB9840AA213E}"/>
              </a:ext>
            </a:extLst>
          </p:cNvPr>
          <p:cNvGrpSpPr>
            <a:grpSpLocks/>
          </p:cNvGrpSpPr>
          <p:nvPr/>
        </p:nvGrpSpPr>
        <p:grpSpPr bwMode="auto">
          <a:xfrm>
            <a:off x="554038" y="1514475"/>
            <a:ext cx="4957762" cy="493713"/>
            <a:chOff x="3238429" y="1479120"/>
            <a:chExt cx="6019202" cy="492443"/>
          </a:xfrm>
        </p:grpSpPr>
        <p:sp>
          <p:nvSpPr>
            <p:cNvPr id="218130" name="TextBox 26">
              <a:extLst>
                <a:ext uri="{FF2B5EF4-FFF2-40B4-BE49-F238E27FC236}">
                  <a16:creationId xmlns:a16="http://schemas.microsoft.com/office/drawing/2014/main" id="{969DA630-6541-5946-CD1C-7BFA1F7853D6}"/>
                </a:ext>
              </a:extLst>
            </p:cNvPr>
            <p:cNvSpPr txBox="1">
              <a:spLocks noChangeArrowheads="1"/>
            </p:cNvSpPr>
            <p:nvPr/>
          </p:nvSpPr>
          <p:spPr bwMode="auto">
            <a:xfrm>
              <a:off x="3238429" y="1479120"/>
              <a:ext cx="232053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a:solidFill>
                    <a:srgbClr val="203661"/>
                  </a:solidFill>
                  <a:latin typeface="Trebuchet MS" panose="020B0603020202020204" pitchFamily="34" charset="0"/>
                </a:rPr>
                <a:t> </a:t>
              </a:r>
              <a:br>
                <a:rPr lang="en-US" altLang="en-US" sz="1400">
                  <a:solidFill>
                    <a:srgbClr val="203661"/>
                  </a:solidFill>
                  <a:latin typeface="Trebuchet MS" panose="020B0603020202020204" pitchFamily="34" charset="0"/>
                </a:rPr>
              </a:br>
              <a:endParaRPr lang="en-US" altLang="en-US" sz="1200">
                <a:solidFill>
                  <a:srgbClr val="203661"/>
                </a:solidFill>
                <a:latin typeface="Trebuchet MS" panose="020B0603020202020204" pitchFamily="34" charset="0"/>
              </a:endParaRPr>
            </a:p>
          </p:txBody>
        </p:sp>
        <p:sp>
          <p:nvSpPr>
            <p:cNvPr id="218131" name="TextBox 27">
              <a:extLst>
                <a:ext uri="{FF2B5EF4-FFF2-40B4-BE49-F238E27FC236}">
                  <a16:creationId xmlns:a16="http://schemas.microsoft.com/office/drawing/2014/main" id="{0DF79D72-CD73-81F5-DDF8-C4EFCF72446A}"/>
                </a:ext>
              </a:extLst>
            </p:cNvPr>
            <p:cNvSpPr txBox="1">
              <a:spLocks noChangeArrowheads="1"/>
            </p:cNvSpPr>
            <p:nvPr/>
          </p:nvSpPr>
          <p:spPr bwMode="auto">
            <a:xfrm>
              <a:off x="3287485" y="1602276"/>
              <a:ext cx="59701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b="1">
                  <a:solidFill>
                    <a:srgbClr val="203661"/>
                  </a:solidFill>
                  <a:latin typeface="Trebuchet MS" panose="020B0603020202020204" pitchFamily="34" charset="0"/>
                </a:rPr>
                <a:t>Trop-2 Expression in Patients with mTNBC (N=290)</a:t>
              </a:r>
              <a:r>
                <a:rPr lang="en-US" altLang="en-US" sz="1100" b="1" baseline="30000">
                  <a:solidFill>
                    <a:srgbClr val="203661"/>
                  </a:solidFill>
                  <a:latin typeface="Trebuchet MS" panose="020B0603020202020204" pitchFamily="34" charset="0"/>
                </a:rPr>
                <a:t>1-2,a,b</a:t>
              </a:r>
              <a:endParaRPr lang="en-US" altLang="en-US" sz="1100" b="1">
                <a:solidFill>
                  <a:srgbClr val="203661"/>
                </a:solidFill>
                <a:latin typeface="Trebuchet MS" panose="020B0603020202020204" pitchFamily="34" charset="0"/>
              </a:endParaRPr>
            </a:p>
          </p:txBody>
        </p:sp>
      </p:grpSp>
      <p:sp>
        <p:nvSpPr>
          <p:cNvPr id="218123" name="TextBox 11">
            <a:extLst>
              <a:ext uri="{FF2B5EF4-FFF2-40B4-BE49-F238E27FC236}">
                <a16:creationId xmlns:a16="http://schemas.microsoft.com/office/drawing/2014/main" id="{5EC81AE9-C7DF-7176-4F8E-B030B477B26C}"/>
              </a:ext>
            </a:extLst>
          </p:cNvPr>
          <p:cNvSpPr txBox="1">
            <a:spLocks noChangeArrowheads="1"/>
          </p:cNvSpPr>
          <p:nvPr/>
        </p:nvSpPr>
        <p:spPr bwMode="auto">
          <a:xfrm>
            <a:off x="6810375" y="1643063"/>
            <a:ext cx="437038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203661"/>
                </a:solidFill>
                <a:latin typeface="Trebuchet MS" panose="020B0603020202020204" pitchFamily="34" charset="0"/>
              </a:rPr>
              <a:t>Trop-2 Expression in Patients with HR+/HER2- mBC (N=238)</a:t>
            </a:r>
            <a:r>
              <a:rPr lang="en-US" altLang="en-US" sz="1000" b="1" baseline="30000">
                <a:solidFill>
                  <a:srgbClr val="203661"/>
                </a:solidFill>
                <a:latin typeface="Trebuchet MS" panose="020B0603020202020204" pitchFamily="34" charset="0"/>
              </a:rPr>
              <a:t>3,c,d</a:t>
            </a:r>
            <a:r>
              <a:rPr lang="en-GB" altLang="en-US" sz="1000" b="1" baseline="30000">
                <a:solidFill>
                  <a:srgbClr val="54565B"/>
                </a:solidFill>
                <a:latin typeface="Trebuchet MS" panose="020B0603020202020204" pitchFamily="34" charset="0"/>
              </a:rPr>
              <a:t>​</a:t>
            </a:r>
          </a:p>
        </p:txBody>
      </p:sp>
      <p:sp>
        <p:nvSpPr>
          <p:cNvPr id="218124" name="TextBox 9">
            <a:extLst>
              <a:ext uri="{FF2B5EF4-FFF2-40B4-BE49-F238E27FC236}">
                <a16:creationId xmlns:a16="http://schemas.microsoft.com/office/drawing/2014/main" id="{5875AAC6-3546-9CF1-53A6-9EDD0C7B8F1B}"/>
              </a:ext>
            </a:extLst>
          </p:cNvPr>
          <p:cNvSpPr txBox="1">
            <a:spLocks noChangeArrowheads="1"/>
          </p:cNvSpPr>
          <p:nvPr/>
        </p:nvSpPr>
        <p:spPr bwMode="auto">
          <a:xfrm>
            <a:off x="7156450" y="2147888"/>
            <a:ext cx="1254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solidFill>
                  <a:srgbClr val="203661"/>
                </a:solidFill>
                <a:latin typeface="Trebuchet MS" panose="020B0603020202020204" pitchFamily="34" charset="0"/>
              </a:rPr>
              <a:t> </a:t>
            </a:r>
            <a:r>
              <a:rPr lang="en-US" altLang="en-US" sz="1200" b="1">
                <a:solidFill>
                  <a:srgbClr val="203661"/>
                </a:solidFill>
                <a:latin typeface="Trebuchet MS" panose="020B0603020202020204" pitchFamily="34" charset="0"/>
              </a:rPr>
              <a:t>12%</a:t>
            </a:r>
            <a:br>
              <a:rPr lang="en-US" altLang="en-US" sz="1200">
                <a:solidFill>
                  <a:srgbClr val="54565B"/>
                </a:solidFill>
                <a:latin typeface="Trebuchet MS" panose="020B0603020202020204" pitchFamily="34" charset="0"/>
              </a:rPr>
            </a:br>
            <a:r>
              <a:rPr lang="en-US" altLang="en-US" sz="1200">
                <a:solidFill>
                  <a:srgbClr val="54565B"/>
                </a:solidFill>
                <a:latin typeface="Trebuchet MS" panose="020B0603020202020204" pitchFamily="34" charset="0"/>
              </a:rPr>
              <a:t>Low</a:t>
            </a:r>
            <a:br>
              <a:rPr lang="en-US" altLang="en-US" sz="1000">
                <a:solidFill>
                  <a:srgbClr val="54565B"/>
                </a:solidFill>
                <a:latin typeface="Trebuchet MS" panose="020B0603020202020204" pitchFamily="34" charset="0"/>
              </a:rPr>
            </a:br>
            <a:r>
              <a:rPr lang="en-US" altLang="en-US" sz="800">
                <a:solidFill>
                  <a:srgbClr val="203661"/>
                </a:solidFill>
                <a:latin typeface="Trebuchet MS" panose="020B0603020202020204" pitchFamily="34" charset="0"/>
              </a:rPr>
              <a:t>0 &lt; H-score ≤ 10 </a:t>
            </a:r>
          </a:p>
        </p:txBody>
      </p:sp>
      <p:sp>
        <p:nvSpPr>
          <p:cNvPr id="218125" name="TextBox 10">
            <a:extLst>
              <a:ext uri="{FF2B5EF4-FFF2-40B4-BE49-F238E27FC236}">
                <a16:creationId xmlns:a16="http://schemas.microsoft.com/office/drawing/2014/main" id="{2AFE7EC2-8308-A70E-942A-97863AB419F5}"/>
              </a:ext>
            </a:extLst>
          </p:cNvPr>
          <p:cNvSpPr txBox="1">
            <a:spLocks noChangeArrowheads="1"/>
          </p:cNvSpPr>
          <p:nvPr/>
        </p:nvSpPr>
        <p:spPr bwMode="auto">
          <a:xfrm>
            <a:off x="8459788" y="1820863"/>
            <a:ext cx="92551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solidFill>
                  <a:srgbClr val="203661"/>
                </a:solidFill>
                <a:latin typeface="Trebuchet MS" panose="020B0603020202020204" pitchFamily="34" charset="0"/>
              </a:rPr>
              <a:t> </a:t>
            </a:r>
            <a:r>
              <a:rPr lang="en-US" altLang="en-US" sz="1000" b="1">
                <a:solidFill>
                  <a:srgbClr val="203661"/>
                </a:solidFill>
                <a:latin typeface="Trebuchet MS" panose="020B0603020202020204" pitchFamily="34" charset="0"/>
              </a:rPr>
              <a:t>5%</a:t>
            </a:r>
            <a:br>
              <a:rPr lang="en-US" altLang="en-US" sz="1000">
                <a:solidFill>
                  <a:srgbClr val="54565B"/>
                </a:solidFill>
                <a:latin typeface="Trebuchet MS" panose="020B0603020202020204" pitchFamily="34" charset="0"/>
              </a:rPr>
            </a:br>
            <a:r>
              <a:rPr lang="en-US" altLang="en-US" sz="1000">
                <a:solidFill>
                  <a:srgbClr val="203661"/>
                </a:solidFill>
                <a:latin typeface="Trebuchet MS" panose="020B0603020202020204" pitchFamily="34" charset="0"/>
              </a:rPr>
              <a:t>None</a:t>
            </a:r>
            <a:br>
              <a:rPr lang="en-US" altLang="en-US" sz="1000">
                <a:solidFill>
                  <a:srgbClr val="54565B"/>
                </a:solidFill>
                <a:latin typeface="Trebuchet MS" panose="020B0603020202020204" pitchFamily="34" charset="0"/>
              </a:rPr>
            </a:br>
            <a:r>
              <a:rPr lang="en-US" altLang="en-US" sz="800">
                <a:solidFill>
                  <a:srgbClr val="203661"/>
                </a:solidFill>
                <a:latin typeface="Trebuchet MS" panose="020B0603020202020204" pitchFamily="34" charset="0"/>
              </a:rPr>
              <a:t>H-score = 0</a:t>
            </a:r>
          </a:p>
        </p:txBody>
      </p:sp>
      <p:graphicFrame>
        <p:nvGraphicFramePr>
          <p:cNvPr id="218126" name="Chart 29">
            <a:extLst>
              <a:ext uri="{FF2B5EF4-FFF2-40B4-BE49-F238E27FC236}">
                <a16:creationId xmlns:a16="http://schemas.microsoft.com/office/drawing/2014/main" id="{7B6EBCC8-2DC2-BD24-5B5B-330C7C96CA20}"/>
              </a:ext>
            </a:extLst>
          </p:cNvPr>
          <p:cNvGraphicFramePr>
            <a:graphicFrameLocks/>
          </p:cNvGraphicFramePr>
          <p:nvPr/>
        </p:nvGraphicFramePr>
        <p:xfrm>
          <a:off x="7370763" y="2265363"/>
          <a:ext cx="3203575" cy="2659062"/>
        </p:xfrm>
        <a:graphic>
          <a:graphicData uri="http://schemas.openxmlformats.org/presentationml/2006/ole">
            <mc:AlternateContent xmlns:mc="http://schemas.openxmlformats.org/markup-compatibility/2006">
              <mc:Choice xmlns:v="urn:schemas-microsoft-com:vml" Requires="v">
                <p:oleObj name="Chart" r:id="rId5" imgW="3206774" imgH="2664183" progId="Excel.Chart.8">
                  <p:embed/>
                </p:oleObj>
              </mc:Choice>
              <mc:Fallback>
                <p:oleObj name="Chart" r:id="rId5" imgW="3206774" imgH="2664183" progId="Excel.Chart.8">
                  <p:embed/>
                  <p:pic>
                    <p:nvPicPr>
                      <p:cNvPr id="218126" name="Chart 29">
                        <a:extLst>
                          <a:ext uri="{FF2B5EF4-FFF2-40B4-BE49-F238E27FC236}">
                            <a16:creationId xmlns:a16="http://schemas.microsoft.com/office/drawing/2014/main" id="{7B6EBCC8-2DC2-BD24-5B5B-330C7C96CA20}"/>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0763" y="2265363"/>
                        <a:ext cx="3203575"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8127" name="TextBox 13">
            <a:extLst>
              <a:ext uri="{FF2B5EF4-FFF2-40B4-BE49-F238E27FC236}">
                <a16:creationId xmlns:a16="http://schemas.microsoft.com/office/drawing/2014/main" id="{A97E3BC5-64C6-20E3-310C-F8B25A19F3C4}"/>
              </a:ext>
            </a:extLst>
          </p:cNvPr>
          <p:cNvSpPr txBox="1">
            <a:spLocks noChangeArrowheads="1"/>
          </p:cNvSpPr>
          <p:nvPr/>
        </p:nvSpPr>
        <p:spPr bwMode="auto">
          <a:xfrm>
            <a:off x="7516813" y="3627438"/>
            <a:ext cx="3006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a:solidFill>
                  <a:srgbClr val="FFFFFF"/>
                </a:solidFill>
                <a:latin typeface="Trebuchet MS" panose="020B0603020202020204" pitchFamily="34" charset="0"/>
              </a:rPr>
              <a:t>82%</a:t>
            </a:r>
            <a:endParaRPr lang="en-US" altLang="en-US" sz="1600" b="1" baseline="30000">
              <a:solidFill>
                <a:srgbClr val="FFFFFF"/>
              </a:solidFill>
              <a:latin typeface="Trebuchet MS" panose="020B0603020202020204" pitchFamily="34" charset="0"/>
            </a:endParaRPr>
          </a:p>
          <a:p>
            <a:pPr algn="ctr" eaLnBrk="1" hangingPunct="1"/>
            <a:r>
              <a:rPr lang="en-US" altLang="en-US" sz="1400">
                <a:solidFill>
                  <a:srgbClr val="FFFFFF"/>
                </a:solidFill>
                <a:latin typeface="Trebuchet MS" panose="020B0603020202020204" pitchFamily="34" charset="0"/>
              </a:rPr>
              <a:t>Medium to High </a:t>
            </a:r>
            <a:br>
              <a:rPr lang="en-US" altLang="en-US" sz="1400">
                <a:solidFill>
                  <a:srgbClr val="54565B"/>
                </a:solidFill>
                <a:latin typeface="Trebuchet MS" panose="020B0603020202020204" pitchFamily="34" charset="0"/>
              </a:rPr>
            </a:br>
            <a:r>
              <a:rPr lang="en-US" altLang="en-US" sz="1000">
                <a:solidFill>
                  <a:srgbClr val="FFFFFF"/>
                </a:solidFill>
                <a:latin typeface="Trebuchet MS" panose="020B0603020202020204" pitchFamily="34" charset="0"/>
              </a:rPr>
              <a:t>10 &lt; H-score ≥ 100</a:t>
            </a:r>
          </a:p>
        </p:txBody>
      </p:sp>
      <p:sp>
        <p:nvSpPr>
          <p:cNvPr id="218128" name="TextBox 3">
            <a:extLst>
              <a:ext uri="{FF2B5EF4-FFF2-40B4-BE49-F238E27FC236}">
                <a16:creationId xmlns:a16="http://schemas.microsoft.com/office/drawing/2014/main" id="{AA3E443C-EDF4-1EA9-1A7A-E72CB08BAB3C}"/>
              </a:ext>
            </a:extLst>
          </p:cNvPr>
          <p:cNvSpPr txBox="1">
            <a:spLocks noChangeArrowheads="1"/>
          </p:cNvSpPr>
          <p:nvPr/>
        </p:nvSpPr>
        <p:spPr bwMode="auto">
          <a:xfrm>
            <a:off x="538162" y="779467"/>
            <a:ext cx="10587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IE" altLang="en-US" sz="1600" dirty="0">
                <a:solidFill>
                  <a:srgbClr val="203661"/>
                </a:solidFill>
                <a:latin typeface="Trebuchet MS" panose="020B0603020202020204" pitchFamily="34" charset="0"/>
              </a:rPr>
              <a:t>Trop-2 is expressed in </a:t>
            </a:r>
            <a:r>
              <a:rPr lang="en-IE" altLang="en-US" sz="1600" b="1" dirty="0">
                <a:solidFill>
                  <a:srgbClr val="57B9B5"/>
                </a:solidFill>
                <a:latin typeface="Trebuchet MS" panose="020B0603020202020204" pitchFamily="34" charset="0"/>
              </a:rPr>
              <a:t>96% of patients with mTNBC</a:t>
            </a:r>
            <a:r>
              <a:rPr lang="en-IE" altLang="en-US" sz="1600" b="1" baseline="30000" dirty="0">
                <a:solidFill>
                  <a:srgbClr val="57B9B5"/>
                </a:solidFill>
                <a:latin typeface="Trebuchet MS" panose="020B0603020202020204" pitchFamily="34" charset="0"/>
              </a:rPr>
              <a:t>1-2</a:t>
            </a:r>
            <a:r>
              <a:rPr lang="en-IE" altLang="en-US" sz="1600" b="1" dirty="0">
                <a:solidFill>
                  <a:srgbClr val="57B9B5"/>
                </a:solidFill>
                <a:latin typeface="Trebuchet MS" panose="020B0603020202020204" pitchFamily="34" charset="0"/>
              </a:rPr>
              <a:t> </a:t>
            </a:r>
            <a:r>
              <a:rPr lang="en-IE" altLang="en-US" sz="1600" dirty="0">
                <a:solidFill>
                  <a:srgbClr val="203661"/>
                </a:solidFill>
                <a:latin typeface="Trebuchet MS" panose="020B0603020202020204" pitchFamily="34" charset="0"/>
              </a:rPr>
              <a:t>and</a:t>
            </a:r>
            <a:r>
              <a:rPr lang="en-IE" altLang="en-US" sz="1600" b="1" dirty="0">
                <a:solidFill>
                  <a:srgbClr val="C00000"/>
                </a:solidFill>
                <a:latin typeface="Trebuchet MS" panose="020B0603020202020204" pitchFamily="34" charset="0"/>
              </a:rPr>
              <a:t> </a:t>
            </a:r>
            <a:r>
              <a:rPr lang="en-IE" altLang="en-US" sz="1600" dirty="0">
                <a:solidFill>
                  <a:srgbClr val="203661"/>
                </a:solidFill>
                <a:latin typeface="Trebuchet MS" panose="020B0603020202020204" pitchFamily="34" charset="0"/>
              </a:rPr>
              <a:t>approximately </a:t>
            </a:r>
            <a:r>
              <a:rPr lang="en-IE" altLang="en-US" sz="1600" b="1" dirty="0">
                <a:solidFill>
                  <a:srgbClr val="57B9B5"/>
                </a:solidFill>
                <a:latin typeface="Trebuchet MS" panose="020B0603020202020204" pitchFamily="34" charset="0"/>
              </a:rPr>
              <a:t>95% of patients with HR+/HER2- mBC</a:t>
            </a:r>
            <a:r>
              <a:rPr lang="en-IE" altLang="en-US" sz="1600" b="1" baseline="30000" dirty="0">
                <a:solidFill>
                  <a:srgbClr val="57B9B5"/>
                </a:solidFill>
                <a:latin typeface="Trebuchet MS" panose="020B0603020202020204" pitchFamily="34" charset="0"/>
              </a:rPr>
              <a:t>3</a:t>
            </a:r>
          </a:p>
          <a:p>
            <a:pPr algn="ctr" eaLnBrk="1" hangingPunct="1"/>
            <a:endParaRPr lang="en-IE" altLang="en-US" sz="1600" dirty="0">
              <a:solidFill>
                <a:srgbClr val="203661"/>
              </a:solidFill>
              <a:latin typeface="Trebuchet MS" panose="020B0603020202020204" pitchFamily="34" charset="0"/>
            </a:endParaRPr>
          </a:p>
        </p:txBody>
      </p:sp>
      <p:sp>
        <p:nvSpPr>
          <p:cNvPr id="3" name="Rectangle 2">
            <a:extLst>
              <a:ext uri="{FF2B5EF4-FFF2-40B4-BE49-F238E27FC236}">
                <a16:creationId xmlns:a16="http://schemas.microsoft.com/office/drawing/2014/main" id="{A25906B9-C39B-4613-27C5-2671CF42552C}"/>
              </a:ext>
            </a:extLst>
          </p:cNvPr>
          <p:cNvSpPr/>
          <p:nvPr/>
        </p:nvSpPr>
        <p:spPr>
          <a:xfrm>
            <a:off x="160338" y="5292725"/>
            <a:ext cx="11576050" cy="638175"/>
          </a:xfrm>
          <a:prstGeom prst="rect">
            <a:avLst/>
          </a:prstGeom>
          <a:solidFill>
            <a:schemeClr val="accent3">
              <a:lumMod val="20000"/>
              <a:lumOff val="8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b="1" dirty="0">
                <a:solidFill>
                  <a:schemeClr val="accent1"/>
                </a:solidFill>
              </a:rPr>
              <a:t>High Trop-2 expression rates observed in </a:t>
            </a:r>
            <a:r>
              <a:rPr lang="en-US" sz="1600" b="1" dirty="0" err="1">
                <a:solidFill>
                  <a:schemeClr val="accent1"/>
                </a:solidFill>
              </a:rPr>
              <a:t>mTNBC</a:t>
            </a:r>
            <a:r>
              <a:rPr lang="en-US" sz="1600" b="1" dirty="0">
                <a:solidFill>
                  <a:schemeClr val="accent1"/>
                </a:solidFill>
              </a:rPr>
              <a:t> and HR+/HER2- </a:t>
            </a:r>
            <a:r>
              <a:rPr lang="en-US" sz="1600" b="1" dirty="0" err="1">
                <a:solidFill>
                  <a:schemeClr val="accent1"/>
                </a:solidFill>
              </a:rPr>
              <a:t>mBC</a:t>
            </a:r>
            <a:r>
              <a:rPr lang="en-US" sz="1600" b="1" dirty="0">
                <a:solidFill>
                  <a:schemeClr val="accent1"/>
                </a:solidFill>
              </a:rPr>
              <a:t> suggests that </a:t>
            </a:r>
          </a:p>
          <a:p>
            <a:pPr algn="ctr" eaLnBrk="1" fontAlgn="auto" hangingPunct="1">
              <a:spcBef>
                <a:spcPts val="0"/>
              </a:spcBef>
              <a:spcAft>
                <a:spcPts val="0"/>
              </a:spcAft>
              <a:defRPr/>
            </a:pPr>
            <a:r>
              <a:rPr lang="en-US" sz="1600" b="1" dirty="0">
                <a:solidFill>
                  <a:schemeClr val="accent1"/>
                </a:solidFill>
              </a:rPr>
              <a:t>pre-therapy biomarker assessment in these patients is not required.</a:t>
            </a:r>
            <a:r>
              <a:rPr lang="en-US" sz="1600" b="1" baseline="30000" dirty="0">
                <a:solidFill>
                  <a:schemeClr val="accent1"/>
                </a:solidFill>
              </a:rPr>
              <a:t>1-3</a:t>
            </a:r>
            <a:r>
              <a:rPr lang="en-US" sz="1600" b="1" dirty="0">
                <a:solidFill>
                  <a:schemeClr val="accent1"/>
                </a:solidFill>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3A447F-2D6E-5C1D-8338-EBE62A374E14}"/>
              </a:ext>
            </a:extLst>
          </p:cNvPr>
          <p:cNvSpPr>
            <a:spLocks noGrp="1"/>
          </p:cNvSpPr>
          <p:nvPr>
            <p:ph sz="half" idx="1"/>
          </p:nvPr>
        </p:nvSpPr>
        <p:spPr>
          <a:xfrm>
            <a:off x="357188" y="3103563"/>
            <a:ext cx="5219700" cy="2613025"/>
          </a:xfrm>
        </p:spPr>
        <p:txBody>
          <a:bodyPr anchor="t"/>
          <a:lstStyle/>
          <a:p>
            <a:pPr eaLnBrk="1" fontAlgn="auto" hangingPunct="1">
              <a:lnSpc>
                <a:spcPct val="90000"/>
              </a:lnSpc>
              <a:spcBef>
                <a:spcPts val="0"/>
              </a:spcBef>
              <a:defRPr/>
            </a:pPr>
            <a:r>
              <a:rPr lang="en-US" dirty="0">
                <a:latin typeface="Trebuchet MS" panose="020B0603020202020204" pitchFamily="34" charset="0"/>
                <a:cs typeface="+mn-cs"/>
              </a:rPr>
              <a:t>ASCENT Clinical Trial</a:t>
            </a:r>
            <a:endParaRPr lang="en-US" sz="4800" baseline="30000" dirty="0">
              <a:latin typeface="Trebuchet MS" panose="020B0603020202020204" pitchFamily="34" charset="0"/>
              <a:cs typeface="+mn-cs"/>
            </a:endParaRPr>
          </a:p>
          <a:p>
            <a:pPr eaLnBrk="1" fontAlgn="auto" hangingPunct="1">
              <a:lnSpc>
                <a:spcPct val="90000"/>
              </a:lnSpc>
              <a:spcBef>
                <a:spcPts val="0"/>
              </a:spcBef>
              <a:defRPr/>
            </a:pPr>
            <a:endParaRPr lang="en-CA" sz="4800" baseline="30000" dirty="0">
              <a:latin typeface="Trebuchet MS" panose="020B0603020202020204" pitchFamily="34" charset="0"/>
              <a:cs typeface="+mn-cs"/>
            </a:endParaRPr>
          </a:p>
        </p:txBody>
      </p:sp>
      <p:sp>
        <p:nvSpPr>
          <p:cNvPr id="6" name="Content Placeholder 5">
            <a:extLst>
              <a:ext uri="{FF2B5EF4-FFF2-40B4-BE49-F238E27FC236}">
                <a16:creationId xmlns:a16="http://schemas.microsoft.com/office/drawing/2014/main" id="{62103BBC-A0B5-3893-14D8-139D13488732}"/>
              </a:ext>
            </a:extLst>
          </p:cNvPr>
          <p:cNvSpPr>
            <a:spLocks noGrp="1"/>
          </p:cNvSpPr>
          <p:nvPr>
            <p:ph sz="half" idx="10"/>
          </p:nvPr>
        </p:nvSpPr>
        <p:spPr>
          <a:xfrm>
            <a:off x="6350000" y="2767014"/>
            <a:ext cx="5693954" cy="1822404"/>
          </a:xfrm>
        </p:spPr>
        <p:txBody>
          <a:bodyPr lIns="0" anchor="t">
            <a:normAutofit/>
          </a:bodyPr>
          <a:lstStyle/>
          <a:p>
            <a:pPr eaLnBrk="1" fontAlgn="auto" hangingPunct="1">
              <a:lnSpc>
                <a:spcPct val="100000"/>
              </a:lnSpc>
              <a:spcBef>
                <a:spcPts val="0"/>
              </a:spcBef>
              <a:defRPr/>
            </a:pPr>
            <a:r>
              <a:rPr lang="en-US" sz="2800" dirty="0">
                <a:cs typeface="+mn-cs"/>
              </a:rPr>
              <a:t>Trodelvy (Sacituzumab </a:t>
            </a:r>
            <a:r>
              <a:rPr lang="en-US" sz="2800" dirty="0" err="1">
                <a:cs typeface="+mn-cs"/>
              </a:rPr>
              <a:t>Govitecan</a:t>
            </a:r>
            <a:r>
              <a:rPr lang="en-US" sz="2800" dirty="0">
                <a:cs typeface="+mn-cs"/>
              </a:rPr>
              <a:t>) </a:t>
            </a:r>
            <a:r>
              <a:rPr lang="he-IL" sz="2800" dirty="0">
                <a:cs typeface="+mn-cs"/>
              </a:rPr>
              <a:t> </a:t>
            </a:r>
            <a:r>
              <a:rPr lang="en-US" sz="2800" dirty="0">
                <a:cs typeface="+mn-cs"/>
              </a:rPr>
              <a:t>in 2L</a:t>
            </a:r>
            <a:r>
              <a:rPr lang="he-IL" sz="2800" dirty="0">
                <a:cs typeface="+mn-cs"/>
              </a:rPr>
              <a:t>+</a:t>
            </a:r>
            <a:r>
              <a:rPr lang="en-US" sz="2800" dirty="0">
                <a:cs typeface="+mn-cs"/>
              </a:rPr>
              <a:t> Metastatic Triple-Negative Breast Cancer</a:t>
            </a:r>
            <a:endParaRPr lang="en-US" baseline="30000" dirty="0">
              <a:cs typeface="+mn-cs"/>
            </a:endParaRPr>
          </a:p>
        </p:txBody>
      </p:sp>
      <p:sp>
        <p:nvSpPr>
          <p:cNvPr id="220164" name="TextBox 7">
            <a:extLst>
              <a:ext uri="{FF2B5EF4-FFF2-40B4-BE49-F238E27FC236}">
                <a16:creationId xmlns:a16="http://schemas.microsoft.com/office/drawing/2014/main" id="{2651EE77-4267-D7F6-7FF0-A30050E8F2BF}"/>
              </a:ext>
            </a:extLst>
          </p:cNvPr>
          <p:cNvSpPr txBox="1">
            <a:spLocks noChangeArrowheads="1"/>
          </p:cNvSpPr>
          <p:nvPr/>
        </p:nvSpPr>
        <p:spPr bwMode="auto">
          <a:xfrm>
            <a:off x="6132286" y="6103977"/>
            <a:ext cx="57912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1000" dirty="0">
                <a:latin typeface="Trebuchet MS" panose="020B0603020202020204" pitchFamily="34" charset="0"/>
              </a:rPr>
              <a:t>1.Bardia A, et al. N Engl J Med. 2021;384(16):1529-1541.</a:t>
            </a:r>
            <a:endParaRPr lang="en-CA" altLang="en-US" sz="1000" dirty="0">
              <a:latin typeface="Trebuchet MS" panose="020B0603020202020204" pitchFamily="34" charset="0"/>
            </a:endParaRPr>
          </a:p>
        </p:txBody>
      </p:sp>
      <p:sp>
        <p:nvSpPr>
          <p:cNvPr id="3" name="TextBox 2">
            <a:extLst>
              <a:ext uri="{FF2B5EF4-FFF2-40B4-BE49-F238E27FC236}">
                <a16:creationId xmlns:a16="http://schemas.microsoft.com/office/drawing/2014/main" id="{6C1792FE-6112-A405-BAC4-E4C57647B448}"/>
              </a:ext>
            </a:extLst>
          </p:cNvPr>
          <p:cNvSpPr txBox="1"/>
          <p:nvPr/>
        </p:nvSpPr>
        <p:spPr>
          <a:xfrm>
            <a:off x="6042297" y="6304002"/>
            <a:ext cx="6096000" cy="553998"/>
          </a:xfrm>
          <a:prstGeom prst="rect">
            <a:avLst/>
          </a:prstGeom>
          <a:noFill/>
        </p:spPr>
        <p:txBody>
          <a:bodyPr wrap="square">
            <a:spAutoFit/>
          </a:bodyPr>
          <a:lstStyle/>
          <a:p>
            <a:r>
              <a:rPr lang="en-US" sz="1000" dirty="0">
                <a:latin typeface="Trebuchet MS" panose="020B0603020202020204" pitchFamily="34" charset="0"/>
              </a:rPr>
              <a:t>2.Bardia A et al., Final Results From the Randomized Phase III ASCENT Clinical Trial in Metastatic Triple-Negative Breast Cancer and Association of Outcomes by Human Epidermal Growth Factor Receptor 2 and Trophoblast Cell Surface Antigen 2 Expression. JCO, 2024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a:extLst>
              <a:ext uri="{FF2B5EF4-FFF2-40B4-BE49-F238E27FC236}">
                <a16:creationId xmlns:a16="http://schemas.microsoft.com/office/drawing/2014/main" id="{9ABD1C32-9E9A-C781-0AFC-2C05942BCB97}"/>
              </a:ext>
            </a:extLst>
          </p:cNvPr>
          <p:cNvSpPr>
            <a:spLocks noGrp="1" noChangeArrowheads="1"/>
          </p:cNvSpPr>
          <p:nvPr>
            <p:ph type="title"/>
          </p:nvPr>
        </p:nvSpPr>
        <p:spPr>
          <a:xfrm>
            <a:off x="242388" y="78785"/>
            <a:ext cx="11480800" cy="554037"/>
          </a:xfrm>
        </p:spPr>
        <p:txBody>
          <a:bodyPr/>
          <a:lstStyle/>
          <a:p>
            <a:pPr eaLnBrk="1" hangingPunct="1"/>
            <a:r>
              <a:rPr lang="en-US" altLang="en-US" sz="2800" dirty="0">
                <a:solidFill>
                  <a:srgbClr val="203661"/>
                </a:solidFill>
                <a:latin typeface="+mn-lt"/>
              </a:rPr>
              <a:t>ASCENT: </a:t>
            </a:r>
            <a:r>
              <a:rPr lang="en-CA" altLang="en-US" sz="2800" dirty="0">
                <a:solidFill>
                  <a:srgbClr val="203661"/>
                </a:solidFill>
                <a:latin typeface="+mn-lt"/>
              </a:rPr>
              <a:t>Study design</a:t>
            </a:r>
            <a:r>
              <a:rPr lang="en-CA" altLang="en-US" sz="2800" baseline="30000" dirty="0">
                <a:solidFill>
                  <a:srgbClr val="203661"/>
                </a:solidFill>
                <a:latin typeface="+mn-lt"/>
              </a:rPr>
              <a:t>1</a:t>
            </a:r>
            <a:endParaRPr lang="en-CA" altLang="en-US" baseline="30000" dirty="0">
              <a:latin typeface="+mn-lt"/>
            </a:endParaRPr>
          </a:p>
        </p:txBody>
      </p:sp>
      <p:sp>
        <p:nvSpPr>
          <p:cNvPr id="4" name="Text Placeholder 3">
            <a:extLst>
              <a:ext uri="{FF2B5EF4-FFF2-40B4-BE49-F238E27FC236}">
                <a16:creationId xmlns:a16="http://schemas.microsoft.com/office/drawing/2014/main" id="{CD732B0E-F073-FB41-3245-7ADDCC398138}"/>
              </a:ext>
            </a:extLst>
          </p:cNvPr>
          <p:cNvSpPr>
            <a:spLocks noGrp="1"/>
          </p:cNvSpPr>
          <p:nvPr>
            <p:ph type="body" sz="quarter" idx="4294967295"/>
          </p:nvPr>
        </p:nvSpPr>
        <p:spPr>
          <a:xfrm>
            <a:off x="168275" y="6061075"/>
            <a:ext cx="11260138" cy="631825"/>
          </a:xfrm>
        </p:spPr>
        <p:txBody>
          <a:bodyPr lIns="0" tIns="0" rIns="0" bIns="0"/>
          <a:lstStyle/>
          <a:p>
            <a:pPr eaLnBrk="1" fontAlgn="auto" hangingPunct="1">
              <a:spcBef>
                <a:spcPts val="0"/>
              </a:spcBef>
              <a:spcAft>
                <a:spcPts val="0"/>
              </a:spcAft>
              <a:defRPr/>
            </a:pPr>
            <a:r>
              <a:rPr lang="en-US" sz="900" baseline="30000" dirty="0" err="1">
                <a:latin typeface="+mn-lt"/>
              </a:rPr>
              <a:t>a</a:t>
            </a:r>
            <a:r>
              <a:rPr lang="en-US" sz="900" dirty="0" err="1">
                <a:latin typeface="+mn-lt"/>
              </a:rPr>
              <a:t>PFS</a:t>
            </a:r>
            <a:r>
              <a:rPr lang="en-US" sz="900" dirty="0">
                <a:latin typeface="+mn-lt"/>
              </a:rPr>
              <a:t> measured by an independent centralized and blinded group of radiology experts who assessed tumor response using RECIST 1.1 criteria in patients without brain metastases; </a:t>
            </a:r>
            <a:r>
              <a:rPr lang="en-US" sz="900" baseline="30000" dirty="0" err="1">
                <a:latin typeface="+mn-lt"/>
                <a:ea typeface="MS Mincho"/>
              </a:rPr>
              <a:t>b</a:t>
            </a:r>
            <a:r>
              <a:rPr lang="en-US" sz="900" dirty="0" err="1">
                <a:latin typeface="+mn-lt"/>
              </a:rPr>
              <a:t>The</a:t>
            </a:r>
            <a:r>
              <a:rPr lang="en-US" sz="900" dirty="0">
                <a:latin typeface="+mn-lt"/>
              </a:rPr>
              <a:t> full population includes all randomized patients (with and without brain metastases).</a:t>
            </a:r>
          </a:p>
          <a:p>
            <a:pPr eaLnBrk="1" fontAlgn="auto" hangingPunct="1">
              <a:spcBef>
                <a:spcPts val="0"/>
              </a:spcBef>
              <a:spcAft>
                <a:spcPts val="0"/>
              </a:spcAft>
              <a:defRPr/>
            </a:pPr>
            <a:r>
              <a:rPr lang="en-US" sz="900" kern="1200" dirty="0" err="1">
                <a:latin typeface="+mn-lt"/>
                <a:ea typeface="Helvetica" charset="0"/>
                <a:cs typeface="Helvetica"/>
              </a:rPr>
              <a:t>BMNeg</a:t>
            </a:r>
            <a:r>
              <a:rPr lang="en-US" sz="900" kern="1200" dirty="0">
                <a:latin typeface="+mn-lt"/>
                <a:ea typeface="Helvetica" charset="0"/>
                <a:cs typeface="Helvetica"/>
              </a:rPr>
              <a:t>, brain metastases-negative; BICR, blind independent central review; </a:t>
            </a:r>
            <a:r>
              <a:rPr lang="en-US" sz="900" dirty="0">
                <a:latin typeface="+mn-lt"/>
              </a:rPr>
              <a:t>DOR, duration of response; IV, intravenous; mTNBC, metastatic triple-negative breast cancer; ORR, objective response rate; OS, overall survival; PFS, progression-free survival; R, randomization; RECIST, Response Evaluation Criteria In Solid Tumors; SG, sacituzumab govitecan; TPC, treatment of physician's choice; TTR, time to response; QoL; quality of life. </a:t>
            </a:r>
            <a:br>
              <a:rPr lang="en-US" sz="900" dirty="0">
                <a:latin typeface="+mn-lt"/>
              </a:rPr>
            </a:br>
            <a:r>
              <a:rPr lang="en-US" sz="900" dirty="0">
                <a:latin typeface="+mn-lt"/>
              </a:rPr>
              <a:t>1</a:t>
            </a:r>
            <a:r>
              <a:rPr lang="it-IT" altLang="en-US" sz="900" dirty="0">
                <a:latin typeface="+mn-lt"/>
              </a:rPr>
              <a:t>. Bardia A, et al. </a:t>
            </a:r>
            <a:r>
              <a:rPr lang="it-IT" altLang="en-US" sz="900" i="1" dirty="0">
                <a:latin typeface="+mn-lt"/>
              </a:rPr>
              <a:t>N Engl J Med</a:t>
            </a:r>
            <a:r>
              <a:rPr lang="it-IT" altLang="en-US" sz="900" dirty="0">
                <a:latin typeface="+mn-lt"/>
              </a:rPr>
              <a:t>. 2021;384(16):1529-1541.</a:t>
            </a:r>
            <a:endParaRPr lang="en-US" sz="900" dirty="0">
              <a:latin typeface="+mn-lt"/>
            </a:endParaRPr>
          </a:p>
        </p:txBody>
      </p:sp>
      <p:sp>
        <p:nvSpPr>
          <p:cNvPr id="26" name="Rounded Rectangle 12">
            <a:extLst>
              <a:ext uri="{FF2B5EF4-FFF2-40B4-BE49-F238E27FC236}">
                <a16:creationId xmlns:a16="http://schemas.microsoft.com/office/drawing/2014/main" id="{6611395D-F76A-3891-64C0-52A470D8482C}"/>
              </a:ext>
            </a:extLst>
          </p:cNvPr>
          <p:cNvSpPr/>
          <p:nvPr/>
        </p:nvSpPr>
        <p:spPr>
          <a:xfrm>
            <a:off x="4052888" y="2214563"/>
            <a:ext cx="419100" cy="1281112"/>
          </a:xfrm>
          <a:custGeom>
            <a:avLst/>
            <a:gdLst>
              <a:gd name="connsiteX0" fmla="*/ 0 w 1000125"/>
              <a:gd name="connsiteY0" fmla="*/ 0 h 1000125"/>
              <a:gd name="connsiteX1" fmla="*/ 0 w 1000125"/>
              <a:gd name="connsiteY1" fmla="*/ 0 h 1000125"/>
              <a:gd name="connsiteX2" fmla="*/ 1000125 w 1000125"/>
              <a:gd name="connsiteY2" fmla="*/ 0 h 1000125"/>
              <a:gd name="connsiteX3" fmla="*/ 1000125 w 1000125"/>
              <a:gd name="connsiteY3" fmla="*/ 0 h 1000125"/>
              <a:gd name="connsiteX4" fmla="*/ 1000125 w 1000125"/>
              <a:gd name="connsiteY4" fmla="*/ 1000125 h 1000125"/>
              <a:gd name="connsiteX5" fmla="*/ 1000125 w 1000125"/>
              <a:gd name="connsiteY5" fmla="*/ 1000125 h 1000125"/>
              <a:gd name="connsiteX6" fmla="*/ 0 w 1000125"/>
              <a:gd name="connsiteY6" fmla="*/ 1000125 h 1000125"/>
              <a:gd name="connsiteX7" fmla="*/ 0 w 1000125"/>
              <a:gd name="connsiteY7" fmla="*/ 1000125 h 1000125"/>
              <a:gd name="connsiteX8" fmla="*/ 0 w 1000125"/>
              <a:gd name="connsiteY8" fmla="*/ 0 h 1000125"/>
              <a:gd name="connsiteX0dup0" fmla="*/ 1000125 w 1091565"/>
              <a:gd name="connsiteY0dup0" fmla="*/ 1000125 h 1000125"/>
              <a:gd name="connsiteX1dup0" fmla="*/ 1000125 w 1091565"/>
              <a:gd name="connsiteY1dup0" fmla="*/ 1000125 h 1000125"/>
              <a:gd name="connsiteX2dup0" fmla="*/ 0 w 1091565"/>
              <a:gd name="connsiteY2dup0" fmla="*/ 1000125 h 1000125"/>
              <a:gd name="connsiteX3dup0" fmla="*/ 0 w 1091565"/>
              <a:gd name="connsiteY3dup0" fmla="*/ 1000125 h 1000125"/>
              <a:gd name="connsiteX4dup0" fmla="*/ 0 w 1091565"/>
              <a:gd name="connsiteY4dup0" fmla="*/ 0 h 1000125"/>
              <a:gd name="connsiteX5dup0" fmla="*/ 0 w 1091565"/>
              <a:gd name="connsiteY5dup0" fmla="*/ 0 h 1000125"/>
              <a:gd name="connsiteX6dup0" fmla="*/ 1000125 w 1091565"/>
              <a:gd name="connsiteY6dup0" fmla="*/ 0 h 1000125"/>
              <a:gd name="connsiteX7dup0" fmla="*/ 1091565 w 1091565"/>
              <a:gd name="connsiteY7dup0" fmla="*/ 91440 h 1000125"/>
              <a:gd name="connsiteX0dup0dup1" fmla="*/ 1000125 w 1000125"/>
              <a:gd name="connsiteY0dup0dup1" fmla="*/ 1000125 h 1000125"/>
              <a:gd name="connsiteX1dup0dup1" fmla="*/ 1000125 w 1000125"/>
              <a:gd name="connsiteY1dup0dup1" fmla="*/ 1000125 h 1000125"/>
              <a:gd name="connsiteX2dup0dup1" fmla="*/ 0 w 1000125"/>
              <a:gd name="connsiteY2dup0dup1" fmla="*/ 1000125 h 1000125"/>
              <a:gd name="connsiteX3dup0dup1" fmla="*/ 0 w 1000125"/>
              <a:gd name="connsiteY3dup0dup1" fmla="*/ 1000125 h 1000125"/>
              <a:gd name="connsiteX4dup0dup1" fmla="*/ 0 w 1000125"/>
              <a:gd name="connsiteY4dup0dup1" fmla="*/ 0 h 1000125"/>
              <a:gd name="connsiteX5dup0dup1" fmla="*/ 0 w 1000125"/>
              <a:gd name="connsiteY5dup0dup1" fmla="*/ 0 h 1000125"/>
              <a:gd name="connsiteX6dup0dup1" fmla="*/ 1000125 w 1000125"/>
              <a:gd name="connsiteY6dup0dup1" fmla="*/ 0 h 1000125"/>
            </a:gdLst>
            <a:ahLst/>
            <a:cxnLst>
              <a:cxn ang="0">
                <a:pos x="connsiteX0dup0dup1" y="connsiteY0dup0dup1"/>
              </a:cxn>
              <a:cxn ang="0">
                <a:pos x="connsiteX1dup0dup1" y="connsiteY1dup0dup1"/>
              </a:cxn>
              <a:cxn ang="0">
                <a:pos x="connsiteX2dup0dup1" y="connsiteY2dup0dup1"/>
              </a:cxn>
              <a:cxn ang="0">
                <a:pos x="connsiteX3dup0dup1" y="connsiteY3dup0dup1"/>
              </a:cxn>
              <a:cxn ang="0">
                <a:pos x="connsiteX4dup0dup1" y="connsiteY4dup0dup1"/>
              </a:cxn>
              <a:cxn ang="0">
                <a:pos x="connsiteX5dup0dup1" y="connsiteY5dup0dup1"/>
              </a:cxn>
              <a:cxn ang="0">
                <a:pos x="connsiteX6dup0dup1" y="connsiteY6dup0dup1"/>
              </a:cxn>
            </a:cxnLst>
            <a:rect l="l" t="t" r="r" b="b"/>
            <a:pathLst>
              <a:path w="1000125" h="1000125">
                <a:moveTo>
                  <a:pt x="1000125" y="1000125"/>
                </a:moveTo>
                <a:lnTo>
                  <a:pt x="1000125" y="1000125"/>
                </a:lnTo>
                <a:lnTo>
                  <a:pt x="0" y="1000125"/>
                </a:lnTo>
                <a:lnTo>
                  <a:pt x="0" y="1000125"/>
                </a:lnTo>
                <a:lnTo>
                  <a:pt x="0" y="0"/>
                </a:lnTo>
                <a:lnTo>
                  <a:pt x="0" y="0"/>
                </a:lnTo>
                <a:lnTo>
                  <a:pt x="1000125" y="0"/>
                </a:lnTo>
              </a:path>
            </a:pathLst>
          </a:custGeom>
          <a:noFill/>
          <a:ln w="28575" cap="flat" cmpd="sng" algn="ctr">
            <a:solidFill>
              <a:srgbClr val="000000"/>
            </a:solidFill>
            <a:prstDash val="solid"/>
            <a:headEnd type="triangle" w="med" len="med"/>
            <a:tailEnd type="triangle" w="med" len="med"/>
          </a:ln>
        </p:spPr>
        <p:txBody>
          <a:bodyPr anchor="ctr"/>
          <a:lstStyle/>
          <a:p>
            <a:pPr algn="ctr" defTabSz="1219170" eaLnBrk="1" fontAlgn="auto" hangingPunct="1">
              <a:spcBef>
                <a:spcPts val="0"/>
              </a:spcBef>
              <a:spcAft>
                <a:spcPts val="0"/>
              </a:spcAft>
              <a:defRPr/>
            </a:pPr>
            <a:endParaRPr lang="en-US" sz="2400" kern="0">
              <a:solidFill>
                <a:prstClr val="black"/>
              </a:solidFill>
              <a:latin typeface="+mn-lt"/>
              <a:cs typeface="Arial" panose="020B0604020202020204" pitchFamily="34" charset="0"/>
            </a:endParaRPr>
          </a:p>
        </p:txBody>
      </p:sp>
      <p:cxnSp>
        <p:nvCxnSpPr>
          <p:cNvPr id="222213" name="Straight Connector 26">
            <a:extLst>
              <a:ext uri="{FF2B5EF4-FFF2-40B4-BE49-F238E27FC236}">
                <a16:creationId xmlns:a16="http://schemas.microsoft.com/office/drawing/2014/main" id="{210BAF88-7A18-0095-4AF9-F031F4C6A6AB}"/>
              </a:ext>
            </a:extLst>
          </p:cNvPr>
          <p:cNvCxnSpPr>
            <a:cxnSpLocks/>
          </p:cNvCxnSpPr>
          <p:nvPr/>
        </p:nvCxnSpPr>
        <p:spPr bwMode="auto">
          <a:xfrm flipH="1">
            <a:off x="2757488" y="2879725"/>
            <a:ext cx="1096962"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cxnSp>
        <p:nvCxnSpPr>
          <p:cNvPr id="222214" name="Straight Connector 27">
            <a:extLst>
              <a:ext uri="{FF2B5EF4-FFF2-40B4-BE49-F238E27FC236}">
                <a16:creationId xmlns:a16="http://schemas.microsoft.com/office/drawing/2014/main" id="{646CC0EF-E5AD-5C50-ADBF-CFB2E7640081}"/>
              </a:ext>
            </a:extLst>
          </p:cNvPr>
          <p:cNvCxnSpPr>
            <a:cxnSpLocks/>
          </p:cNvCxnSpPr>
          <p:nvPr/>
        </p:nvCxnSpPr>
        <p:spPr bwMode="auto">
          <a:xfrm>
            <a:off x="8383588" y="2814638"/>
            <a:ext cx="1411287" cy="0"/>
          </a:xfrm>
          <a:prstGeom prst="line">
            <a:avLst/>
          </a:prstGeom>
          <a:noFill/>
          <a:ln w="28575"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9" name="Rounded Rectangle 12">
            <a:extLst>
              <a:ext uri="{FF2B5EF4-FFF2-40B4-BE49-F238E27FC236}">
                <a16:creationId xmlns:a16="http://schemas.microsoft.com/office/drawing/2014/main" id="{1B3A8B90-ECDC-8E5F-7C13-0A650A4DD33D}"/>
              </a:ext>
            </a:extLst>
          </p:cNvPr>
          <p:cNvSpPr/>
          <p:nvPr/>
        </p:nvSpPr>
        <p:spPr>
          <a:xfrm rot="10800000">
            <a:off x="7839075" y="2214563"/>
            <a:ext cx="134938" cy="1281112"/>
          </a:xfrm>
          <a:custGeom>
            <a:avLst/>
            <a:gdLst>
              <a:gd name="connsiteX0" fmla="*/ 0 w 1000125"/>
              <a:gd name="connsiteY0" fmla="*/ 0 h 1000125"/>
              <a:gd name="connsiteX1" fmla="*/ 0 w 1000125"/>
              <a:gd name="connsiteY1" fmla="*/ 0 h 1000125"/>
              <a:gd name="connsiteX2" fmla="*/ 1000125 w 1000125"/>
              <a:gd name="connsiteY2" fmla="*/ 0 h 1000125"/>
              <a:gd name="connsiteX3" fmla="*/ 1000125 w 1000125"/>
              <a:gd name="connsiteY3" fmla="*/ 0 h 1000125"/>
              <a:gd name="connsiteX4" fmla="*/ 1000125 w 1000125"/>
              <a:gd name="connsiteY4" fmla="*/ 1000125 h 1000125"/>
              <a:gd name="connsiteX5" fmla="*/ 1000125 w 1000125"/>
              <a:gd name="connsiteY5" fmla="*/ 1000125 h 1000125"/>
              <a:gd name="connsiteX6" fmla="*/ 0 w 1000125"/>
              <a:gd name="connsiteY6" fmla="*/ 1000125 h 1000125"/>
              <a:gd name="connsiteX7" fmla="*/ 0 w 1000125"/>
              <a:gd name="connsiteY7" fmla="*/ 1000125 h 1000125"/>
              <a:gd name="connsiteX8" fmla="*/ 0 w 1000125"/>
              <a:gd name="connsiteY8" fmla="*/ 0 h 1000125"/>
              <a:gd name="connsiteX0dup0" fmla="*/ 1000125 w 1091565"/>
              <a:gd name="connsiteY0dup0" fmla="*/ 1000125 h 1000125"/>
              <a:gd name="connsiteX1dup0" fmla="*/ 1000125 w 1091565"/>
              <a:gd name="connsiteY1dup0" fmla="*/ 1000125 h 1000125"/>
              <a:gd name="connsiteX2dup0" fmla="*/ 0 w 1091565"/>
              <a:gd name="connsiteY2dup0" fmla="*/ 1000125 h 1000125"/>
              <a:gd name="connsiteX3dup0" fmla="*/ 0 w 1091565"/>
              <a:gd name="connsiteY3dup0" fmla="*/ 1000125 h 1000125"/>
              <a:gd name="connsiteX4dup0" fmla="*/ 0 w 1091565"/>
              <a:gd name="connsiteY4dup0" fmla="*/ 0 h 1000125"/>
              <a:gd name="connsiteX5dup0" fmla="*/ 0 w 1091565"/>
              <a:gd name="connsiteY5dup0" fmla="*/ 0 h 1000125"/>
              <a:gd name="connsiteX6dup0" fmla="*/ 1000125 w 1091565"/>
              <a:gd name="connsiteY6dup0" fmla="*/ 0 h 1000125"/>
              <a:gd name="connsiteX7dup0" fmla="*/ 1091565 w 1091565"/>
              <a:gd name="connsiteY7dup0" fmla="*/ 91440 h 1000125"/>
              <a:gd name="connsiteX0dup0dup1" fmla="*/ 1000125 w 1000125"/>
              <a:gd name="connsiteY0dup0dup1" fmla="*/ 1000125 h 1000125"/>
              <a:gd name="connsiteX1dup0dup1" fmla="*/ 1000125 w 1000125"/>
              <a:gd name="connsiteY1dup0dup1" fmla="*/ 1000125 h 1000125"/>
              <a:gd name="connsiteX2dup0dup1" fmla="*/ 0 w 1000125"/>
              <a:gd name="connsiteY2dup0dup1" fmla="*/ 1000125 h 1000125"/>
              <a:gd name="connsiteX3dup0dup1" fmla="*/ 0 w 1000125"/>
              <a:gd name="connsiteY3dup0dup1" fmla="*/ 1000125 h 1000125"/>
              <a:gd name="connsiteX4dup0dup1" fmla="*/ 0 w 1000125"/>
              <a:gd name="connsiteY4dup0dup1" fmla="*/ 0 h 1000125"/>
              <a:gd name="connsiteX5dup0dup1" fmla="*/ 0 w 1000125"/>
              <a:gd name="connsiteY5dup0dup1" fmla="*/ 0 h 1000125"/>
              <a:gd name="connsiteX6dup0dup1" fmla="*/ 1000125 w 1000125"/>
              <a:gd name="connsiteY6dup0dup1" fmla="*/ 0 h 1000125"/>
            </a:gdLst>
            <a:ahLst/>
            <a:cxnLst>
              <a:cxn ang="0">
                <a:pos x="connsiteX0dup0dup1" y="connsiteY0dup0dup1"/>
              </a:cxn>
              <a:cxn ang="0">
                <a:pos x="connsiteX1dup0dup1" y="connsiteY1dup0dup1"/>
              </a:cxn>
              <a:cxn ang="0">
                <a:pos x="connsiteX2dup0dup1" y="connsiteY2dup0dup1"/>
              </a:cxn>
              <a:cxn ang="0">
                <a:pos x="connsiteX3dup0dup1" y="connsiteY3dup0dup1"/>
              </a:cxn>
              <a:cxn ang="0">
                <a:pos x="connsiteX4dup0dup1" y="connsiteY4dup0dup1"/>
              </a:cxn>
              <a:cxn ang="0">
                <a:pos x="connsiteX5dup0dup1" y="connsiteY5dup0dup1"/>
              </a:cxn>
              <a:cxn ang="0">
                <a:pos x="connsiteX6dup0dup1" y="connsiteY6dup0dup1"/>
              </a:cxn>
            </a:cxnLst>
            <a:rect l="l" t="t" r="r" b="b"/>
            <a:pathLst>
              <a:path w="1000125" h="1000125">
                <a:moveTo>
                  <a:pt x="1000125" y="1000125"/>
                </a:moveTo>
                <a:lnTo>
                  <a:pt x="1000125" y="1000125"/>
                </a:lnTo>
                <a:lnTo>
                  <a:pt x="0" y="1000125"/>
                </a:lnTo>
                <a:lnTo>
                  <a:pt x="0" y="1000125"/>
                </a:lnTo>
                <a:lnTo>
                  <a:pt x="0" y="0"/>
                </a:lnTo>
                <a:lnTo>
                  <a:pt x="0" y="0"/>
                </a:lnTo>
                <a:lnTo>
                  <a:pt x="1000125" y="0"/>
                </a:lnTo>
              </a:path>
            </a:pathLst>
          </a:custGeom>
          <a:noFill/>
          <a:ln w="28575" cap="flat" cmpd="sng" algn="ctr">
            <a:solidFill>
              <a:srgbClr val="000000"/>
            </a:solidFill>
            <a:prstDash val="solid"/>
            <a:headEnd type="none" w="med" len="med"/>
            <a:tailEnd type="none" w="med" len="med"/>
          </a:ln>
        </p:spPr>
        <p:txBody>
          <a:bodyPr anchor="ctr"/>
          <a:lstStyle/>
          <a:p>
            <a:pPr algn="ctr" defTabSz="1219170" eaLnBrk="1" fontAlgn="auto" hangingPunct="1">
              <a:spcBef>
                <a:spcPts val="0"/>
              </a:spcBef>
              <a:spcAft>
                <a:spcPts val="0"/>
              </a:spcAft>
              <a:defRPr/>
            </a:pPr>
            <a:endParaRPr lang="en-US" sz="2400" kern="0">
              <a:solidFill>
                <a:prstClr val="black"/>
              </a:solidFill>
              <a:latin typeface="+mn-lt"/>
              <a:cs typeface="Arial" panose="020B0604020202020204" pitchFamily="34" charset="0"/>
            </a:endParaRPr>
          </a:p>
        </p:txBody>
      </p:sp>
      <p:sp>
        <p:nvSpPr>
          <p:cNvPr id="30" name="Rectangle: Rounded Corners 29">
            <a:extLst>
              <a:ext uri="{FF2B5EF4-FFF2-40B4-BE49-F238E27FC236}">
                <a16:creationId xmlns:a16="http://schemas.microsoft.com/office/drawing/2014/main" id="{E0AB5B4A-E186-CF23-D6EF-4F73BE098E91}"/>
              </a:ext>
            </a:extLst>
          </p:cNvPr>
          <p:cNvSpPr/>
          <p:nvPr/>
        </p:nvSpPr>
        <p:spPr>
          <a:xfrm>
            <a:off x="407988" y="1725613"/>
            <a:ext cx="2573337" cy="4167187"/>
          </a:xfrm>
          <a:prstGeom prst="roundRect">
            <a:avLst>
              <a:gd name="adj" fmla="val 0"/>
            </a:avLst>
          </a:prstGeom>
          <a:solidFill>
            <a:schemeClr val="bg1"/>
          </a:solidFill>
          <a:ln w="12700" cap="flat" cmpd="sng" algn="ctr">
            <a:solidFill>
              <a:schemeClr val="bg1">
                <a:lumMod val="75000"/>
              </a:schemeClr>
            </a:solidFill>
            <a:prstDash val="solid"/>
          </a:ln>
          <a:effectLst/>
        </p:spPr>
        <p:txBody>
          <a:bodyPr lIns="180000" anchor="ctr"/>
          <a:lstStyle/>
          <a:p>
            <a:pPr defTabSz="1219170" eaLnBrk="1" fontAlgn="auto" hangingPunct="1">
              <a:lnSpc>
                <a:spcPct val="95000"/>
              </a:lnSpc>
              <a:spcBef>
                <a:spcPts val="600"/>
              </a:spcBef>
              <a:spcAft>
                <a:spcPts val="0"/>
              </a:spcAft>
              <a:defRPr/>
            </a:pPr>
            <a:r>
              <a:rPr lang="en-US" b="1" kern="0" dirty="0">
                <a:latin typeface="+mn-lt"/>
                <a:cs typeface="Arial"/>
              </a:rPr>
              <a:t>Metastatic TNBC</a:t>
            </a:r>
          </a:p>
          <a:p>
            <a:pPr marL="285750" indent="-285750" defTabSz="1219170" eaLnBrk="1" fontAlgn="auto" hangingPunct="1">
              <a:lnSpc>
                <a:spcPct val="95000"/>
              </a:lnSpc>
              <a:spcBef>
                <a:spcPts val="600"/>
              </a:spcBef>
              <a:spcAft>
                <a:spcPts val="0"/>
              </a:spcAft>
              <a:buFont typeface="Arial" panose="020B0604020202020204" pitchFamily="34" charset="0"/>
              <a:buChar char="•"/>
              <a:defRPr/>
            </a:pPr>
            <a:r>
              <a:rPr lang="en-US" sz="1600" kern="0" dirty="0">
                <a:latin typeface="+mn-lt"/>
                <a:cs typeface="Arial"/>
              </a:rPr>
              <a:t>≥2 chemotherapies for advanced disease </a:t>
            </a:r>
            <a:endParaRPr lang="en-US" sz="1600" kern="0" dirty="0">
              <a:latin typeface="+mn-lt"/>
              <a:cs typeface="Arial" panose="020B0604020202020204" pitchFamily="34" charset="0"/>
            </a:endParaRPr>
          </a:p>
          <a:p>
            <a:pPr marL="285750" indent="-285750" defTabSz="1219170" eaLnBrk="1" fontAlgn="auto" hangingPunct="1">
              <a:lnSpc>
                <a:spcPct val="95000"/>
              </a:lnSpc>
              <a:spcBef>
                <a:spcPts val="600"/>
              </a:spcBef>
              <a:spcAft>
                <a:spcPts val="0"/>
              </a:spcAft>
              <a:buFont typeface="Arial" panose="020B0604020202020204" pitchFamily="34" charset="0"/>
              <a:buChar char="•"/>
              <a:defRPr/>
            </a:pPr>
            <a:r>
              <a:rPr lang="en-US" sz="1600" kern="0" dirty="0">
                <a:latin typeface="+mn-lt"/>
                <a:cs typeface="Arial"/>
                <a:sym typeface="Symbol" panose="05050102010706020507" pitchFamily="18" charset="2"/>
              </a:rPr>
              <a:t>One of the required prior regimens could be from progression that occurred within </a:t>
            </a:r>
            <a:br>
              <a:rPr lang="en-US" sz="1600" kern="0" dirty="0">
                <a:latin typeface="+mn-lt"/>
                <a:cs typeface="Arial"/>
                <a:sym typeface="Symbol" panose="05050102010706020507" pitchFamily="18" charset="2"/>
              </a:rPr>
            </a:br>
            <a:r>
              <a:rPr lang="en-US" sz="1600" kern="0" dirty="0">
                <a:latin typeface="+mn-lt"/>
                <a:cs typeface="Arial"/>
                <a:sym typeface="Symbol" panose="05050102010706020507" pitchFamily="18" charset="2"/>
              </a:rPr>
              <a:t>a 12-month period after completion of neoadjuvant therapy </a:t>
            </a:r>
            <a:endParaRPr lang="en-US" sz="1600" kern="0" dirty="0">
              <a:latin typeface="+mn-lt"/>
              <a:cs typeface="Arial" panose="020B0604020202020204" pitchFamily="34" charset="0"/>
            </a:endParaRPr>
          </a:p>
          <a:p>
            <a:pPr marL="285750" indent="-285750" defTabSz="1219170" eaLnBrk="1" fontAlgn="auto" hangingPunct="1">
              <a:lnSpc>
                <a:spcPct val="95000"/>
              </a:lnSpc>
              <a:spcBef>
                <a:spcPts val="600"/>
              </a:spcBef>
              <a:spcAft>
                <a:spcPts val="0"/>
              </a:spcAft>
              <a:buFont typeface="Arial" panose="020B0604020202020204" pitchFamily="34" charset="0"/>
              <a:buChar char="•"/>
              <a:defRPr/>
            </a:pPr>
            <a:r>
              <a:rPr lang="en-US" sz="1600" kern="0" dirty="0">
                <a:latin typeface="+mn-lt"/>
                <a:cs typeface="Arial"/>
                <a:sym typeface="Symbol" panose="05050102010706020507" pitchFamily="18" charset="2"/>
              </a:rPr>
              <a:t>Patients with stable brain metastases </a:t>
            </a:r>
            <a:br>
              <a:rPr lang="en-US" sz="1600" kern="0" dirty="0">
                <a:latin typeface="+mn-lt"/>
                <a:cs typeface="Arial"/>
                <a:sym typeface="Symbol" panose="05050102010706020507" pitchFamily="18" charset="2"/>
              </a:rPr>
            </a:br>
            <a:r>
              <a:rPr lang="en-US" sz="1600" kern="0" dirty="0">
                <a:latin typeface="+mn-lt"/>
                <a:cs typeface="Arial"/>
                <a:sym typeface="Symbol" panose="05050102010706020507" pitchFamily="18" charset="2"/>
              </a:rPr>
              <a:t>were allowed</a:t>
            </a:r>
            <a:endParaRPr lang="en-US" sz="1600" kern="0" dirty="0">
              <a:latin typeface="+mn-lt"/>
              <a:cs typeface="Arial"/>
            </a:endParaRPr>
          </a:p>
          <a:p>
            <a:pPr marL="285750" indent="-285750" defTabSz="1219170" eaLnBrk="1" fontAlgn="auto" hangingPunct="1">
              <a:lnSpc>
                <a:spcPct val="95000"/>
              </a:lnSpc>
              <a:spcBef>
                <a:spcPts val="600"/>
              </a:spcBef>
              <a:spcAft>
                <a:spcPts val="0"/>
              </a:spcAft>
              <a:buFont typeface="Arial" panose="020B0604020202020204" pitchFamily="34" charset="0"/>
              <a:buChar char="•"/>
              <a:defRPr/>
            </a:pPr>
            <a:r>
              <a:rPr lang="en-US" sz="1600" kern="0" dirty="0">
                <a:latin typeface="+mn-lt"/>
                <a:cs typeface="Arial"/>
                <a:sym typeface="Symbol" panose="05050102010706020507" pitchFamily="18" charset="2"/>
              </a:rPr>
              <a:t>N = 529</a:t>
            </a:r>
            <a:endParaRPr lang="en-US" sz="1600" kern="0" dirty="0">
              <a:latin typeface="+mn-lt"/>
              <a:cs typeface="Arial"/>
            </a:endParaRPr>
          </a:p>
        </p:txBody>
      </p:sp>
      <p:sp>
        <p:nvSpPr>
          <p:cNvPr id="31" name="Rectangle: Rounded Corners 30">
            <a:extLst>
              <a:ext uri="{FF2B5EF4-FFF2-40B4-BE49-F238E27FC236}">
                <a16:creationId xmlns:a16="http://schemas.microsoft.com/office/drawing/2014/main" id="{11ACA935-990A-83A0-997A-293B5FD01FA2}"/>
              </a:ext>
            </a:extLst>
          </p:cNvPr>
          <p:cNvSpPr/>
          <p:nvPr/>
        </p:nvSpPr>
        <p:spPr>
          <a:xfrm>
            <a:off x="4467225" y="1643063"/>
            <a:ext cx="3398838" cy="1185862"/>
          </a:xfrm>
          <a:prstGeom prst="rect">
            <a:avLst/>
          </a:prstGeom>
          <a:solidFill>
            <a:srgbClr val="1E335E"/>
          </a:solidFill>
          <a:ln w="25400" cap="flat" cmpd="sng" algn="ctr">
            <a:noFill/>
            <a:prstDash val="solid"/>
          </a:ln>
          <a:effectLst/>
        </p:spPr>
        <p:txBody>
          <a:bodyPr lIns="108000" rIns="108000" anchor="ctr"/>
          <a:lstStyle/>
          <a:p>
            <a:pPr algn="ctr" defTabSz="1219170" eaLnBrk="1" fontAlgn="auto" hangingPunct="1">
              <a:spcBef>
                <a:spcPts val="0"/>
              </a:spcBef>
              <a:spcAft>
                <a:spcPts val="0"/>
              </a:spcAft>
              <a:defRPr/>
            </a:pPr>
            <a:r>
              <a:rPr lang="en-GB" sz="1700" b="1" kern="0" dirty="0">
                <a:solidFill>
                  <a:prstClr val="white"/>
                </a:solidFill>
                <a:latin typeface="+mn-lt"/>
                <a:cs typeface="Arial" panose="020B0604020202020204" pitchFamily="34" charset="0"/>
              </a:rPr>
              <a:t>Sacituzumab g</a:t>
            </a:r>
            <a:r>
              <a:rPr lang="en-GB" sz="1700" b="1" kern="0" dirty="0" err="1">
                <a:solidFill>
                  <a:prstClr val="white"/>
                </a:solidFill>
                <a:latin typeface="+mn-lt"/>
                <a:cs typeface="Arial" panose="020B0604020202020204" pitchFamily="34" charset="0"/>
              </a:rPr>
              <a:t>ovitecan</a:t>
            </a:r>
            <a:r>
              <a:rPr lang="en-GB" sz="1700" b="1" kern="0" dirty="0">
                <a:solidFill>
                  <a:prstClr val="white"/>
                </a:solidFill>
                <a:latin typeface="+mn-lt"/>
                <a:cs typeface="Arial" panose="020B0604020202020204" pitchFamily="34" charset="0"/>
              </a:rPr>
              <a:t> (SG) </a:t>
            </a:r>
          </a:p>
          <a:p>
            <a:pPr algn="ctr" defTabSz="1219170" eaLnBrk="1" fontAlgn="auto" hangingPunct="1">
              <a:spcBef>
                <a:spcPts val="0"/>
              </a:spcBef>
              <a:spcAft>
                <a:spcPts val="0"/>
              </a:spcAft>
              <a:defRPr/>
            </a:pPr>
            <a:r>
              <a:rPr lang="en-GB" sz="1700" b="1" kern="0" dirty="0">
                <a:solidFill>
                  <a:schemeClr val="bg1"/>
                </a:solidFill>
                <a:latin typeface="+mn-lt"/>
                <a:cs typeface="Arial" panose="020B0604020202020204" pitchFamily="34" charset="0"/>
              </a:rPr>
              <a:t>10 mg/kg IV</a:t>
            </a:r>
          </a:p>
          <a:p>
            <a:pPr algn="ctr" defTabSz="1219170" eaLnBrk="1" fontAlgn="auto" hangingPunct="1">
              <a:spcBef>
                <a:spcPts val="0"/>
              </a:spcBef>
              <a:spcAft>
                <a:spcPts val="0"/>
              </a:spcAft>
              <a:defRPr/>
            </a:pPr>
            <a:r>
              <a:rPr lang="en-GB" sz="1700" b="1" kern="0" dirty="0">
                <a:solidFill>
                  <a:schemeClr val="bg1"/>
                </a:solidFill>
                <a:latin typeface="+mn-lt"/>
                <a:cs typeface="Arial" panose="020B0604020202020204" pitchFamily="34" charset="0"/>
              </a:rPr>
              <a:t>Days 1 &amp; 8, every 21 days</a:t>
            </a:r>
          </a:p>
          <a:p>
            <a:pPr algn="ctr" defTabSz="1219170" eaLnBrk="1" fontAlgn="auto" hangingPunct="1">
              <a:spcBef>
                <a:spcPts val="0"/>
              </a:spcBef>
              <a:spcAft>
                <a:spcPts val="0"/>
              </a:spcAft>
              <a:defRPr/>
            </a:pPr>
            <a:r>
              <a:rPr lang="en-GB" sz="1400" kern="0" dirty="0">
                <a:solidFill>
                  <a:schemeClr val="bg1"/>
                </a:solidFill>
                <a:latin typeface="+mn-lt"/>
                <a:cs typeface="Arial" panose="020B0604020202020204" pitchFamily="34" charset="0"/>
              </a:rPr>
              <a:t>n = 267</a:t>
            </a:r>
          </a:p>
        </p:txBody>
      </p:sp>
      <p:sp>
        <p:nvSpPr>
          <p:cNvPr id="32" name="Rectangle: Rounded Corners 31">
            <a:extLst>
              <a:ext uri="{FF2B5EF4-FFF2-40B4-BE49-F238E27FC236}">
                <a16:creationId xmlns:a16="http://schemas.microsoft.com/office/drawing/2014/main" id="{E821335E-2E31-14B2-31FC-3F811EEFA493}"/>
              </a:ext>
            </a:extLst>
          </p:cNvPr>
          <p:cNvSpPr/>
          <p:nvPr/>
        </p:nvSpPr>
        <p:spPr>
          <a:xfrm>
            <a:off x="4467225" y="2968625"/>
            <a:ext cx="3395663" cy="1220788"/>
          </a:xfrm>
          <a:prstGeom prst="rect">
            <a:avLst/>
          </a:prstGeom>
          <a:solidFill>
            <a:srgbClr val="D9D9D9"/>
          </a:solidFill>
          <a:ln w="25400" cap="flat" cmpd="sng" algn="ctr">
            <a:noFill/>
            <a:prstDash val="solid"/>
          </a:ln>
          <a:effectLst/>
        </p:spPr>
        <p:txBody>
          <a:bodyPr lIns="108000" rIns="108000" anchor="ctr"/>
          <a:lstStyle/>
          <a:p>
            <a:pPr algn="ctr" defTabSz="1219170" eaLnBrk="1" fontAlgn="auto" hangingPunct="1">
              <a:lnSpc>
                <a:spcPct val="90000"/>
              </a:lnSpc>
              <a:spcBef>
                <a:spcPts val="400"/>
              </a:spcBef>
              <a:spcAft>
                <a:spcPts val="0"/>
              </a:spcAft>
              <a:defRPr/>
            </a:pPr>
            <a:r>
              <a:rPr lang="en-US" sz="1700" b="1" kern="0">
                <a:latin typeface="+mn-lt"/>
                <a:cs typeface="Arial" panose="020B0604020202020204" pitchFamily="34" charset="0"/>
              </a:rPr>
              <a:t>Treatment of physician’s choice (TPC) </a:t>
            </a:r>
            <a:br>
              <a:rPr lang="en-GB" sz="1700" b="1" kern="0">
                <a:latin typeface="+mn-lt"/>
                <a:cs typeface="Arial" panose="020B0604020202020204" pitchFamily="34" charset="0"/>
              </a:rPr>
            </a:br>
            <a:br>
              <a:rPr lang="en-GB" sz="1400" b="1" kern="0">
                <a:latin typeface="+mn-lt"/>
                <a:cs typeface="Arial" panose="020B0604020202020204" pitchFamily="34" charset="0"/>
              </a:rPr>
            </a:br>
            <a:r>
              <a:rPr lang="en-GB" sz="1600" kern="0">
                <a:solidFill>
                  <a:srgbClr val="278985"/>
                </a:solidFill>
                <a:latin typeface="+mn-lt"/>
                <a:cs typeface="Arial" panose="020B0604020202020204" pitchFamily="34" charset="0"/>
              </a:rPr>
              <a:t>n = 262</a:t>
            </a:r>
          </a:p>
        </p:txBody>
      </p:sp>
      <p:sp>
        <p:nvSpPr>
          <p:cNvPr id="33" name="AutoShape 26">
            <a:extLst>
              <a:ext uri="{FF2B5EF4-FFF2-40B4-BE49-F238E27FC236}">
                <a16:creationId xmlns:a16="http://schemas.microsoft.com/office/drawing/2014/main" id="{5DEA5347-A1D5-E3AF-AB1E-5C8E0AF71A7A}"/>
              </a:ext>
            </a:extLst>
          </p:cNvPr>
          <p:cNvSpPr>
            <a:spLocks noChangeArrowheads="1"/>
          </p:cNvSpPr>
          <p:nvPr/>
        </p:nvSpPr>
        <p:spPr bwMode="auto">
          <a:xfrm>
            <a:off x="9794378" y="2147686"/>
            <a:ext cx="1849395" cy="2802731"/>
          </a:xfrm>
          <a:prstGeom prst="rect">
            <a:avLst/>
          </a:prstGeom>
          <a:solidFill>
            <a:schemeClr val="bg1"/>
          </a:solidFill>
          <a:ln>
            <a:solidFill>
              <a:schemeClr val="bg1">
                <a:lumMod val="65000"/>
              </a:schemeClr>
            </a:solidFill>
          </a:ln>
          <a:effectLst/>
          <a:scene3d>
            <a:camera prst="orthographicFront">
              <a:rot lat="0" lon="0" rev="0"/>
            </a:camera>
            <a:lightRig rig="threePt" dir="t">
              <a:rot lat="0" lon="0" rev="1200000"/>
            </a:lightRig>
          </a:scene3d>
          <a:sp3d/>
        </p:spPr>
        <p:txBody>
          <a:bodyPr lIns="36000" rIns="0" anchor="ctr"/>
          <a:lstStyle>
            <a:lvl1pPr eaLnBrk="0" hangingPunct="0">
              <a:defRPr kumimoji="1" sz="1200">
                <a:solidFill>
                  <a:schemeClr val="tx1"/>
                </a:solidFill>
                <a:latin typeface="Arial" pitchFamily="34" charset="0"/>
                <a:ea typeface="HGP創英角ｺﾞｼｯｸUB"/>
                <a:cs typeface="HGP創英角ｺﾞｼｯｸUB"/>
              </a:defRPr>
            </a:lvl1pPr>
            <a:lvl2pPr marL="742950" indent="-285750" eaLnBrk="0" hangingPunct="0">
              <a:defRPr kumimoji="1" sz="1200">
                <a:solidFill>
                  <a:schemeClr val="tx1"/>
                </a:solidFill>
                <a:latin typeface="Arial" pitchFamily="34" charset="0"/>
                <a:ea typeface="HGP創英角ｺﾞｼｯｸUB"/>
                <a:cs typeface="HGP創英角ｺﾞｼｯｸUB"/>
              </a:defRPr>
            </a:lvl2pPr>
            <a:lvl3pPr marL="1143000" indent="-228600" eaLnBrk="0" hangingPunct="0">
              <a:defRPr kumimoji="1" sz="1200">
                <a:solidFill>
                  <a:schemeClr val="tx1"/>
                </a:solidFill>
                <a:latin typeface="Arial" pitchFamily="34" charset="0"/>
                <a:ea typeface="HGP創英角ｺﾞｼｯｸUB"/>
                <a:cs typeface="HGP創英角ｺﾞｼｯｸUB"/>
              </a:defRPr>
            </a:lvl3pPr>
            <a:lvl4pPr marL="1600200" indent="-228600" eaLnBrk="0" hangingPunct="0">
              <a:defRPr kumimoji="1" sz="1200">
                <a:solidFill>
                  <a:schemeClr val="tx1"/>
                </a:solidFill>
                <a:latin typeface="Arial" pitchFamily="34" charset="0"/>
                <a:ea typeface="HGP創英角ｺﾞｼｯｸUB"/>
                <a:cs typeface="HGP創英角ｺﾞｼｯｸUB"/>
              </a:defRPr>
            </a:lvl4pPr>
            <a:lvl5pPr marL="2057400" indent="-228600" eaLnBrk="0" hangingPunct="0">
              <a:defRPr kumimoji="1" sz="1200">
                <a:solidFill>
                  <a:schemeClr val="tx1"/>
                </a:solidFill>
                <a:latin typeface="Arial" pitchFamily="34" charset="0"/>
                <a:ea typeface="HGP創英角ｺﾞｼｯｸUB"/>
                <a:cs typeface="HGP創英角ｺﾞｼｯｸUB"/>
              </a:defRPr>
            </a:lvl5pPr>
            <a:lvl6pPr marL="2514600" indent="-228600" eaLnBrk="0" fontAlgn="base" hangingPunct="0">
              <a:spcBef>
                <a:spcPct val="0"/>
              </a:spcBef>
              <a:spcAft>
                <a:spcPct val="0"/>
              </a:spcAft>
              <a:defRPr kumimoji="1" sz="1200">
                <a:solidFill>
                  <a:schemeClr val="tx1"/>
                </a:solidFill>
                <a:latin typeface="Arial" pitchFamily="34" charset="0"/>
                <a:ea typeface="HGP創英角ｺﾞｼｯｸUB"/>
                <a:cs typeface="HGP創英角ｺﾞｼｯｸUB"/>
              </a:defRPr>
            </a:lvl6pPr>
            <a:lvl7pPr marL="2971800" indent="-228600" eaLnBrk="0" fontAlgn="base" hangingPunct="0">
              <a:spcBef>
                <a:spcPct val="0"/>
              </a:spcBef>
              <a:spcAft>
                <a:spcPct val="0"/>
              </a:spcAft>
              <a:defRPr kumimoji="1" sz="1200">
                <a:solidFill>
                  <a:schemeClr val="tx1"/>
                </a:solidFill>
                <a:latin typeface="Arial" pitchFamily="34" charset="0"/>
                <a:ea typeface="HGP創英角ｺﾞｼｯｸUB"/>
                <a:cs typeface="HGP創英角ｺﾞｼｯｸUB"/>
              </a:defRPr>
            </a:lvl7pPr>
            <a:lvl8pPr marL="3429000" indent="-228600" eaLnBrk="0" fontAlgn="base" hangingPunct="0">
              <a:spcBef>
                <a:spcPct val="0"/>
              </a:spcBef>
              <a:spcAft>
                <a:spcPct val="0"/>
              </a:spcAft>
              <a:defRPr kumimoji="1" sz="1200">
                <a:solidFill>
                  <a:schemeClr val="tx1"/>
                </a:solidFill>
                <a:latin typeface="Arial" pitchFamily="34" charset="0"/>
                <a:ea typeface="HGP創英角ｺﾞｼｯｸUB"/>
                <a:cs typeface="HGP創英角ｺﾞｼｯｸUB"/>
              </a:defRPr>
            </a:lvl8pPr>
            <a:lvl9pPr marL="3886200" indent="-228600" eaLnBrk="0" fontAlgn="base" hangingPunct="0">
              <a:spcBef>
                <a:spcPct val="0"/>
              </a:spcBef>
              <a:spcAft>
                <a:spcPct val="0"/>
              </a:spcAft>
              <a:defRPr kumimoji="1" sz="1200">
                <a:solidFill>
                  <a:schemeClr val="tx1"/>
                </a:solidFill>
                <a:latin typeface="Arial" pitchFamily="34" charset="0"/>
                <a:ea typeface="HGP創英角ｺﾞｼｯｸUB"/>
                <a:cs typeface="HGP創英角ｺﾞｼｯｸUB"/>
              </a:defRPr>
            </a:lvl9pPr>
          </a:lstStyle>
          <a:p>
            <a:pPr marL="403225" indent="-234950" eaLnBrk="1" fontAlgn="auto" hangingPunct="1">
              <a:spcBef>
                <a:spcPts val="0"/>
              </a:spcBef>
              <a:spcAft>
                <a:spcPts val="0"/>
              </a:spcAft>
              <a:defRPr/>
            </a:pPr>
            <a:r>
              <a:rPr kumimoji="0" lang="en-US" altLang="en-US" sz="1600" b="1" kern="0" dirty="0">
                <a:latin typeface="+mn-lt"/>
                <a:ea typeface="MS PGothic" pitchFamily="50" charset="-128"/>
                <a:cs typeface="Arial" panose="020B0604020202020204" pitchFamily="34" charset="0"/>
              </a:rPr>
              <a:t>Endpoints</a:t>
            </a:r>
          </a:p>
          <a:p>
            <a:pPr marL="403225" indent="-234950" eaLnBrk="1" fontAlgn="auto" hangingPunct="1">
              <a:spcBef>
                <a:spcPts val="0"/>
              </a:spcBef>
              <a:spcAft>
                <a:spcPts val="0"/>
              </a:spcAft>
              <a:defRPr/>
            </a:pPr>
            <a:endParaRPr kumimoji="0" lang="en-US" altLang="en-US" sz="1400" b="1" kern="0" dirty="0">
              <a:latin typeface="+mn-lt"/>
              <a:ea typeface="MS PGothic" pitchFamily="50" charset="-128"/>
              <a:cs typeface="Arial" panose="020B0604020202020204" pitchFamily="34" charset="0"/>
            </a:endParaRPr>
          </a:p>
          <a:p>
            <a:pPr marL="403225" indent="-234950" eaLnBrk="1" fontAlgn="auto" hangingPunct="1">
              <a:spcBef>
                <a:spcPts val="0"/>
              </a:spcBef>
              <a:spcAft>
                <a:spcPts val="0"/>
              </a:spcAft>
              <a:defRPr/>
            </a:pPr>
            <a:r>
              <a:rPr kumimoji="0" lang="en-US" altLang="en-US" sz="1400" b="1" kern="0" dirty="0">
                <a:latin typeface="+mn-lt"/>
                <a:ea typeface="MS PGothic" pitchFamily="50" charset="-128"/>
                <a:cs typeface="Arial" panose="020B0604020202020204" pitchFamily="34" charset="0"/>
              </a:rPr>
              <a:t>Primary </a:t>
            </a:r>
          </a:p>
          <a:p>
            <a:pPr marL="403225" indent="-234950" eaLnBrk="1" fontAlgn="auto" hangingPunct="1">
              <a:spcBef>
                <a:spcPts val="0"/>
              </a:spcBef>
              <a:spcAft>
                <a:spcPts val="0"/>
              </a:spcAft>
              <a:buFont typeface="Arial" panose="020B0604020202020204" pitchFamily="34" charset="0"/>
              <a:buChar char="•"/>
              <a:defRPr/>
            </a:pPr>
            <a:r>
              <a:rPr kumimoji="0" lang="en-US" altLang="en-US" sz="1400" kern="0" dirty="0">
                <a:latin typeface="+mn-lt"/>
                <a:ea typeface="MS PGothic" pitchFamily="50" charset="-128"/>
                <a:cs typeface="Arial" panose="020B0604020202020204" pitchFamily="34" charset="0"/>
              </a:rPr>
              <a:t>PFS </a:t>
            </a:r>
            <a:r>
              <a:rPr kumimoji="0" lang="en-US" altLang="en-US" sz="1100" kern="0" dirty="0">
                <a:latin typeface="+mn-lt"/>
                <a:ea typeface="MS PGothic" pitchFamily="50" charset="-128"/>
                <a:cs typeface="Arial" panose="020B0604020202020204" pitchFamily="34" charset="0"/>
              </a:rPr>
              <a:t>(assessed by BICR in </a:t>
            </a:r>
            <a:r>
              <a:rPr kumimoji="0" lang="en-US" altLang="en-US" sz="1100" kern="0" dirty="0" err="1">
                <a:latin typeface="+mn-lt"/>
                <a:ea typeface="MS PGothic" pitchFamily="50" charset="-128"/>
                <a:cs typeface="Arial" panose="020B0604020202020204" pitchFamily="34" charset="0"/>
              </a:rPr>
              <a:t>BMNeg</a:t>
            </a:r>
            <a:r>
              <a:rPr kumimoji="0" lang="en-US" altLang="en-US" sz="1100" kern="0" dirty="0">
                <a:latin typeface="+mn-lt"/>
                <a:ea typeface="MS PGothic" pitchFamily="50" charset="-128"/>
                <a:cs typeface="Arial" panose="020B0604020202020204" pitchFamily="34" charset="0"/>
              </a:rPr>
              <a:t> population</a:t>
            </a:r>
            <a:r>
              <a:rPr kumimoji="0" lang="en-US" altLang="en-US" sz="1100" kern="0" baseline="30000" dirty="0">
                <a:latin typeface="+mn-lt"/>
                <a:ea typeface="MS PGothic" pitchFamily="50" charset="-128"/>
                <a:cs typeface="Arial" panose="020B0604020202020204" pitchFamily="34" charset="0"/>
              </a:rPr>
              <a:t>a</a:t>
            </a:r>
            <a:r>
              <a:rPr kumimoji="0" lang="en-US" altLang="en-US" sz="1100" kern="0" dirty="0">
                <a:latin typeface="+mn-lt"/>
                <a:ea typeface="MS PGothic" pitchFamily="50" charset="-128"/>
                <a:cs typeface="Arial" panose="020B0604020202020204" pitchFamily="34" charset="0"/>
              </a:rPr>
              <a:t>)</a:t>
            </a:r>
            <a:endParaRPr kumimoji="0" lang="en-US" altLang="en-US" sz="2000" kern="0" dirty="0">
              <a:latin typeface="+mn-lt"/>
              <a:ea typeface="MS PGothic" pitchFamily="50" charset="-128"/>
              <a:cs typeface="Arial" panose="020B0604020202020204" pitchFamily="34" charset="0"/>
            </a:endParaRPr>
          </a:p>
          <a:p>
            <a:pPr marL="403225" indent="-234950" eaLnBrk="1" fontAlgn="auto" hangingPunct="1">
              <a:spcBef>
                <a:spcPts val="0"/>
              </a:spcBef>
              <a:spcAft>
                <a:spcPts val="0"/>
              </a:spcAft>
              <a:defRPr/>
            </a:pPr>
            <a:r>
              <a:rPr kumimoji="0" lang="en-US" altLang="en-US" sz="1400" b="1" kern="0" dirty="0">
                <a:latin typeface="+mn-lt"/>
                <a:ea typeface="MS PGothic" pitchFamily="50" charset="-128"/>
                <a:cs typeface="Arial" panose="020B0604020202020204" pitchFamily="34" charset="0"/>
              </a:rPr>
              <a:t>Secondary </a:t>
            </a:r>
            <a:endParaRPr kumimoji="0" lang="en-US" altLang="en-US" sz="1400" kern="0" dirty="0">
              <a:latin typeface="+mn-lt"/>
              <a:cs typeface="Arial" panose="020B0604020202020204" pitchFamily="34" charset="0"/>
            </a:endParaRPr>
          </a:p>
          <a:p>
            <a:pPr marL="403225" indent="-234950" eaLnBrk="1" fontAlgn="auto" hangingPunct="1">
              <a:spcBef>
                <a:spcPts val="0"/>
              </a:spcBef>
              <a:spcAft>
                <a:spcPts val="0"/>
              </a:spcAft>
              <a:buFont typeface="Arial" panose="020B0604020202020204" pitchFamily="34" charset="0"/>
              <a:buChar char="•"/>
              <a:defRPr/>
            </a:pPr>
            <a:r>
              <a:rPr kumimoji="0" lang="en-US" altLang="en-US" sz="1400" kern="0" dirty="0">
                <a:latin typeface="+mn-lt"/>
                <a:cs typeface="Arial" panose="020B0604020202020204" pitchFamily="34" charset="0"/>
              </a:rPr>
              <a:t>PFS and OS for ITT (full population)</a:t>
            </a:r>
            <a:r>
              <a:rPr lang="en-US" sz="1400" baseline="30000" dirty="0">
                <a:latin typeface="+mn-lt"/>
                <a:ea typeface="MS Mincho" panose="02020609040205080304" pitchFamily="49" charset="-128"/>
                <a:cs typeface="Arial" panose="020B0604020202020204" pitchFamily="34" charset="0"/>
              </a:rPr>
              <a:t>b</a:t>
            </a:r>
            <a:endParaRPr kumimoji="0" lang="en-US" altLang="en-US" sz="1400" kern="0" dirty="0">
              <a:latin typeface="+mn-lt"/>
              <a:cs typeface="Arial" panose="020B0604020202020204" pitchFamily="34" charset="0"/>
            </a:endParaRPr>
          </a:p>
          <a:p>
            <a:pPr marL="403225" indent="-234950" eaLnBrk="1" fontAlgn="auto" hangingPunct="1">
              <a:spcBef>
                <a:spcPts val="0"/>
              </a:spcBef>
              <a:spcAft>
                <a:spcPts val="0"/>
              </a:spcAft>
              <a:buFont typeface="Arial" panose="020B0604020202020204" pitchFamily="34" charset="0"/>
              <a:buChar char="•"/>
              <a:defRPr/>
            </a:pPr>
            <a:r>
              <a:rPr kumimoji="0" lang="en-US" altLang="en-US" sz="1400" kern="0" dirty="0">
                <a:latin typeface="+mn-lt"/>
                <a:cs typeface="Arial" panose="020B0604020202020204" pitchFamily="34" charset="0"/>
              </a:rPr>
              <a:t>OS, ORR, DOR, TTR, safety, QoL</a:t>
            </a:r>
            <a:endParaRPr kumimoji="0" lang="en-US" altLang="en-US" sz="1400" b="1" kern="0" dirty="0">
              <a:latin typeface="+mn-lt"/>
              <a:cs typeface="Arial" panose="020B0604020202020204" pitchFamily="34" charset="0"/>
            </a:endParaRPr>
          </a:p>
        </p:txBody>
      </p:sp>
      <p:sp>
        <p:nvSpPr>
          <p:cNvPr id="34" name="Oval 33">
            <a:extLst>
              <a:ext uri="{FF2B5EF4-FFF2-40B4-BE49-F238E27FC236}">
                <a16:creationId xmlns:a16="http://schemas.microsoft.com/office/drawing/2014/main" id="{284D8103-7926-B9A7-72F8-D02334705C29}"/>
              </a:ext>
            </a:extLst>
          </p:cNvPr>
          <p:cNvSpPr/>
          <p:nvPr/>
        </p:nvSpPr>
        <p:spPr>
          <a:xfrm>
            <a:off x="3683000" y="2509838"/>
            <a:ext cx="693738" cy="695325"/>
          </a:xfrm>
          <a:prstGeom prst="ellipse">
            <a:avLst/>
          </a:prstGeom>
          <a:solidFill>
            <a:schemeClr val="tx1">
              <a:lumMod val="75000"/>
            </a:schemeClr>
          </a:solidFill>
          <a:ln>
            <a:noFill/>
          </a:ln>
        </p:spPr>
        <p:style>
          <a:lnRef idx="1">
            <a:schemeClr val="dk1"/>
          </a:lnRef>
          <a:fillRef idx="3">
            <a:schemeClr val="dk1"/>
          </a:fillRef>
          <a:effectRef idx="2">
            <a:schemeClr val="dk1"/>
          </a:effectRef>
          <a:fontRef idx="minor">
            <a:schemeClr val="lt1"/>
          </a:fontRef>
        </p:style>
        <p:txBody>
          <a:bodyPr anchor="ctr"/>
          <a:lstStyle/>
          <a:p>
            <a:pPr algn="ctr" eaLnBrk="1" fontAlgn="auto" hangingPunct="1">
              <a:spcBef>
                <a:spcPts val="0"/>
              </a:spcBef>
              <a:spcAft>
                <a:spcPts val="0"/>
              </a:spcAft>
              <a:defRPr/>
            </a:pPr>
            <a:r>
              <a:rPr lang="en-US" sz="1500" kern="0">
                <a:solidFill>
                  <a:prstClr val="white"/>
                </a:solidFill>
                <a:cs typeface="Arial" panose="020B0604020202020204" pitchFamily="34" charset="0"/>
              </a:rPr>
              <a:t>R </a:t>
            </a:r>
            <a:r>
              <a:rPr lang="en-US" sz="1500" b="1" kern="0">
                <a:solidFill>
                  <a:prstClr val="white"/>
                </a:solidFill>
                <a:cs typeface="Arial" panose="020B0604020202020204" pitchFamily="34" charset="0"/>
              </a:rPr>
              <a:t>1:1</a:t>
            </a:r>
          </a:p>
        </p:txBody>
      </p:sp>
      <p:sp>
        <p:nvSpPr>
          <p:cNvPr id="36" name="Rectangle 35">
            <a:extLst>
              <a:ext uri="{FF2B5EF4-FFF2-40B4-BE49-F238E27FC236}">
                <a16:creationId xmlns:a16="http://schemas.microsoft.com/office/drawing/2014/main" id="{A497BDC6-C470-3EB2-5604-0845EF3D2C6E}"/>
              </a:ext>
            </a:extLst>
          </p:cNvPr>
          <p:cNvSpPr/>
          <p:nvPr/>
        </p:nvSpPr>
        <p:spPr>
          <a:xfrm>
            <a:off x="355600" y="666750"/>
            <a:ext cx="4972050" cy="830263"/>
          </a:xfrm>
          <a:prstGeom prst="rect">
            <a:avLst/>
          </a:prstGeom>
        </p:spPr>
        <p:txBody>
          <a:bodyPr>
            <a:spAutoFit/>
          </a:bodyPr>
          <a:lstStyle/>
          <a:p>
            <a:pPr eaLnBrk="1" fontAlgn="auto" hangingPunct="1">
              <a:spcBef>
                <a:spcPts val="0"/>
              </a:spcBef>
              <a:spcAft>
                <a:spcPts val="0"/>
              </a:spcAft>
              <a:defRPr/>
            </a:pPr>
            <a:r>
              <a:rPr lang="en-US" sz="1200" b="1" dirty="0">
                <a:latin typeface="+mn-lt"/>
              </a:rPr>
              <a:t>Stratification factors</a:t>
            </a:r>
            <a:endParaRPr lang="en-US" sz="1200" dirty="0">
              <a:latin typeface="+mn-lt"/>
            </a:endParaRPr>
          </a:p>
          <a:p>
            <a:pPr marL="177800" indent="-177800" eaLnBrk="1" fontAlgn="auto" hangingPunct="1">
              <a:spcBef>
                <a:spcPts val="0"/>
              </a:spcBef>
              <a:spcAft>
                <a:spcPts val="0"/>
              </a:spcAft>
              <a:buFont typeface="Arial" panose="020B0604020202020204" pitchFamily="34" charset="0"/>
              <a:buChar char="•"/>
              <a:defRPr/>
            </a:pPr>
            <a:r>
              <a:rPr lang="en-US" sz="1200" dirty="0">
                <a:latin typeface="+mn-lt"/>
              </a:rPr>
              <a:t>Number of prior chemotherapies (2-3 vs &gt;3)</a:t>
            </a:r>
          </a:p>
          <a:p>
            <a:pPr marL="177800" indent="-177800" eaLnBrk="1" fontAlgn="auto" hangingPunct="1">
              <a:spcBef>
                <a:spcPts val="0"/>
              </a:spcBef>
              <a:spcAft>
                <a:spcPts val="0"/>
              </a:spcAft>
              <a:buFont typeface="Arial" panose="020B0604020202020204" pitchFamily="34" charset="0"/>
              <a:buChar char="•"/>
              <a:defRPr/>
            </a:pPr>
            <a:r>
              <a:rPr lang="en-US" sz="1200" dirty="0">
                <a:latin typeface="+mn-lt"/>
              </a:rPr>
              <a:t>Geographic region (North America vs Europe)</a:t>
            </a:r>
          </a:p>
          <a:p>
            <a:pPr marL="177800" indent="-177800" eaLnBrk="1" fontAlgn="auto" hangingPunct="1">
              <a:spcBef>
                <a:spcPts val="0"/>
              </a:spcBef>
              <a:spcAft>
                <a:spcPts val="0"/>
              </a:spcAft>
              <a:buFont typeface="Arial" panose="020B0604020202020204" pitchFamily="34" charset="0"/>
              <a:buChar char="•"/>
              <a:defRPr/>
            </a:pPr>
            <a:r>
              <a:rPr lang="en-US" sz="1200" dirty="0">
                <a:latin typeface="+mn-lt"/>
              </a:rPr>
              <a:t>Presence/absence of known brain metastases (yes/no)</a:t>
            </a:r>
          </a:p>
        </p:txBody>
      </p:sp>
      <p:sp>
        <p:nvSpPr>
          <p:cNvPr id="37" name="Rounded Rectangle 24">
            <a:extLst>
              <a:ext uri="{FF2B5EF4-FFF2-40B4-BE49-F238E27FC236}">
                <a16:creationId xmlns:a16="http://schemas.microsoft.com/office/drawing/2014/main" id="{B195C948-0D57-70F3-9994-2ECD4F18DCA0}"/>
              </a:ext>
            </a:extLst>
          </p:cNvPr>
          <p:cNvSpPr/>
          <p:nvPr/>
        </p:nvSpPr>
        <p:spPr>
          <a:xfrm>
            <a:off x="8167688" y="2147888"/>
            <a:ext cx="1423987" cy="1484312"/>
          </a:xfrm>
          <a:prstGeom prst="rect">
            <a:avLst/>
          </a:prstGeom>
          <a:solidFill>
            <a:schemeClr val="bg1">
              <a:lumMod val="85000"/>
            </a:schemeClr>
          </a:solidFill>
          <a:ln w="19050">
            <a:noFill/>
          </a:ln>
          <a:effectLst/>
        </p:spPr>
        <p:txBody>
          <a:bodyPr anchor="ctr"/>
          <a:lstStyle/>
          <a:p>
            <a:pPr algn="ctr" eaLnBrk="1" fontAlgn="auto" hangingPunct="1">
              <a:spcBef>
                <a:spcPts val="600"/>
              </a:spcBef>
              <a:spcAft>
                <a:spcPts val="300"/>
              </a:spcAft>
              <a:buClr>
                <a:srgbClr val="4CACA8"/>
              </a:buClr>
              <a:defRPr/>
            </a:pPr>
            <a:r>
              <a:rPr lang="en-US" altLang="en-US" sz="1200" b="1">
                <a:latin typeface="+mn-lt"/>
              </a:rPr>
              <a:t>Continue treatment until progression or unacceptable toxicity</a:t>
            </a:r>
            <a:endParaRPr lang="en-US" altLang="en-US" sz="1100" b="1">
              <a:latin typeface="+mn-lt"/>
            </a:endParaRPr>
          </a:p>
        </p:txBody>
      </p:sp>
      <p:cxnSp>
        <p:nvCxnSpPr>
          <p:cNvPr id="222225" name="Straight Connector 37">
            <a:extLst>
              <a:ext uri="{FF2B5EF4-FFF2-40B4-BE49-F238E27FC236}">
                <a16:creationId xmlns:a16="http://schemas.microsoft.com/office/drawing/2014/main" id="{75E6597B-CABD-7070-5E25-8D277F652778}"/>
              </a:ext>
            </a:extLst>
          </p:cNvPr>
          <p:cNvCxnSpPr>
            <a:cxnSpLocks/>
          </p:cNvCxnSpPr>
          <p:nvPr/>
        </p:nvCxnSpPr>
        <p:spPr bwMode="auto">
          <a:xfrm>
            <a:off x="7977188" y="2828925"/>
            <a:ext cx="182562" cy="0"/>
          </a:xfrm>
          <a:prstGeom prst="line">
            <a:avLst/>
          </a:prstGeom>
          <a:noFill/>
          <a:ln w="28575"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7" name="Rounded Rectangle 24">
            <a:extLst>
              <a:ext uri="{FF2B5EF4-FFF2-40B4-BE49-F238E27FC236}">
                <a16:creationId xmlns:a16="http://schemas.microsoft.com/office/drawing/2014/main" id="{E12684A1-594A-6EBE-7BF7-838F070FC40E}"/>
              </a:ext>
            </a:extLst>
          </p:cNvPr>
          <p:cNvSpPr/>
          <p:nvPr/>
        </p:nvSpPr>
        <p:spPr>
          <a:xfrm>
            <a:off x="4706938" y="4575175"/>
            <a:ext cx="1522412" cy="1317625"/>
          </a:xfrm>
          <a:prstGeom prst="rect">
            <a:avLst/>
          </a:prstGeom>
          <a:solidFill>
            <a:schemeClr val="bg1">
              <a:lumMod val="85000"/>
            </a:schemeClr>
          </a:solidFill>
          <a:ln w="19050">
            <a:noFill/>
          </a:ln>
          <a:effectLst/>
        </p:spPr>
        <p:txBody>
          <a:bodyPr tIns="72000" bIns="36000"/>
          <a:lstStyle/>
          <a:p>
            <a:pPr algn="ctr" eaLnBrk="1" fontAlgn="auto" hangingPunct="1">
              <a:spcBef>
                <a:spcPts val="600"/>
              </a:spcBef>
              <a:spcAft>
                <a:spcPts val="300"/>
              </a:spcAft>
              <a:buClr>
                <a:srgbClr val="4CACA8"/>
              </a:buClr>
              <a:defRPr/>
            </a:pPr>
            <a:r>
              <a:rPr lang="en-US" altLang="en-US" sz="1100" b="1">
                <a:latin typeface="+mn-lt"/>
              </a:rPr>
              <a:t>Capecitabine </a:t>
            </a:r>
            <a:r>
              <a:rPr lang="en-US" altLang="en-US" sz="1100">
                <a:latin typeface="+mn-lt"/>
              </a:rPr>
              <a:t>(1000-1250 mg/m</a:t>
            </a:r>
            <a:r>
              <a:rPr lang="en-US" altLang="en-US" sz="1100" baseline="30000">
                <a:latin typeface="+mn-lt"/>
              </a:rPr>
              <a:t>2 </a:t>
            </a:r>
            <a:r>
              <a:rPr lang="en-US" altLang="en-US" sz="1100">
                <a:latin typeface="+mn-lt"/>
              </a:rPr>
              <a:t>orally twice daily on Days 1-14 of a 21-day cycle)</a:t>
            </a:r>
          </a:p>
          <a:p>
            <a:pPr algn="ctr" eaLnBrk="1" fontAlgn="auto" hangingPunct="1">
              <a:spcBef>
                <a:spcPts val="600"/>
              </a:spcBef>
              <a:spcAft>
                <a:spcPts val="300"/>
              </a:spcAft>
              <a:buClr>
                <a:srgbClr val="4CACA8"/>
              </a:buClr>
              <a:defRPr/>
            </a:pPr>
            <a:r>
              <a:rPr lang="en-US" altLang="en-US" sz="1400">
                <a:solidFill>
                  <a:srgbClr val="278985"/>
                </a:solidFill>
                <a:latin typeface="+mn-lt"/>
              </a:rPr>
              <a:t>n = 52</a:t>
            </a:r>
          </a:p>
        </p:txBody>
      </p:sp>
      <p:sp>
        <p:nvSpPr>
          <p:cNvPr id="18" name="Rounded Rectangle 24">
            <a:extLst>
              <a:ext uri="{FF2B5EF4-FFF2-40B4-BE49-F238E27FC236}">
                <a16:creationId xmlns:a16="http://schemas.microsoft.com/office/drawing/2014/main" id="{D5F5A78C-2E26-EFAD-35B2-4E27782869B8}"/>
              </a:ext>
            </a:extLst>
          </p:cNvPr>
          <p:cNvSpPr/>
          <p:nvPr/>
        </p:nvSpPr>
        <p:spPr>
          <a:xfrm>
            <a:off x="6311900" y="4575175"/>
            <a:ext cx="1423988" cy="1338263"/>
          </a:xfrm>
          <a:prstGeom prst="rect">
            <a:avLst/>
          </a:prstGeom>
          <a:solidFill>
            <a:schemeClr val="bg1">
              <a:lumMod val="85000"/>
            </a:schemeClr>
          </a:solidFill>
          <a:ln w="19050">
            <a:noFill/>
          </a:ln>
          <a:effectLst/>
        </p:spPr>
        <p:txBody>
          <a:bodyPr tIns="72000" bIns="36000"/>
          <a:lstStyle/>
          <a:p>
            <a:pPr algn="ctr" eaLnBrk="1" fontAlgn="auto" hangingPunct="1">
              <a:spcBef>
                <a:spcPts val="200"/>
              </a:spcBef>
              <a:spcAft>
                <a:spcPts val="300"/>
              </a:spcAft>
              <a:buClr>
                <a:srgbClr val="4CACA8"/>
              </a:buClr>
              <a:defRPr/>
            </a:pPr>
            <a:r>
              <a:rPr lang="en-US" altLang="en-US" sz="1100" b="1">
                <a:latin typeface="+mn-lt"/>
              </a:rPr>
              <a:t>Gemcitabine </a:t>
            </a:r>
            <a:br>
              <a:rPr lang="en-US" altLang="en-US" sz="1100" b="1">
                <a:latin typeface="+mn-lt"/>
              </a:rPr>
            </a:br>
            <a:r>
              <a:rPr lang="en-US" altLang="en-US" sz="1100">
                <a:latin typeface="+mn-lt"/>
              </a:rPr>
              <a:t>(800-1200 mg/m</a:t>
            </a:r>
            <a:r>
              <a:rPr lang="en-US" altLang="en-US" sz="1100" baseline="30000">
                <a:latin typeface="+mn-lt"/>
              </a:rPr>
              <a:t>2 </a:t>
            </a:r>
            <a:r>
              <a:rPr lang="en-US" altLang="en-US" sz="1100">
                <a:latin typeface="+mn-lt"/>
              </a:rPr>
              <a:t>IV on Days 1, 8 and 15 of a 28-day cycle)</a:t>
            </a:r>
            <a:endParaRPr lang="en-US">
              <a:latin typeface="+mn-lt"/>
              <a:cs typeface="Arial" panose="020B0604020202020204"/>
            </a:endParaRPr>
          </a:p>
          <a:p>
            <a:pPr algn="ctr" eaLnBrk="1" fontAlgn="auto" hangingPunct="1">
              <a:spcBef>
                <a:spcPts val="200"/>
              </a:spcBef>
              <a:spcAft>
                <a:spcPts val="300"/>
              </a:spcAft>
              <a:defRPr/>
            </a:pPr>
            <a:endParaRPr lang="en-US" altLang="en-US" sz="1100">
              <a:solidFill>
                <a:srgbClr val="54565B"/>
              </a:solidFill>
              <a:latin typeface="+mn-lt"/>
            </a:endParaRPr>
          </a:p>
          <a:p>
            <a:pPr algn="ctr" eaLnBrk="1" fontAlgn="auto" hangingPunct="1">
              <a:spcBef>
                <a:spcPts val="200"/>
              </a:spcBef>
              <a:spcAft>
                <a:spcPts val="300"/>
              </a:spcAft>
              <a:buClr>
                <a:srgbClr val="4CACA8"/>
              </a:buClr>
              <a:defRPr/>
            </a:pPr>
            <a:r>
              <a:rPr lang="en-US" altLang="en-US" sz="1400">
                <a:solidFill>
                  <a:srgbClr val="278985"/>
                </a:solidFill>
                <a:latin typeface="+mn-lt"/>
              </a:rPr>
              <a:t>n = 38</a:t>
            </a:r>
            <a:endParaRPr lang="en-US" sz="1400">
              <a:latin typeface="+mn-lt"/>
            </a:endParaRPr>
          </a:p>
        </p:txBody>
      </p:sp>
      <p:sp>
        <p:nvSpPr>
          <p:cNvPr id="19" name="Rounded Rectangle 24">
            <a:extLst>
              <a:ext uri="{FF2B5EF4-FFF2-40B4-BE49-F238E27FC236}">
                <a16:creationId xmlns:a16="http://schemas.microsoft.com/office/drawing/2014/main" id="{75579FA4-674A-7458-ECFB-838E6E6372F7}"/>
              </a:ext>
            </a:extLst>
          </p:cNvPr>
          <p:cNvSpPr/>
          <p:nvPr/>
        </p:nvSpPr>
        <p:spPr>
          <a:xfrm>
            <a:off x="7889875" y="4575175"/>
            <a:ext cx="1422400" cy="1338263"/>
          </a:xfrm>
          <a:prstGeom prst="rect">
            <a:avLst/>
          </a:prstGeom>
          <a:solidFill>
            <a:schemeClr val="bg1">
              <a:lumMod val="85000"/>
            </a:schemeClr>
          </a:solidFill>
          <a:ln w="19050">
            <a:noFill/>
          </a:ln>
          <a:effectLst/>
        </p:spPr>
        <p:txBody>
          <a:bodyPr tIns="72000" bIns="36000"/>
          <a:lstStyle/>
          <a:p>
            <a:pPr algn="ctr" eaLnBrk="1" fontAlgn="auto" hangingPunct="1">
              <a:spcBef>
                <a:spcPts val="600"/>
              </a:spcBef>
              <a:spcAft>
                <a:spcPts val="300"/>
              </a:spcAft>
              <a:buClr>
                <a:srgbClr val="4CACA8"/>
              </a:buClr>
              <a:defRPr/>
            </a:pPr>
            <a:r>
              <a:rPr lang="en-US" altLang="en-US" sz="1100" b="1">
                <a:latin typeface="+mn-lt"/>
              </a:rPr>
              <a:t>Vinorelbine </a:t>
            </a:r>
            <a:br>
              <a:rPr lang="en-US" altLang="en-US" sz="1100" b="1">
                <a:latin typeface="+mn-lt"/>
              </a:rPr>
            </a:br>
            <a:r>
              <a:rPr lang="en-US" altLang="en-US" sz="1100">
                <a:latin typeface="+mn-lt"/>
              </a:rPr>
              <a:t>(25 mg/m</a:t>
            </a:r>
            <a:r>
              <a:rPr lang="en-US" altLang="en-US" sz="1100" baseline="30000">
                <a:latin typeface="+mn-lt"/>
              </a:rPr>
              <a:t>2</a:t>
            </a:r>
            <a:r>
              <a:rPr lang="en-US" altLang="en-US" sz="1100">
                <a:latin typeface="+mn-lt"/>
              </a:rPr>
              <a:t> IV on Day 1 weekly)</a:t>
            </a:r>
          </a:p>
          <a:p>
            <a:pPr algn="ctr" eaLnBrk="1" fontAlgn="auto" hangingPunct="1">
              <a:spcBef>
                <a:spcPts val="600"/>
              </a:spcBef>
              <a:spcAft>
                <a:spcPts val="300"/>
              </a:spcAft>
              <a:buClr>
                <a:srgbClr val="4CACA8"/>
              </a:buClr>
              <a:defRPr/>
            </a:pPr>
            <a:br>
              <a:rPr lang="en-US" altLang="en-US" sz="1100">
                <a:solidFill>
                  <a:srgbClr val="278985"/>
                </a:solidFill>
                <a:latin typeface="+mn-lt"/>
              </a:rPr>
            </a:br>
            <a:br>
              <a:rPr lang="en-US" altLang="en-US" sz="1100">
                <a:solidFill>
                  <a:srgbClr val="278985"/>
                </a:solidFill>
                <a:latin typeface="+mn-lt"/>
              </a:rPr>
            </a:br>
            <a:r>
              <a:rPr lang="en-US" altLang="en-US" sz="1400">
                <a:solidFill>
                  <a:srgbClr val="278985"/>
                </a:solidFill>
                <a:latin typeface="+mn-lt"/>
              </a:rPr>
              <a:t>n = 33</a:t>
            </a:r>
          </a:p>
        </p:txBody>
      </p:sp>
      <p:sp>
        <p:nvSpPr>
          <p:cNvPr id="20" name="Rounded Rectangle 24">
            <a:extLst>
              <a:ext uri="{FF2B5EF4-FFF2-40B4-BE49-F238E27FC236}">
                <a16:creationId xmlns:a16="http://schemas.microsoft.com/office/drawing/2014/main" id="{3AAF12BB-C093-7542-9634-F337041173FC}"/>
              </a:ext>
            </a:extLst>
          </p:cNvPr>
          <p:cNvSpPr/>
          <p:nvPr/>
        </p:nvSpPr>
        <p:spPr>
          <a:xfrm>
            <a:off x="3167063" y="4575175"/>
            <a:ext cx="1422400" cy="1317625"/>
          </a:xfrm>
          <a:prstGeom prst="rect">
            <a:avLst/>
          </a:prstGeom>
          <a:solidFill>
            <a:schemeClr val="bg1">
              <a:lumMod val="85000"/>
            </a:schemeClr>
          </a:solidFill>
          <a:ln w="19050">
            <a:noFill/>
          </a:ln>
          <a:effectLst/>
        </p:spPr>
        <p:txBody>
          <a:bodyPr tIns="72000" bIns="36000"/>
          <a:lstStyle/>
          <a:p>
            <a:pPr algn="ctr" eaLnBrk="1" fontAlgn="auto" hangingPunct="1">
              <a:spcBef>
                <a:spcPts val="600"/>
              </a:spcBef>
              <a:spcAft>
                <a:spcPts val="300"/>
              </a:spcAft>
              <a:buClr>
                <a:srgbClr val="4CACA8"/>
              </a:buClr>
              <a:defRPr/>
            </a:pPr>
            <a:r>
              <a:rPr lang="en-US" altLang="en-US" sz="1100" b="1" dirty="0">
                <a:latin typeface="+mn-lt"/>
              </a:rPr>
              <a:t>Eribulin </a:t>
            </a:r>
            <a:br>
              <a:rPr lang="en-US" altLang="en-US" sz="1100" b="1" dirty="0">
                <a:latin typeface="+mn-lt"/>
              </a:rPr>
            </a:br>
            <a:r>
              <a:rPr lang="en-US" altLang="en-US" sz="1100" dirty="0">
                <a:latin typeface="+mn-lt"/>
              </a:rPr>
              <a:t>(1.4 mg/m</a:t>
            </a:r>
            <a:r>
              <a:rPr lang="en-US" altLang="en-US" sz="1100" baseline="30000" dirty="0">
                <a:latin typeface="+mn-lt"/>
              </a:rPr>
              <a:t>2</a:t>
            </a:r>
            <a:r>
              <a:rPr lang="en-US" altLang="en-US" sz="1100" dirty="0">
                <a:latin typeface="+mn-lt"/>
              </a:rPr>
              <a:t> IV on Days 1 and 8 of a 21-day cycle) </a:t>
            </a:r>
          </a:p>
          <a:p>
            <a:pPr algn="ctr" eaLnBrk="1" fontAlgn="auto" hangingPunct="1">
              <a:spcBef>
                <a:spcPts val="600"/>
              </a:spcBef>
              <a:spcAft>
                <a:spcPts val="300"/>
              </a:spcAft>
              <a:buClr>
                <a:srgbClr val="4CACA8"/>
              </a:buClr>
              <a:defRPr/>
            </a:pPr>
            <a:br>
              <a:rPr lang="en-US" altLang="en-US" sz="1100" dirty="0">
                <a:latin typeface="+mn-lt"/>
              </a:rPr>
            </a:br>
            <a:r>
              <a:rPr lang="en-US" altLang="en-US" sz="1400" dirty="0">
                <a:solidFill>
                  <a:srgbClr val="278985"/>
                </a:solidFill>
                <a:latin typeface="+mn-lt"/>
              </a:rPr>
              <a:t>n = 139</a:t>
            </a:r>
          </a:p>
        </p:txBody>
      </p:sp>
      <p:cxnSp>
        <p:nvCxnSpPr>
          <p:cNvPr id="222230" name="Straight Connector 20">
            <a:extLst>
              <a:ext uri="{FF2B5EF4-FFF2-40B4-BE49-F238E27FC236}">
                <a16:creationId xmlns:a16="http://schemas.microsoft.com/office/drawing/2014/main" id="{AA236CAF-CBCF-1E38-0801-6BF71E1EA74A}"/>
              </a:ext>
            </a:extLst>
          </p:cNvPr>
          <p:cNvCxnSpPr>
            <a:cxnSpLocks/>
          </p:cNvCxnSpPr>
          <p:nvPr/>
        </p:nvCxnSpPr>
        <p:spPr bwMode="auto">
          <a:xfrm>
            <a:off x="6130925" y="4189413"/>
            <a:ext cx="0" cy="168275"/>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24" name="Rounded Rectangle 12">
            <a:extLst>
              <a:ext uri="{FF2B5EF4-FFF2-40B4-BE49-F238E27FC236}">
                <a16:creationId xmlns:a16="http://schemas.microsoft.com/office/drawing/2014/main" id="{678AD4BE-650F-E92F-46A9-14F21A9AB736}"/>
              </a:ext>
            </a:extLst>
          </p:cNvPr>
          <p:cNvSpPr/>
          <p:nvPr/>
        </p:nvSpPr>
        <p:spPr>
          <a:xfrm rot="5400000">
            <a:off x="6178550" y="2063751"/>
            <a:ext cx="192087" cy="4792662"/>
          </a:xfrm>
          <a:custGeom>
            <a:avLst/>
            <a:gdLst>
              <a:gd name="connsiteX0" fmla="*/ 0 w 1000125"/>
              <a:gd name="connsiteY0" fmla="*/ 0 h 1000125"/>
              <a:gd name="connsiteX1" fmla="*/ 0 w 1000125"/>
              <a:gd name="connsiteY1" fmla="*/ 0 h 1000125"/>
              <a:gd name="connsiteX2" fmla="*/ 1000125 w 1000125"/>
              <a:gd name="connsiteY2" fmla="*/ 0 h 1000125"/>
              <a:gd name="connsiteX3" fmla="*/ 1000125 w 1000125"/>
              <a:gd name="connsiteY3" fmla="*/ 0 h 1000125"/>
              <a:gd name="connsiteX4" fmla="*/ 1000125 w 1000125"/>
              <a:gd name="connsiteY4" fmla="*/ 1000125 h 1000125"/>
              <a:gd name="connsiteX5" fmla="*/ 1000125 w 1000125"/>
              <a:gd name="connsiteY5" fmla="*/ 1000125 h 1000125"/>
              <a:gd name="connsiteX6" fmla="*/ 0 w 1000125"/>
              <a:gd name="connsiteY6" fmla="*/ 1000125 h 1000125"/>
              <a:gd name="connsiteX7" fmla="*/ 0 w 1000125"/>
              <a:gd name="connsiteY7" fmla="*/ 1000125 h 1000125"/>
              <a:gd name="connsiteX8" fmla="*/ 0 w 1000125"/>
              <a:gd name="connsiteY8" fmla="*/ 0 h 1000125"/>
              <a:gd name="connsiteX0dup0" fmla="*/ 1000125 w 1091565"/>
              <a:gd name="connsiteY0dup0" fmla="*/ 1000125 h 1000125"/>
              <a:gd name="connsiteX1dup0" fmla="*/ 1000125 w 1091565"/>
              <a:gd name="connsiteY1dup0" fmla="*/ 1000125 h 1000125"/>
              <a:gd name="connsiteX2dup0" fmla="*/ 0 w 1091565"/>
              <a:gd name="connsiteY2dup0" fmla="*/ 1000125 h 1000125"/>
              <a:gd name="connsiteX3dup0" fmla="*/ 0 w 1091565"/>
              <a:gd name="connsiteY3dup0" fmla="*/ 1000125 h 1000125"/>
              <a:gd name="connsiteX4dup0" fmla="*/ 0 w 1091565"/>
              <a:gd name="connsiteY4dup0" fmla="*/ 0 h 1000125"/>
              <a:gd name="connsiteX5dup0" fmla="*/ 0 w 1091565"/>
              <a:gd name="connsiteY5dup0" fmla="*/ 0 h 1000125"/>
              <a:gd name="connsiteX6dup0" fmla="*/ 1000125 w 1091565"/>
              <a:gd name="connsiteY6dup0" fmla="*/ 0 h 1000125"/>
              <a:gd name="connsiteX7dup0" fmla="*/ 1091565 w 1091565"/>
              <a:gd name="connsiteY7dup0" fmla="*/ 91440 h 1000125"/>
              <a:gd name="connsiteX0dup0dup1" fmla="*/ 1000125 w 1000125"/>
              <a:gd name="connsiteY0dup0dup1" fmla="*/ 1000125 h 1000125"/>
              <a:gd name="connsiteX1dup0dup1" fmla="*/ 1000125 w 1000125"/>
              <a:gd name="connsiteY1dup0dup1" fmla="*/ 1000125 h 1000125"/>
              <a:gd name="connsiteX2dup0dup1" fmla="*/ 0 w 1000125"/>
              <a:gd name="connsiteY2dup0dup1" fmla="*/ 1000125 h 1000125"/>
              <a:gd name="connsiteX3dup0dup1" fmla="*/ 0 w 1000125"/>
              <a:gd name="connsiteY3dup0dup1" fmla="*/ 1000125 h 1000125"/>
              <a:gd name="connsiteX4dup0dup1" fmla="*/ 0 w 1000125"/>
              <a:gd name="connsiteY4dup0dup1" fmla="*/ 0 h 1000125"/>
              <a:gd name="connsiteX5dup0dup1" fmla="*/ 0 w 1000125"/>
              <a:gd name="connsiteY5dup0dup1" fmla="*/ 0 h 1000125"/>
              <a:gd name="connsiteX6dup0dup1" fmla="*/ 1000125 w 1000125"/>
              <a:gd name="connsiteY6dup0dup1" fmla="*/ 0 h 1000125"/>
            </a:gdLst>
            <a:ahLst/>
            <a:cxnLst>
              <a:cxn ang="0">
                <a:pos x="connsiteX0dup0dup1" y="connsiteY0dup0dup1"/>
              </a:cxn>
              <a:cxn ang="0">
                <a:pos x="connsiteX1dup0dup1" y="connsiteY1dup0dup1"/>
              </a:cxn>
              <a:cxn ang="0">
                <a:pos x="connsiteX2dup0dup1" y="connsiteY2dup0dup1"/>
              </a:cxn>
              <a:cxn ang="0">
                <a:pos x="connsiteX3dup0dup1" y="connsiteY3dup0dup1"/>
              </a:cxn>
              <a:cxn ang="0">
                <a:pos x="connsiteX4dup0dup1" y="connsiteY4dup0dup1"/>
              </a:cxn>
              <a:cxn ang="0">
                <a:pos x="connsiteX5dup0dup1" y="connsiteY5dup0dup1"/>
              </a:cxn>
              <a:cxn ang="0">
                <a:pos x="connsiteX6dup0dup1" y="connsiteY6dup0dup1"/>
              </a:cxn>
            </a:cxnLst>
            <a:rect l="l" t="t" r="r" b="b"/>
            <a:pathLst>
              <a:path w="1000125" h="1000125">
                <a:moveTo>
                  <a:pt x="1000125" y="1000125"/>
                </a:moveTo>
                <a:lnTo>
                  <a:pt x="1000125" y="1000125"/>
                </a:lnTo>
                <a:lnTo>
                  <a:pt x="0" y="1000125"/>
                </a:lnTo>
                <a:lnTo>
                  <a:pt x="0" y="1000125"/>
                </a:lnTo>
                <a:lnTo>
                  <a:pt x="0" y="0"/>
                </a:lnTo>
                <a:lnTo>
                  <a:pt x="0" y="0"/>
                </a:lnTo>
                <a:lnTo>
                  <a:pt x="1000125" y="0"/>
                </a:lnTo>
              </a:path>
            </a:pathLst>
          </a:custGeom>
          <a:noFill/>
          <a:ln w="28575" cap="flat" cmpd="sng" algn="ctr">
            <a:solidFill>
              <a:srgbClr val="000000"/>
            </a:solidFill>
            <a:prstDash val="solid"/>
            <a:headEnd type="none" w="med" len="med"/>
            <a:tailEnd type="none" w="med" len="med"/>
          </a:ln>
        </p:spPr>
        <p:txBody>
          <a:bodyPr anchor="ctr"/>
          <a:lstStyle/>
          <a:p>
            <a:pPr algn="ctr" defTabSz="1219170" eaLnBrk="1" fontAlgn="auto" hangingPunct="1">
              <a:spcBef>
                <a:spcPts val="0"/>
              </a:spcBef>
              <a:spcAft>
                <a:spcPts val="0"/>
              </a:spcAft>
              <a:defRPr/>
            </a:pPr>
            <a:endParaRPr lang="en-US" sz="2400" kern="0">
              <a:solidFill>
                <a:prstClr val="black"/>
              </a:solidFill>
              <a:latin typeface="+mn-lt"/>
              <a:cs typeface="Arial" panose="020B0604020202020204" pitchFamily="34" charset="0"/>
            </a:endParaRPr>
          </a:p>
        </p:txBody>
      </p:sp>
      <p:cxnSp>
        <p:nvCxnSpPr>
          <p:cNvPr id="222232" name="Straight Connector 39">
            <a:extLst>
              <a:ext uri="{FF2B5EF4-FFF2-40B4-BE49-F238E27FC236}">
                <a16:creationId xmlns:a16="http://schemas.microsoft.com/office/drawing/2014/main" id="{509347EE-8711-1AE4-B148-B2889652931D}"/>
              </a:ext>
            </a:extLst>
          </p:cNvPr>
          <p:cNvCxnSpPr>
            <a:cxnSpLocks/>
          </p:cNvCxnSpPr>
          <p:nvPr/>
        </p:nvCxnSpPr>
        <p:spPr bwMode="auto">
          <a:xfrm>
            <a:off x="5472113" y="4357688"/>
            <a:ext cx="0" cy="217487"/>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cxnSp>
        <p:nvCxnSpPr>
          <p:cNvPr id="222233" name="Straight Connector 40">
            <a:extLst>
              <a:ext uri="{FF2B5EF4-FFF2-40B4-BE49-F238E27FC236}">
                <a16:creationId xmlns:a16="http://schemas.microsoft.com/office/drawing/2014/main" id="{B28DC0CE-901C-FCD3-C189-59B73BE0F2BD}"/>
              </a:ext>
            </a:extLst>
          </p:cNvPr>
          <p:cNvCxnSpPr>
            <a:cxnSpLocks/>
          </p:cNvCxnSpPr>
          <p:nvPr/>
        </p:nvCxnSpPr>
        <p:spPr bwMode="auto">
          <a:xfrm>
            <a:off x="7112000" y="4357688"/>
            <a:ext cx="0" cy="217487"/>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3D74BE4F-2349-9E71-86E7-CE9F745E1375}"/>
              </a:ext>
            </a:extLst>
          </p:cNvPr>
          <p:cNvGraphicFramePr>
            <a:graphicFrameLocks noGrp="1"/>
          </p:cNvGraphicFramePr>
          <p:nvPr>
            <p:extLst>
              <p:ext uri="{D42A27DB-BD31-4B8C-83A1-F6EECF244321}">
                <p14:modId xmlns:p14="http://schemas.microsoft.com/office/powerpoint/2010/main" val="3133725732"/>
              </p:ext>
            </p:extLst>
          </p:nvPr>
        </p:nvGraphicFramePr>
        <p:xfrm>
          <a:off x="206284" y="1519895"/>
          <a:ext cx="5403850" cy="3611430"/>
        </p:xfrm>
        <a:graphic>
          <a:graphicData uri="http://schemas.openxmlformats.org/drawingml/2006/table">
            <a:tbl>
              <a:tblPr firstRow="1" bandRow="1">
                <a:tableStyleId>{7DF18680-E054-41AD-8BC1-D1AEF772440D}</a:tableStyleId>
              </a:tblPr>
              <a:tblGrid>
                <a:gridCol w="2815590">
                  <a:extLst>
                    <a:ext uri="{9D8B030D-6E8A-4147-A177-3AD203B41FA5}">
                      <a16:colId xmlns:a16="http://schemas.microsoft.com/office/drawing/2014/main" val="20000"/>
                    </a:ext>
                  </a:extLst>
                </a:gridCol>
                <a:gridCol w="1459719">
                  <a:extLst>
                    <a:ext uri="{9D8B030D-6E8A-4147-A177-3AD203B41FA5}">
                      <a16:colId xmlns:a16="http://schemas.microsoft.com/office/drawing/2014/main" val="20001"/>
                    </a:ext>
                  </a:extLst>
                </a:gridCol>
                <a:gridCol w="1128541">
                  <a:extLst>
                    <a:ext uri="{9D8B030D-6E8A-4147-A177-3AD203B41FA5}">
                      <a16:colId xmlns:a16="http://schemas.microsoft.com/office/drawing/2014/main" val="20002"/>
                    </a:ext>
                  </a:extLst>
                </a:gridCol>
              </a:tblGrid>
              <a:tr h="259003">
                <a:tc>
                  <a:txBody>
                    <a:bodyPr/>
                    <a:lstStyle/>
                    <a:p>
                      <a:pPr>
                        <a:spcBef>
                          <a:spcPts val="0"/>
                        </a:spcBef>
                      </a:pPr>
                      <a:endParaRPr lang="en-US" sz="1100" dirty="0">
                        <a:latin typeface="+mn-lt"/>
                        <a:cs typeface="Arial" panose="020B0604020202020204" pitchFamily="34" charset="0"/>
                      </a:endParaRP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spcBef>
                          <a:spcPts val="0"/>
                        </a:spcBef>
                      </a:pPr>
                      <a:r>
                        <a:rPr lang="en-US" sz="1100" b="1" kern="1200" dirty="0">
                          <a:solidFill>
                            <a:schemeClr val="bg1"/>
                          </a:solidFill>
                          <a:latin typeface="+mn-lt"/>
                          <a:ea typeface="+mn-ea"/>
                          <a:cs typeface="Arial" panose="020B0604020202020204" pitchFamily="34" charset="0"/>
                        </a:rPr>
                        <a:t>Trodelvy </a:t>
                      </a:r>
                    </a:p>
                    <a:p>
                      <a:pPr marL="0" algn="ctr" defTabSz="914400" rtl="0" eaLnBrk="1" latinLnBrk="0" hangingPunct="1">
                        <a:spcBef>
                          <a:spcPts val="0"/>
                        </a:spcBef>
                      </a:pPr>
                      <a:r>
                        <a:rPr lang="en-US" sz="1100" b="1" kern="1200" dirty="0">
                          <a:solidFill>
                            <a:schemeClr val="bg1"/>
                          </a:solidFill>
                          <a:latin typeface="+mn-lt"/>
                          <a:ea typeface="+mn-ea"/>
                          <a:cs typeface="Arial" panose="020B0604020202020204" pitchFamily="34" charset="0"/>
                        </a:rPr>
                        <a:t>(n = 267)</a:t>
                      </a:r>
                    </a:p>
                  </a:txBody>
                  <a:tcPr marL="91463" marR="91463"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spcBef>
                          <a:spcPts val="0"/>
                        </a:spcBef>
                      </a:pPr>
                      <a:r>
                        <a:rPr lang="en-US" sz="1100" dirty="0">
                          <a:latin typeface="+mn-lt"/>
                          <a:cs typeface="Arial" panose="020B0604020202020204" pitchFamily="34" charset="0"/>
                        </a:rPr>
                        <a:t>TPC </a:t>
                      </a:r>
                    </a:p>
                    <a:p>
                      <a:pPr algn="ctr">
                        <a:spcBef>
                          <a:spcPts val="0"/>
                        </a:spcBef>
                      </a:pPr>
                      <a:r>
                        <a:rPr lang="en-US" sz="1100" dirty="0">
                          <a:latin typeface="+mn-lt"/>
                          <a:cs typeface="Arial" panose="020B0604020202020204" pitchFamily="34" charset="0"/>
                        </a:rPr>
                        <a:t>(n = 262)</a:t>
                      </a:r>
                    </a:p>
                  </a:txBody>
                  <a:tcPr marL="91463" marR="91463"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259015">
                <a:tc>
                  <a:txBody>
                    <a:bodyPr/>
                    <a:lstStyle/>
                    <a:p>
                      <a:pPr marL="0" lvl="2" indent="0">
                        <a:lnSpc>
                          <a:spcPct val="100000"/>
                        </a:lnSpc>
                        <a:spcBef>
                          <a:spcPts val="300"/>
                        </a:spcBef>
                      </a:pPr>
                      <a:r>
                        <a:rPr lang="en-US" sz="1100" b="1" baseline="0" dirty="0">
                          <a:latin typeface="+mn-lt"/>
                          <a:cs typeface="Arial" panose="020B0604020202020204" pitchFamily="34" charset="0"/>
                        </a:rPr>
                        <a:t>Female—no. (%)</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1" indent="0" algn="ctr">
                        <a:lnSpc>
                          <a:spcPct val="100000"/>
                        </a:lnSpc>
                        <a:spcBef>
                          <a:spcPts val="300"/>
                        </a:spcBef>
                      </a:pPr>
                      <a:r>
                        <a:rPr lang="en-US" sz="1100" baseline="0" dirty="0">
                          <a:latin typeface="+mn-lt"/>
                          <a:cs typeface="Arial" panose="020B0604020202020204" pitchFamily="34" charset="0"/>
                        </a:rPr>
                        <a:t>265 (99)</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spcBef>
                          <a:spcPts val="0"/>
                        </a:spcBef>
                        <a:buFont typeface="Arial" panose="020B0604020202020204" pitchFamily="34" charset="0"/>
                        <a:buNone/>
                      </a:pPr>
                      <a:r>
                        <a:rPr lang="en-US" sz="1100" baseline="0" dirty="0">
                          <a:solidFill>
                            <a:schemeClr val="tx1"/>
                          </a:solidFill>
                          <a:latin typeface="+mn-lt"/>
                          <a:cs typeface="Arial" panose="020B0604020202020204" pitchFamily="34" charset="0"/>
                        </a:rPr>
                        <a:t>262 (100)</a:t>
                      </a:r>
                    </a:p>
                  </a:txBody>
                  <a:tcPr marL="91463" marR="91463"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9015">
                <a:tc>
                  <a:txBody>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lang="en-US" sz="1100" b="1" i="0" baseline="0" dirty="0">
                          <a:latin typeface="+mn-lt"/>
                          <a:cs typeface="Arial" panose="020B0604020202020204" pitchFamily="34" charset="0"/>
                        </a:rPr>
                        <a:t>Median age—</a:t>
                      </a:r>
                      <a:r>
                        <a:rPr lang="en-US" sz="1100" b="1" i="0" baseline="0" dirty="0" err="1">
                          <a:latin typeface="+mn-lt"/>
                          <a:cs typeface="Arial" panose="020B0604020202020204" pitchFamily="34" charset="0"/>
                        </a:rPr>
                        <a:t>yr</a:t>
                      </a:r>
                      <a:r>
                        <a:rPr lang="en-US" sz="1100" b="1" i="0" baseline="0" dirty="0">
                          <a:latin typeface="+mn-lt"/>
                          <a:cs typeface="Arial" panose="020B0604020202020204" pitchFamily="34" charset="0"/>
                        </a:rPr>
                        <a:t> (range)</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100" b="0" i="0" baseline="0" dirty="0">
                          <a:latin typeface="+mn-lt"/>
                          <a:cs typeface="Arial" panose="020B0604020202020204" pitchFamily="34" charset="0"/>
                        </a:rPr>
                        <a:t>54 (29-82)</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indent="0" algn="ctr">
                        <a:spcBef>
                          <a:spcPts val="0"/>
                        </a:spcBef>
                        <a:buFont typeface="Arial" panose="020B0604020202020204" pitchFamily="34" charset="0"/>
                        <a:buNone/>
                      </a:pPr>
                      <a:r>
                        <a:rPr lang="en-US" sz="1100" b="0" i="0" baseline="0" dirty="0">
                          <a:latin typeface="+mn-lt"/>
                          <a:cs typeface="Arial" panose="020B0604020202020204" pitchFamily="34" charset="0"/>
                        </a:rPr>
                        <a:t>53 (27-81)</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extLst>
                  <a:ext uri="{0D108BD9-81ED-4DB2-BD59-A6C34878D82A}">
                    <a16:rowId xmlns:a16="http://schemas.microsoft.com/office/drawing/2014/main" val="10002"/>
                  </a:ext>
                </a:extLst>
              </a:tr>
              <a:tr h="259015">
                <a:tc>
                  <a:txBody>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lang="en-US" sz="1100" b="1" i="0" baseline="0">
                          <a:latin typeface="+mn-lt"/>
                          <a:cs typeface="Arial" panose="020B0604020202020204" pitchFamily="34" charset="0"/>
                        </a:rPr>
                        <a:t>Race or ethnic group—no. (%)</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endParaRPr lang="en-US" sz="1100" b="0" i="0" baseline="0" dirty="0">
                        <a:latin typeface="+mn-lt"/>
                        <a:cs typeface="Arial" panose="020B0604020202020204" pitchFamily="34" charset="0"/>
                      </a:endParaRP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spcBef>
                          <a:spcPts val="0"/>
                        </a:spcBef>
                        <a:buFont typeface="Arial" panose="020B0604020202020204" pitchFamily="34" charset="0"/>
                        <a:buNone/>
                      </a:pPr>
                      <a:endParaRPr lang="en-US" sz="1100" b="0" i="0" baseline="0">
                        <a:latin typeface="+mn-lt"/>
                        <a:cs typeface="Arial" panose="020B0604020202020204" pitchFamily="34" charset="0"/>
                      </a:endParaRP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59015">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100" b="1" i="0" baseline="0">
                          <a:latin typeface="+mn-lt"/>
                          <a:cs typeface="Arial" panose="020B0604020202020204" pitchFamily="34" charset="0"/>
                        </a:rPr>
                        <a:t>White</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100" b="0" i="0" baseline="0" dirty="0">
                          <a:latin typeface="+mn-lt"/>
                          <a:cs typeface="Arial" panose="020B0604020202020204" pitchFamily="34" charset="0"/>
                        </a:rPr>
                        <a:t>215 (81)</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spcBef>
                          <a:spcPts val="0"/>
                        </a:spcBef>
                        <a:buFont typeface="Arial" panose="020B0604020202020204" pitchFamily="34" charset="0"/>
                        <a:buNone/>
                      </a:pPr>
                      <a:r>
                        <a:rPr lang="en-US" sz="1100" b="0" i="0" baseline="0" dirty="0">
                          <a:latin typeface="+mn-lt"/>
                          <a:cs typeface="Arial" panose="020B0604020202020204" pitchFamily="34" charset="0"/>
                        </a:rPr>
                        <a:t>203 (77)</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59015">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100" b="1" i="0" baseline="0">
                          <a:latin typeface="+mn-lt"/>
                          <a:cs typeface="Arial" panose="020B0604020202020204" pitchFamily="34" charset="0"/>
                        </a:rPr>
                        <a:t>Black</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100" b="0" i="0" baseline="0" dirty="0">
                          <a:latin typeface="+mn-lt"/>
                          <a:cs typeface="Arial" panose="020B0604020202020204" pitchFamily="34" charset="0"/>
                        </a:rPr>
                        <a:t>28 (10)</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spcBef>
                          <a:spcPts val="0"/>
                        </a:spcBef>
                        <a:buFont typeface="Arial" panose="020B0604020202020204" pitchFamily="34" charset="0"/>
                        <a:buNone/>
                      </a:pPr>
                      <a:r>
                        <a:rPr lang="en-US" sz="1100" b="0" i="0" baseline="0" dirty="0">
                          <a:latin typeface="+mn-lt"/>
                          <a:cs typeface="Arial" panose="020B0604020202020204" pitchFamily="34" charset="0"/>
                        </a:rPr>
                        <a:t>34 (13)</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59015">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100" b="1" i="0" baseline="0" dirty="0">
                          <a:latin typeface="+mn-lt"/>
                          <a:cs typeface="Arial" panose="020B0604020202020204" pitchFamily="34" charset="0"/>
                        </a:rPr>
                        <a:t>Asian</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100" b="0" i="0" baseline="0" dirty="0">
                          <a:latin typeface="+mn-lt"/>
                          <a:cs typeface="Arial" panose="020B0604020202020204" pitchFamily="34" charset="0"/>
                        </a:rPr>
                        <a:t>13 (5)</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spcBef>
                          <a:spcPts val="0"/>
                        </a:spcBef>
                        <a:buFont typeface="Arial" panose="020B0604020202020204" pitchFamily="34" charset="0"/>
                        <a:buNone/>
                      </a:pPr>
                      <a:r>
                        <a:rPr lang="en-US" sz="1100" b="0" i="0" baseline="0" dirty="0">
                          <a:latin typeface="+mn-lt"/>
                          <a:cs typeface="Arial" panose="020B0604020202020204" pitchFamily="34" charset="0"/>
                        </a:rPr>
                        <a:t>9 (3)</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59015">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100" b="1" i="0" baseline="0">
                          <a:latin typeface="+mn-lt"/>
                          <a:cs typeface="Arial" panose="020B0604020202020204" pitchFamily="34" charset="0"/>
                        </a:rPr>
                        <a:t>Other or not specified</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100" b="0" i="0" baseline="0" dirty="0">
                          <a:latin typeface="+mn-lt"/>
                          <a:cs typeface="Arial" panose="020B0604020202020204" pitchFamily="34" charset="0"/>
                        </a:rPr>
                        <a:t>11 (4)</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spcBef>
                          <a:spcPts val="0"/>
                        </a:spcBef>
                        <a:buFont typeface="Arial" panose="020B0604020202020204" pitchFamily="34" charset="0"/>
                        <a:buNone/>
                      </a:pPr>
                      <a:r>
                        <a:rPr lang="en-US" sz="1100" b="0" i="0" baseline="0" dirty="0">
                          <a:latin typeface="+mn-lt"/>
                          <a:cs typeface="Arial" panose="020B0604020202020204" pitchFamily="34" charset="0"/>
                        </a:rPr>
                        <a:t>16 (6)</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59015">
                <a:tc>
                  <a:txBody>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lang="en-US" sz="1100" b="1" i="0" baseline="0" dirty="0">
                          <a:solidFill>
                            <a:schemeClr val="tx1"/>
                          </a:solidFill>
                          <a:latin typeface="+mn-lt"/>
                          <a:cs typeface="Arial" panose="020B0604020202020204" pitchFamily="34" charset="0"/>
                        </a:rPr>
                        <a:t>ECOG PS</a:t>
                      </a:r>
                      <a:r>
                        <a:rPr lang="en-US" sz="1100" b="1" i="0" baseline="0" dirty="0">
                          <a:latin typeface="+mn-lt"/>
                          <a:cs typeface="Arial" panose="020B0604020202020204" pitchFamily="34" charset="0"/>
                        </a:rPr>
                        <a:t>—no. (%)</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endParaRPr lang="en-US" sz="1100" b="0" i="0" baseline="0">
                        <a:latin typeface="+mn-lt"/>
                        <a:cs typeface="Arial" panose="020B0604020202020204" pitchFamily="34" charset="0"/>
                      </a:endParaRP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indent="0" algn="ctr">
                        <a:spcBef>
                          <a:spcPts val="0"/>
                        </a:spcBef>
                        <a:buFont typeface="Arial" panose="020B0604020202020204" pitchFamily="34" charset="0"/>
                        <a:buNone/>
                      </a:pPr>
                      <a:endParaRPr lang="en-US" sz="1100" b="0" i="0" baseline="0">
                        <a:latin typeface="+mn-lt"/>
                        <a:cs typeface="Arial" panose="020B0604020202020204" pitchFamily="34" charset="0"/>
                      </a:endParaRP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extLst>
                  <a:ext uri="{0D108BD9-81ED-4DB2-BD59-A6C34878D82A}">
                    <a16:rowId xmlns:a16="http://schemas.microsoft.com/office/drawing/2014/main" val="10008"/>
                  </a:ext>
                </a:extLst>
              </a:tr>
              <a:tr h="259015">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100" b="1" i="0" baseline="0" dirty="0">
                          <a:latin typeface="+mn-lt"/>
                          <a:cs typeface="Arial" panose="020B0604020202020204" pitchFamily="34" charset="0"/>
                        </a:rPr>
                        <a:t>0</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100" b="0" i="0" baseline="0" dirty="0">
                          <a:latin typeface="+mn-lt"/>
                          <a:cs typeface="Arial" panose="020B0604020202020204" pitchFamily="34" charset="0"/>
                        </a:rPr>
                        <a:t>121 (45)</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indent="0" algn="ctr">
                        <a:spcBef>
                          <a:spcPts val="0"/>
                        </a:spcBef>
                        <a:buFont typeface="Arial" panose="020B0604020202020204" pitchFamily="34" charset="0"/>
                        <a:buNone/>
                      </a:pPr>
                      <a:r>
                        <a:rPr lang="en-US" sz="1100" b="0" i="0" baseline="0" dirty="0">
                          <a:latin typeface="+mn-lt"/>
                          <a:cs typeface="Arial" panose="020B0604020202020204" pitchFamily="34" charset="0"/>
                        </a:rPr>
                        <a:t>108 (41)</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extLst>
                  <a:ext uri="{0D108BD9-81ED-4DB2-BD59-A6C34878D82A}">
                    <a16:rowId xmlns:a16="http://schemas.microsoft.com/office/drawing/2014/main" val="10009"/>
                  </a:ext>
                </a:extLst>
              </a:tr>
              <a:tr h="259015">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100" b="1" i="0" baseline="0" dirty="0">
                          <a:latin typeface="+mn-lt"/>
                          <a:cs typeface="Arial" panose="020B0604020202020204" pitchFamily="34" charset="0"/>
                        </a:rPr>
                        <a:t>1</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100" b="0" i="0" baseline="0" dirty="0">
                          <a:latin typeface="+mn-lt"/>
                          <a:cs typeface="Arial" panose="020B0604020202020204" pitchFamily="34" charset="0"/>
                        </a:rPr>
                        <a:t>146 (55)</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indent="0" algn="ctr">
                        <a:spcBef>
                          <a:spcPts val="0"/>
                        </a:spcBef>
                        <a:buFont typeface="Arial" panose="020B0604020202020204" pitchFamily="34" charset="0"/>
                        <a:buNone/>
                      </a:pPr>
                      <a:r>
                        <a:rPr lang="en-US" sz="1100" b="0" i="0" baseline="0" dirty="0">
                          <a:latin typeface="+mn-lt"/>
                          <a:cs typeface="Arial" panose="020B0604020202020204" pitchFamily="34" charset="0"/>
                        </a:rPr>
                        <a:t>154 (59)</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extLst>
                  <a:ext uri="{0D108BD9-81ED-4DB2-BD59-A6C34878D82A}">
                    <a16:rowId xmlns:a16="http://schemas.microsoft.com/office/drawing/2014/main" val="10010"/>
                  </a:ext>
                </a:extLst>
              </a:tr>
              <a:tr h="259015">
                <a:tc>
                  <a:txBody>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lang="en-US" sz="1100" b="1" i="0" baseline="0" dirty="0">
                          <a:solidFill>
                            <a:schemeClr val="tx1"/>
                          </a:solidFill>
                          <a:latin typeface="+mn-lt"/>
                          <a:cs typeface="Arial" panose="020B0604020202020204" pitchFamily="34" charset="0"/>
                        </a:rPr>
                        <a:t>TNBC at initial </a:t>
                      </a:r>
                      <a:r>
                        <a:rPr lang="en-US" sz="1100" b="1" i="0" baseline="0" dirty="0" err="1">
                          <a:solidFill>
                            <a:schemeClr val="tx1"/>
                          </a:solidFill>
                          <a:latin typeface="+mn-lt"/>
                          <a:cs typeface="Arial" panose="020B0604020202020204" pitchFamily="34" charset="0"/>
                        </a:rPr>
                        <a:t>diagnosis</a:t>
                      </a:r>
                      <a:r>
                        <a:rPr lang="en-US" sz="1100" b="1" i="0" baseline="30000" dirty="0" err="1">
                          <a:solidFill>
                            <a:schemeClr val="tx1"/>
                          </a:solidFill>
                          <a:latin typeface="+mn-lt"/>
                          <a:cs typeface="Arial" panose="020B0604020202020204" pitchFamily="34" charset="0"/>
                        </a:rPr>
                        <a:t>b</a:t>
                      </a:r>
                      <a:r>
                        <a:rPr lang="en-US" sz="1100" b="1" i="0" baseline="0" dirty="0">
                          <a:solidFill>
                            <a:schemeClr val="tx1"/>
                          </a:solidFill>
                          <a:latin typeface="+mn-lt"/>
                          <a:cs typeface="Arial" panose="020B0604020202020204" pitchFamily="34" charset="0"/>
                        </a:rPr>
                        <a:t>—no. (%)</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endParaRPr lang="en-US" sz="1100" b="0" i="0" baseline="0">
                        <a:latin typeface="+mn-lt"/>
                        <a:cs typeface="Arial" panose="020B0604020202020204" pitchFamily="34" charset="0"/>
                      </a:endParaRP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spcBef>
                          <a:spcPts val="0"/>
                        </a:spcBef>
                        <a:buFont typeface="Arial" panose="020B0604020202020204" pitchFamily="34" charset="0"/>
                        <a:buNone/>
                      </a:pPr>
                      <a:endParaRPr lang="en-US" sz="1100" b="0" i="0" baseline="0" dirty="0">
                        <a:latin typeface="+mn-lt"/>
                        <a:cs typeface="Arial" panose="020B0604020202020204" pitchFamily="34" charset="0"/>
                      </a:endParaRP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35118">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100" b="1" i="0" baseline="0" dirty="0">
                          <a:solidFill>
                            <a:schemeClr val="tx1"/>
                          </a:solidFill>
                          <a:latin typeface="+mn-lt"/>
                          <a:cs typeface="Arial" panose="020B0604020202020204" pitchFamily="34" charset="0"/>
                        </a:rPr>
                        <a:t>Yes</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100" b="0" i="0" baseline="0" dirty="0">
                          <a:latin typeface="+mn-lt"/>
                          <a:cs typeface="Arial" panose="020B0604020202020204" pitchFamily="34" charset="0"/>
                        </a:rPr>
                        <a:t>192 (72)</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spcBef>
                          <a:spcPts val="0"/>
                        </a:spcBef>
                        <a:buFont typeface="Arial" panose="020B0604020202020204" pitchFamily="34" charset="0"/>
                        <a:buNone/>
                      </a:pPr>
                      <a:r>
                        <a:rPr lang="en-US" sz="1100" b="0" i="0" baseline="0" dirty="0">
                          <a:latin typeface="+mn-lt"/>
                          <a:cs typeface="Arial" panose="020B0604020202020204" pitchFamily="34" charset="0"/>
                        </a:rPr>
                        <a:t>180 (69)</a:t>
                      </a:r>
                    </a:p>
                  </a:txBody>
                  <a:tcPr marL="91463" marR="9146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224316" name="Title 1">
            <a:extLst>
              <a:ext uri="{FF2B5EF4-FFF2-40B4-BE49-F238E27FC236}">
                <a16:creationId xmlns:a16="http://schemas.microsoft.com/office/drawing/2014/main" id="{FC2A34E5-D579-68BD-BEA4-DE472DAD2421}"/>
              </a:ext>
            </a:extLst>
          </p:cNvPr>
          <p:cNvSpPr>
            <a:spLocks noGrp="1" noChangeArrowheads="1"/>
          </p:cNvSpPr>
          <p:nvPr>
            <p:ph type="title"/>
          </p:nvPr>
        </p:nvSpPr>
        <p:spPr>
          <a:xfrm>
            <a:off x="88900" y="46038"/>
            <a:ext cx="11480800" cy="915987"/>
          </a:xfrm>
        </p:spPr>
        <p:txBody>
          <a:bodyPr/>
          <a:lstStyle/>
          <a:p>
            <a:pPr eaLnBrk="1" hangingPunct="1"/>
            <a:r>
              <a:rPr lang="en-US" altLang="en-US" sz="2800" dirty="0">
                <a:solidFill>
                  <a:srgbClr val="203661"/>
                </a:solidFill>
                <a:latin typeface="+mn-lt"/>
              </a:rPr>
              <a:t>ASCENT: Demographics and </a:t>
            </a:r>
            <a:r>
              <a:rPr lang="en-CA" altLang="en-US" sz="2800" dirty="0">
                <a:solidFill>
                  <a:srgbClr val="203661"/>
                </a:solidFill>
                <a:latin typeface="+mn-lt"/>
              </a:rPr>
              <a:t>baseline characteristics</a:t>
            </a:r>
            <a:r>
              <a:rPr lang="en-CA" altLang="en-US" sz="2800" baseline="30000" dirty="0">
                <a:solidFill>
                  <a:srgbClr val="203661"/>
                </a:solidFill>
                <a:latin typeface="+mn-lt"/>
              </a:rPr>
              <a:t>1</a:t>
            </a:r>
            <a:br>
              <a:rPr lang="en-CA" altLang="en-US" sz="2800" baseline="30000" dirty="0">
                <a:solidFill>
                  <a:srgbClr val="203661"/>
                </a:solidFill>
                <a:latin typeface="+mn-lt"/>
              </a:rPr>
            </a:br>
            <a:r>
              <a:rPr lang="en-CA" altLang="en-US" sz="2400" dirty="0">
                <a:solidFill>
                  <a:srgbClr val="203661"/>
                </a:solidFill>
                <a:latin typeface="+mn-lt"/>
              </a:rPr>
              <a:t>ITT population </a:t>
            </a:r>
            <a:endParaRPr lang="en-US" altLang="en-US" sz="2800" dirty="0">
              <a:solidFill>
                <a:srgbClr val="203661"/>
              </a:solidFill>
              <a:latin typeface="+mn-lt"/>
            </a:endParaRPr>
          </a:p>
        </p:txBody>
      </p:sp>
      <p:graphicFrame>
        <p:nvGraphicFramePr>
          <p:cNvPr id="7" name="Table 6">
            <a:extLst>
              <a:ext uri="{FF2B5EF4-FFF2-40B4-BE49-F238E27FC236}">
                <a16:creationId xmlns:a16="http://schemas.microsoft.com/office/drawing/2014/main" id="{E242B857-BE55-AB16-30F5-AEDDD71626D4}"/>
              </a:ext>
            </a:extLst>
          </p:cNvPr>
          <p:cNvGraphicFramePr>
            <a:graphicFrameLocks noGrp="1"/>
          </p:cNvGraphicFramePr>
          <p:nvPr>
            <p:extLst>
              <p:ext uri="{D42A27DB-BD31-4B8C-83A1-F6EECF244321}">
                <p14:modId xmlns:p14="http://schemas.microsoft.com/office/powerpoint/2010/main" val="3360401296"/>
              </p:ext>
            </p:extLst>
          </p:nvPr>
        </p:nvGraphicFramePr>
        <p:xfrm>
          <a:off x="5765006" y="1497808"/>
          <a:ext cx="5991905" cy="4104961"/>
        </p:xfrm>
        <a:graphic>
          <a:graphicData uri="http://schemas.openxmlformats.org/drawingml/2006/table">
            <a:tbl>
              <a:tblPr firstRow="1" bandRow="1">
                <a:tableStyleId>{7DF18680-E054-41AD-8BC1-D1AEF772440D}</a:tableStyleId>
              </a:tblPr>
              <a:tblGrid>
                <a:gridCol w="3337961">
                  <a:extLst>
                    <a:ext uri="{9D8B030D-6E8A-4147-A177-3AD203B41FA5}">
                      <a16:colId xmlns:a16="http://schemas.microsoft.com/office/drawing/2014/main" val="20000"/>
                    </a:ext>
                  </a:extLst>
                </a:gridCol>
                <a:gridCol w="1404270">
                  <a:extLst>
                    <a:ext uri="{9D8B030D-6E8A-4147-A177-3AD203B41FA5}">
                      <a16:colId xmlns:a16="http://schemas.microsoft.com/office/drawing/2014/main" val="20001"/>
                    </a:ext>
                  </a:extLst>
                </a:gridCol>
                <a:gridCol w="1249674">
                  <a:extLst>
                    <a:ext uri="{9D8B030D-6E8A-4147-A177-3AD203B41FA5}">
                      <a16:colId xmlns:a16="http://schemas.microsoft.com/office/drawing/2014/main" val="20002"/>
                    </a:ext>
                  </a:extLst>
                </a:gridCol>
              </a:tblGrid>
              <a:tr h="259029">
                <a:tc>
                  <a:txBody>
                    <a:bodyPr/>
                    <a:lstStyle/>
                    <a:p>
                      <a:pPr>
                        <a:spcBef>
                          <a:spcPts val="0"/>
                        </a:spcBef>
                      </a:pPr>
                      <a:endParaRPr lang="en-US" sz="1100" dirty="0">
                        <a:latin typeface="+mn-lt"/>
                        <a:cs typeface="Arial" panose="020B0604020202020204" pitchFamily="34" charset="0"/>
                      </a:endParaRPr>
                    </a:p>
                  </a:txBody>
                  <a:tcPr marL="91438" marR="91438"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spcBef>
                          <a:spcPts val="0"/>
                        </a:spcBef>
                      </a:pPr>
                      <a:r>
                        <a:rPr lang="en-US" sz="1100" b="1" kern="1200" dirty="0">
                          <a:solidFill>
                            <a:schemeClr val="bg1"/>
                          </a:solidFill>
                          <a:latin typeface="+mn-lt"/>
                          <a:ea typeface="+mn-ea"/>
                          <a:cs typeface="Arial" panose="020B0604020202020204" pitchFamily="34" charset="0"/>
                        </a:rPr>
                        <a:t>Trodelvy</a:t>
                      </a:r>
                    </a:p>
                    <a:p>
                      <a:pPr marL="0" algn="ctr" defTabSz="914400" rtl="0" eaLnBrk="1" latinLnBrk="0" hangingPunct="1">
                        <a:spcBef>
                          <a:spcPts val="0"/>
                        </a:spcBef>
                      </a:pPr>
                      <a:r>
                        <a:rPr lang="en-US" sz="1100" b="1" kern="1200" dirty="0">
                          <a:solidFill>
                            <a:schemeClr val="bg1"/>
                          </a:solidFill>
                          <a:latin typeface="+mn-lt"/>
                          <a:ea typeface="+mn-ea"/>
                          <a:cs typeface="Arial" panose="020B0604020202020204" pitchFamily="34" charset="0"/>
                        </a:rPr>
                        <a:t> (n = 267)</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spcBef>
                          <a:spcPts val="0"/>
                        </a:spcBef>
                      </a:pPr>
                      <a:r>
                        <a:rPr lang="en-US" sz="1100" dirty="0">
                          <a:latin typeface="+mn-lt"/>
                          <a:cs typeface="Arial" panose="020B0604020202020204" pitchFamily="34" charset="0"/>
                        </a:rPr>
                        <a:t>TPC </a:t>
                      </a:r>
                    </a:p>
                    <a:p>
                      <a:pPr algn="ctr">
                        <a:spcBef>
                          <a:spcPts val="0"/>
                        </a:spcBef>
                      </a:pPr>
                      <a:r>
                        <a:rPr lang="en-US" sz="1100" dirty="0">
                          <a:latin typeface="+mn-lt"/>
                          <a:cs typeface="Arial" panose="020B0604020202020204" pitchFamily="34" charset="0"/>
                        </a:rPr>
                        <a:t>(n = 262)</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319069">
                <a:tc>
                  <a:txBody>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lang="en-US" sz="1100" b="1" i="0" baseline="0" dirty="0">
                          <a:latin typeface="+mn-lt"/>
                          <a:cs typeface="Arial" panose="020B0604020202020204" pitchFamily="34" charset="0"/>
                        </a:rPr>
                        <a:t>No. of previous systemic therapies, No. (%)</a:t>
                      </a:r>
                    </a:p>
                  </a:txBody>
                  <a:tcPr marL="91449" marR="91449"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endParaRPr lang="en-US" sz="1100" b="0" i="0" baseline="0" dirty="0">
                        <a:latin typeface="+mn-lt"/>
                        <a:cs typeface="Arial" panose="020B0604020202020204" pitchFamily="34" charset="0"/>
                      </a:endParaRPr>
                    </a:p>
                  </a:txBody>
                  <a:tcPr marL="91449" marR="91449"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indent="0" algn="ctr">
                        <a:spcBef>
                          <a:spcPts val="0"/>
                        </a:spcBef>
                        <a:buFont typeface="Arial" panose="020B0604020202020204" pitchFamily="34" charset="0"/>
                        <a:buNone/>
                      </a:pPr>
                      <a:endParaRPr lang="en-US" sz="1100" b="0" i="0" baseline="0" dirty="0">
                        <a:latin typeface="+mn-lt"/>
                        <a:cs typeface="Arial" panose="020B0604020202020204" pitchFamily="34" charset="0"/>
                      </a:endParaRPr>
                    </a:p>
                  </a:txBody>
                  <a:tcPr marL="91449" marR="91449"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extLst>
                  <a:ext uri="{0D108BD9-81ED-4DB2-BD59-A6C34878D82A}">
                    <a16:rowId xmlns:a16="http://schemas.microsoft.com/office/drawing/2014/main" val="10001"/>
                  </a:ext>
                </a:extLst>
              </a:tr>
              <a:tr h="293866">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100" b="1" i="0" baseline="0" dirty="0">
                          <a:latin typeface="+mn-lt"/>
                          <a:cs typeface="Arial" panose="020B0604020202020204" pitchFamily="34" charset="0"/>
                        </a:rPr>
                        <a:t>2-3</a:t>
                      </a:r>
                    </a:p>
                  </a:txBody>
                  <a:tcPr marL="91449" marR="91449"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100" b="0" i="0" baseline="0" dirty="0">
                          <a:latin typeface="+mn-lt"/>
                          <a:cs typeface="Arial" panose="020B0604020202020204" pitchFamily="34" charset="0"/>
                        </a:rPr>
                        <a:t>184 (69)</a:t>
                      </a:r>
                    </a:p>
                  </a:txBody>
                  <a:tcPr marL="91449" marR="91449"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indent="0" algn="ctr">
                        <a:spcBef>
                          <a:spcPts val="0"/>
                        </a:spcBef>
                        <a:buFont typeface="Arial" panose="020B0604020202020204" pitchFamily="34" charset="0"/>
                        <a:buNone/>
                      </a:pPr>
                      <a:r>
                        <a:rPr lang="en-US" sz="1100" b="0" i="0" baseline="0" dirty="0">
                          <a:latin typeface="+mn-lt"/>
                          <a:cs typeface="Arial" panose="020B0604020202020204" pitchFamily="34" charset="0"/>
                        </a:rPr>
                        <a:t>181 (69)</a:t>
                      </a:r>
                    </a:p>
                  </a:txBody>
                  <a:tcPr marL="91449" marR="91449"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extLst>
                  <a:ext uri="{0D108BD9-81ED-4DB2-BD59-A6C34878D82A}">
                    <a16:rowId xmlns:a16="http://schemas.microsoft.com/office/drawing/2014/main" val="10002"/>
                  </a:ext>
                </a:extLst>
              </a:tr>
              <a:tr h="259043">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100" b="1" i="0" baseline="0" dirty="0">
                          <a:latin typeface="+mn-lt"/>
                          <a:cs typeface="Arial" panose="020B0604020202020204" pitchFamily="34" charset="0"/>
                        </a:rPr>
                        <a:t>≥3</a:t>
                      </a:r>
                    </a:p>
                  </a:txBody>
                  <a:tcPr marL="91449" marR="91449"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100" b="0" i="0" baseline="0" dirty="0">
                          <a:latin typeface="+mn-lt"/>
                          <a:cs typeface="Arial" panose="020B0604020202020204" pitchFamily="34" charset="0"/>
                        </a:rPr>
                        <a:t>83 (31)</a:t>
                      </a:r>
                    </a:p>
                  </a:txBody>
                  <a:tcPr marL="91449" marR="91449"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indent="0" algn="ctr">
                        <a:spcBef>
                          <a:spcPts val="0"/>
                        </a:spcBef>
                        <a:buFont typeface="Arial" panose="020B0604020202020204" pitchFamily="34" charset="0"/>
                        <a:buNone/>
                      </a:pPr>
                      <a:r>
                        <a:rPr lang="en-US" sz="1100" b="0" i="0" baseline="0" dirty="0">
                          <a:latin typeface="+mn-lt"/>
                          <a:cs typeface="Arial" panose="020B0604020202020204" pitchFamily="34" charset="0"/>
                        </a:rPr>
                        <a:t>81 (31)</a:t>
                      </a:r>
                    </a:p>
                  </a:txBody>
                  <a:tcPr marL="91449" marR="91449"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extLst>
                  <a:ext uri="{0D108BD9-81ED-4DB2-BD59-A6C34878D82A}">
                    <a16:rowId xmlns:a16="http://schemas.microsoft.com/office/drawing/2014/main" val="10003"/>
                  </a:ext>
                </a:extLst>
              </a:tr>
              <a:tr h="426642">
                <a:tc>
                  <a:txBody>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lang="en-US" sz="1100" b="1" i="0" baseline="0" dirty="0">
                          <a:latin typeface="+mn-lt"/>
                          <a:cs typeface="Arial" panose="020B0604020202020204" pitchFamily="34" charset="0"/>
                        </a:rPr>
                        <a:t>Previous systemic regimens</a:t>
                      </a:r>
                      <a:br>
                        <a:rPr lang="en-US" sz="1100" b="1" i="0" baseline="30000" dirty="0">
                          <a:latin typeface="+mn-lt"/>
                          <a:cs typeface="Arial" panose="020B0604020202020204" pitchFamily="34" charset="0"/>
                        </a:rPr>
                      </a:br>
                      <a:r>
                        <a:rPr lang="en-US" sz="1100" b="1" i="0" baseline="0" dirty="0">
                          <a:latin typeface="+mn-lt"/>
                          <a:cs typeface="Arial" panose="020B0604020202020204" pitchFamily="34" charset="0"/>
                        </a:rPr>
                        <a:t>—No. median(range)</a:t>
                      </a:r>
                      <a:r>
                        <a:rPr lang="en-US" sz="1100" b="1" i="0" baseline="30000" dirty="0">
                          <a:latin typeface="+mn-lt"/>
                          <a:cs typeface="Arial" panose="020B0604020202020204" pitchFamily="34" charset="0"/>
                        </a:rPr>
                        <a:t>b</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100" b="0" i="0" baseline="0" dirty="0">
                          <a:latin typeface="+mn-lt"/>
                          <a:cs typeface="Arial" panose="020B0604020202020204" pitchFamily="34" charset="0"/>
                        </a:rPr>
                        <a:t>4 (2-17)</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spcBef>
                          <a:spcPts val="0"/>
                        </a:spcBef>
                        <a:buFont typeface="Arial" panose="020B0604020202020204" pitchFamily="34" charset="0"/>
                        <a:buNone/>
                      </a:pPr>
                      <a:r>
                        <a:rPr lang="en-US" sz="1100" b="0" i="0" baseline="0" dirty="0">
                          <a:latin typeface="+mn-lt"/>
                          <a:cs typeface="Arial" panose="020B0604020202020204" pitchFamily="34" charset="0"/>
                        </a:rPr>
                        <a:t>4 (2-14)</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07116">
                <a:tc>
                  <a:txBody>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lang="en-US" sz="1100" b="1" i="0" baseline="0" dirty="0">
                          <a:latin typeface="+mn-lt"/>
                          <a:cs typeface="Arial" panose="020B0604020202020204" pitchFamily="34" charset="0"/>
                        </a:rPr>
                        <a:t>Previous use of checkpoint inhibitors—No. (%)</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100" b="0" i="0" baseline="0" dirty="0">
                          <a:latin typeface="+mn-lt"/>
                          <a:cs typeface="Arial" panose="020B0604020202020204" pitchFamily="34" charset="0"/>
                        </a:rPr>
                        <a:t>79 (30)</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indent="0" algn="ctr">
                        <a:spcBef>
                          <a:spcPts val="0"/>
                        </a:spcBef>
                        <a:buFont typeface="Arial" panose="020B0604020202020204" pitchFamily="34" charset="0"/>
                        <a:buNone/>
                      </a:pPr>
                      <a:r>
                        <a:rPr lang="en-US" sz="1100" b="0" i="0" baseline="0" dirty="0">
                          <a:latin typeface="+mn-lt"/>
                          <a:cs typeface="Arial" panose="020B0604020202020204" pitchFamily="34" charset="0"/>
                        </a:rPr>
                        <a:t>74 (28)</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extLst>
                  <a:ext uri="{0D108BD9-81ED-4DB2-BD59-A6C34878D82A}">
                    <a16:rowId xmlns:a16="http://schemas.microsoft.com/office/drawing/2014/main" val="10005"/>
                  </a:ext>
                </a:extLst>
              </a:tr>
              <a:tr h="259029">
                <a:tc>
                  <a:txBody>
                    <a:bodyPr/>
                    <a:lstStyle/>
                    <a:p>
                      <a:pPr marL="457200" marR="0" lvl="2" indent="-457200" algn="l" defTabSz="914400" rtl="0" eaLnBrk="1" fontAlgn="auto" latinLnBrk="0" hangingPunct="1">
                        <a:lnSpc>
                          <a:spcPct val="100000"/>
                        </a:lnSpc>
                        <a:spcBef>
                          <a:spcPts val="300"/>
                        </a:spcBef>
                        <a:spcAft>
                          <a:spcPts val="0"/>
                        </a:spcAft>
                        <a:buClrTx/>
                        <a:buSzTx/>
                        <a:buFontTx/>
                        <a:buNone/>
                        <a:tabLst/>
                        <a:defRPr/>
                      </a:pPr>
                      <a:r>
                        <a:rPr lang="en-US" sz="1100" b="1" i="0" baseline="0" dirty="0">
                          <a:latin typeface="+mn-lt"/>
                          <a:cs typeface="Arial" panose="020B0604020202020204" pitchFamily="34" charset="0"/>
                        </a:rPr>
                        <a:t>Setting of previous systemic therapies, No.(%)</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endParaRPr lang="en-US" sz="1100" b="0" i="0" baseline="0" dirty="0">
                        <a:latin typeface="+mn-lt"/>
                        <a:cs typeface="Arial" panose="020B0604020202020204" pitchFamily="34" charset="0"/>
                      </a:endParaRP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i="0" baseline="0" dirty="0">
                        <a:latin typeface="+mn-lt"/>
                        <a:cs typeface="Arial" panose="020B0604020202020204" pitchFamily="34" charset="0"/>
                      </a:endParaRP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59029">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100" b="1" i="0" baseline="0" dirty="0">
                          <a:latin typeface="+mn-lt"/>
                          <a:cs typeface="Arial" panose="020B0604020202020204" pitchFamily="34" charset="0"/>
                        </a:rPr>
                        <a:t>Adjuvant</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100" b="0" i="0" baseline="0" dirty="0">
                          <a:latin typeface="+mn-lt"/>
                          <a:cs typeface="Arial" panose="020B0604020202020204" pitchFamily="34" charset="0"/>
                        </a:rPr>
                        <a:t>161 (60)</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spcBef>
                          <a:spcPts val="0"/>
                        </a:spcBef>
                        <a:buFont typeface="Arial" panose="020B0604020202020204" pitchFamily="34" charset="0"/>
                        <a:buNone/>
                      </a:pPr>
                      <a:r>
                        <a:rPr lang="en-US" sz="1100" b="0" i="0" baseline="0" dirty="0">
                          <a:latin typeface="+mn-lt"/>
                          <a:cs typeface="Arial" panose="020B0604020202020204" pitchFamily="34" charset="0"/>
                        </a:rPr>
                        <a:t>148 (56)</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59029">
                <a:tc>
                  <a:txBody>
                    <a:bodyPr/>
                    <a:lstStyle/>
                    <a:p>
                      <a:pPr marL="914400" marR="0" lvl="3" indent="-452437" algn="l" defTabSz="914400" rtl="0" eaLnBrk="1" fontAlgn="auto" latinLnBrk="0" hangingPunct="1">
                        <a:lnSpc>
                          <a:spcPct val="100000"/>
                        </a:lnSpc>
                        <a:spcBef>
                          <a:spcPts val="300"/>
                        </a:spcBef>
                        <a:spcAft>
                          <a:spcPts val="0"/>
                        </a:spcAft>
                        <a:buClrTx/>
                        <a:buSzTx/>
                        <a:buFontTx/>
                        <a:buNone/>
                        <a:tabLst/>
                        <a:defRPr/>
                      </a:pPr>
                      <a:r>
                        <a:rPr lang="en-US" sz="1100" b="1" i="0" baseline="0" dirty="0">
                          <a:solidFill>
                            <a:schemeClr val="tx1"/>
                          </a:solidFill>
                          <a:latin typeface="+mn-lt"/>
                          <a:cs typeface="Arial" panose="020B0604020202020204" pitchFamily="34" charset="0"/>
                        </a:rPr>
                        <a:t>Neoadjuvant</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100" b="0" i="0" baseline="0" dirty="0">
                          <a:latin typeface="+mn-lt"/>
                          <a:cs typeface="Arial" panose="020B0604020202020204" pitchFamily="34" charset="0"/>
                        </a:rPr>
                        <a:t>124 (46)</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spcBef>
                          <a:spcPts val="0"/>
                        </a:spcBef>
                        <a:buFont typeface="Arial" panose="020B0604020202020204" pitchFamily="34" charset="0"/>
                        <a:buNone/>
                      </a:pPr>
                      <a:r>
                        <a:rPr lang="en-US" sz="1100" b="0" i="0" baseline="0" dirty="0">
                          <a:latin typeface="+mn-lt"/>
                          <a:cs typeface="Arial" panose="020B0604020202020204" pitchFamily="34" charset="0"/>
                        </a:rPr>
                        <a:t>125 (48)</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59029">
                <a:tc>
                  <a:txBody>
                    <a:bodyPr/>
                    <a:lstStyle/>
                    <a:p>
                      <a:pPr marL="914400" marR="0" lvl="3" indent="-452437" algn="l" defTabSz="914400" rtl="0" eaLnBrk="1" fontAlgn="auto" latinLnBrk="0" hangingPunct="1">
                        <a:lnSpc>
                          <a:spcPct val="100000"/>
                        </a:lnSpc>
                        <a:spcBef>
                          <a:spcPts val="300"/>
                        </a:spcBef>
                        <a:spcAft>
                          <a:spcPts val="0"/>
                        </a:spcAft>
                        <a:buClrTx/>
                        <a:buSzTx/>
                        <a:buFontTx/>
                        <a:buNone/>
                        <a:tabLst/>
                        <a:defRPr/>
                      </a:pPr>
                      <a:r>
                        <a:rPr lang="en-US" sz="1100" b="1" i="0" baseline="0" dirty="0">
                          <a:solidFill>
                            <a:schemeClr val="tx1"/>
                          </a:solidFill>
                          <a:latin typeface="+mn-lt"/>
                          <a:cs typeface="Arial" panose="020B0604020202020204" pitchFamily="34" charset="0"/>
                        </a:rPr>
                        <a:t>Metastatic</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100" b="0" i="0" baseline="0" dirty="0">
                          <a:latin typeface="+mn-lt"/>
                          <a:cs typeface="Arial" panose="020B0604020202020204" pitchFamily="34" charset="0"/>
                        </a:rPr>
                        <a:t>258 (97)</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spcBef>
                          <a:spcPts val="0"/>
                        </a:spcBef>
                        <a:buFont typeface="Arial" panose="020B0604020202020204" pitchFamily="34" charset="0"/>
                        <a:buNone/>
                      </a:pPr>
                      <a:r>
                        <a:rPr lang="en-US" sz="1100" b="0" i="0" baseline="0" dirty="0">
                          <a:latin typeface="+mn-lt"/>
                          <a:cs typeface="Arial" panose="020B0604020202020204" pitchFamily="34" charset="0"/>
                        </a:rPr>
                        <a:t>260 (99)</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59029">
                <a:tc>
                  <a:txBody>
                    <a:bodyPr/>
                    <a:lstStyle/>
                    <a:p>
                      <a:pPr marL="461963" marR="0" lvl="3" indent="0" algn="l" defTabSz="914400" rtl="0" eaLnBrk="1" fontAlgn="auto" latinLnBrk="0" hangingPunct="1">
                        <a:lnSpc>
                          <a:spcPct val="100000"/>
                        </a:lnSpc>
                        <a:spcBef>
                          <a:spcPts val="300"/>
                        </a:spcBef>
                        <a:spcAft>
                          <a:spcPts val="0"/>
                        </a:spcAft>
                        <a:buClrTx/>
                        <a:buSzTx/>
                        <a:buFontTx/>
                        <a:buNone/>
                        <a:tabLst/>
                        <a:defRPr/>
                      </a:pPr>
                      <a:r>
                        <a:rPr lang="en-US" sz="1100" b="1" i="0" baseline="0" dirty="0">
                          <a:solidFill>
                            <a:schemeClr val="tx1"/>
                          </a:solidFill>
                          <a:latin typeface="+mn-lt"/>
                          <a:cs typeface="Arial" panose="020B0604020202020204" pitchFamily="34" charset="0"/>
                        </a:rPr>
                        <a:t>Locally advanced disease</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100" b="0" i="0" baseline="0" dirty="0">
                          <a:latin typeface="+mn-lt"/>
                          <a:cs typeface="Arial" panose="020B0604020202020204" pitchFamily="34" charset="0"/>
                        </a:rPr>
                        <a:t>10 (4)</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spcBef>
                          <a:spcPts val="0"/>
                        </a:spcBef>
                        <a:buFont typeface="Arial" panose="020B0604020202020204" pitchFamily="34" charset="0"/>
                        <a:buNone/>
                      </a:pPr>
                      <a:r>
                        <a:rPr lang="en-US" sz="1100" b="0" i="0" baseline="0" dirty="0">
                          <a:latin typeface="+mn-lt"/>
                          <a:cs typeface="Arial" panose="020B0604020202020204" pitchFamily="34" charset="0"/>
                        </a:rPr>
                        <a:t>5 (2)</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59029">
                <a:tc>
                  <a:txBody>
                    <a:bodyPr/>
                    <a:lstStyle/>
                    <a:p>
                      <a:pPr marL="4763" marR="0" lvl="2" indent="0" algn="l" defTabSz="914400" rtl="0" eaLnBrk="1" fontAlgn="auto" latinLnBrk="0" hangingPunct="1">
                        <a:lnSpc>
                          <a:spcPct val="100000"/>
                        </a:lnSpc>
                        <a:spcBef>
                          <a:spcPts val="300"/>
                        </a:spcBef>
                        <a:spcAft>
                          <a:spcPts val="0"/>
                        </a:spcAft>
                        <a:buClrTx/>
                        <a:buSzTx/>
                        <a:buFontTx/>
                        <a:buNone/>
                        <a:tabLst/>
                        <a:defRPr/>
                      </a:pPr>
                      <a:r>
                        <a:rPr lang="en-US" sz="1100" b="1" i="0" baseline="0" dirty="0">
                          <a:solidFill>
                            <a:schemeClr val="tx1"/>
                          </a:solidFill>
                          <a:latin typeface="+mn-lt"/>
                          <a:cs typeface="Arial" panose="020B0604020202020204" pitchFamily="34" charset="0"/>
                        </a:rPr>
                        <a:t>BRCA1/2 mutation status. No. (%)</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endParaRPr lang="en-US" sz="1100" b="0" i="0" baseline="0" dirty="0">
                        <a:latin typeface="+mn-lt"/>
                        <a:cs typeface="Arial" panose="020B0604020202020204" pitchFamily="34" charset="0"/>
                      </a:endParaRP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indent="0" algn="ctr">
                        <a:spcBef>
                          <a:spcPts val="0"/>
                        </a:spcBef>
                        <a:buFont typeface="Arial" panose="020B0604020202020204" pitchFamily="34" charset="0"/>
                        <a:buNone/>
                      </a:pPr>
                      <a:endParaRPr lang="en-US" sz="1100" b="0" i="0" baseline="0" dirty="0">
                        <a:latin typeface="+mn-lt"/>
                        <a:cs typeface="Arial" panose="020B0604020202020204" pitchFamily="34" charset="0"/>
                      </a:endParaRP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extLst>
                  <a:ext uri="{0D108BD9-81ED-4DB2-BD59-A6C34878D82A}">
                    <a16:rowId xmlns:a16="http://schemas.microsoft.com/office/drawing/2014/main" val="10011"/>
                  </a:ext>
                </a:extLst>
              </a:tr>
              <a:tr h="259029">
                <a:tc>
                  <a:txBody>
                    <a:bodyPr/>
                    <a:lstStyle/>
                    <a:p>
                      <a:pPr marL="461963" marR="0" lvl="3" indent="0" algn="l" defTabSz="914400" rtl="0" eaLnBrk="1" fontAlgn="auto" latinLnBrk="0" hangingPunct="1">
                        <a:lnSpc>
                          <a:spcPct val="100000"/>
                        </a:lnSpc>
                        <a:spcBef>
                          <a:spcPts val="300"/>
                        </a:spcBef>
                        <a:spcAft>
                          <a:spcPts val="0"/>
                        </a:spcAft>
                        <a:buClrTx/>
                        <a:buSzTx/>
                        <a:buFontTx/>
                        <a:buNone/>
                        <a:tabLst/>
                        <a:defRPr/>
                      </a:pPr>
                      <a:r>
                        <a:rPr lang="en-US" sz="1100" b="1" i="0" baseline="0" dirty="0">
                          <a:solidFill>
                            <a:schemeClr val="tx1"/>
                          </a:solidFill>
                          <a:latin typeface="+mn-lt"/>
                          <a:cs typeface="Arial" panose="020B0604020202020204" pitchFamily="34" charset="0"/>
                        </a:rPr>
                        <a:t>Negative</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100" b="0" i="0" baseline="0" dirty="0">
                          <a:latin typeface="+mn-lt"/>
                          <a:cs typeface="Arial" panose="020B0604020202020204" pitchFamily="34" charset="0"/>
                        </a:rPr>
                        <a:t>150 (56)</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indent="0" algn="ctr">
                        <a:spcBef>
                          <a:spcPts val="0"/>
                        </a:spcBef>
                        <a:buFont typeface="Arial" panose="020B0604020202020204" pitchFamily="34" charset="0"/>
                        <a:buNone/>
                      </a:pPr>
                      <a:r>
                        <a:rPr lang="en-US" sz="1100" b="0" i="0" baseline="0" dirty="0">
                          <a:latin typeface="+mn-lt"/>
                          <a:cs typeface="Arial" panose="020B0604020202020204" pitchFamily="34" charset="0"/>
                        </a:rPr>
                        <a:t>146 (56)</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extLst>
                  <a:ext uri="{0D108BD9-81ED-4DB2-BD59-A6C34878D82A}">
                    <a16:rowId xmlns:a16="http://schemas.microsoft.com/office/drawing/2014/main" val="10012"/>
                  </a:ext>
                </a:extLst>
              </a:tr>
              <a:tr h="259029">
                <a:tc>
                  <a:txBody>
                    <a:bodyPr/>
                    <a:lstStyle/>
                    <a:p>
                      <a:pPr marL="461963" marR="0" lvl="3" indent="0" algn="l" defTabSz="914400" rtl="0" eaLnBrk="1" fontAlgn="auto" latinLnBrk="0" hangingPunct="1">
                        <a:lnSpc>
                          <a:spcPct val="100000"/>
                        </a:lnSpc>
                        <a:spcBef>
                          <a:spcPts val="300"/>
                        </a:spcBef>
                        <a:spcAft>
                          <a:spcPts val="0"/>
                        </a:spcAft>
                        <a:buClrTx/>
                        <a:buSzTx/>
                        <a:buFontTx/>
                        <a:buNone/>
                        <a:tabLst/>
                        <a:defRPr/>
                      </a:pPr>
                      <a:r>
                        <a:rPr lang="en-US" sz="1100" b="1" i="0" baseline="0" dirty="0">
                          <a:solidFill>
                            <a:schemeClr val="tx1"/>
                          </a:solidFill>
                          <a:latin typeface="+mn-lt"/>
                          <a:cs typeface="Arial" panose="020B0604020202020204" pitchFamily="34" charset="0"/>
                        </a:rPr>
                        <a:t>Positive</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100" b="0" i="0" baseline="0" dirty="0">
                          <a:latin typeface="+mn-lt"/>
                          <a:cs typeface="Arial" panose="020B0604020202020204" pitchFamily="34" charset="0"/>
                        </a:rPr>
                        <a:t>20 (7)</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tc>
                  <a:txBody>
                    <a:bodyPr/>
                    <a:lstStyle/>
                    <a:p>
                      <a:pPr marL="0" indent="0" algn="ctr">
                        <a:spcBef>
                          <a:spcPts val="0"/>
                        </a:spcBef>
                        <a:buFont typeface="Arial" panose="020B0604020202020204" pitchFamily="34" charset="0"/>
                        <a:buNone/>
                      </a:pPr>
                      <a:r>
                        <a:rPr lang="en-US" sz="1100" b="0" i="0" baseline="0" dirty="0">
                          <a:latin typeface="+mn-lt"/>
                          <a:cs typeface="Arial" panose="020B0604020202020204" pitchFamily="34" charset="0"/>
                        </a:rPr>
                        <a:t>23 (9)</a:t>
                      </a:r>
                    </a:p>
                  </a:txBody>
                  <a:tcPr marL="91438" marR="9143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EA"/>
                    </a:solidFill>
                  </a:tcPr>
                </a:tc>
                <a:extLst>
                  <a:ext uri="{0D108BD9-81ED-4DB2-BD59-A6C34878D82A}">
                    <a16:rowId xmlns:a16="http://schemas.microsoft.com/office/drawing/2014/main" val="10013"/>
                  </a:ext>
                </a:extLst>
              </a:tr>
            </a:tbl>
          </a:graphicData>
        </a:graphic>
      </p:graphicFrame>
      <p:sp>
        <p:nvSpPr>
          <p:cNvPr id="224379" name="TextBox 4">
            <a:extLst>
              <a:ext uri="{FF2B5EF4-FFF2-40B4-BE49-F238E27FC236}">
                <a16:creationId xmlns:a16="http://schemas.microsoft.com/office/drawing/2014/main" id="{B701B944-94B7-0AC9-923A-598B871AAAA8}"/>
              </a:ext>
            </a:extLst>
          </p:cNvPr>
          <p:cNvSpPr txBox="1">
            <a:spLocks noChangeArrowheads="1"/>
          </p:cNvSpPr>
          <p:nvPr/>
        </p:nvSpPr>
        <p:spPr bwMode="auto">
          <a:xfrm>
            <a:off x="382768" y="5701944"/>
            <a:ext cx="117395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latin typeface="+mn-lt"/>
              </a:rPr>
              <a:t>1. Aditya Bardia et al., Final Results From the Randomized Phase III ASCENT Clinical Trial in Metastatic Triple-Negative Breast Cancer and Association of Outcomes by Human Epidermal Growth Factor Receptor 2 and Trophoblast Cell Surface Antigen 2 Expression. JCO, 2024</a:t>
            </a:r>
          </a:p>
          <a:p>
            <a:r>
              <a:rPr lang="en-US" altLang="en-US" sz="800" b="1" dirty="0">
                <a:latin typeface="+mn-lt"/>
              </a:rPr>
              <a:t>Patients (relapsed/refractory </a:t>
            </a:r>
            <a:r>
              <a:rPr lang="en-US" altLang="en-US" sz="800" b="1" dirty="0" err="1">
                <a:latin typeface="+mn-lt"/>
              </a:rPr>
              <a:t>mTNBC</a:t>
            </a:r>
            <a:r>
              <a:rPr lang="en-US" altLang="en-US" sz="800" b="1" dirty="0">
                <a:latin typeface="+mn-lt"/>
              </a:rPr>
              <a:t> [HER2 IHC0, 1, or 2/ISH-negative; ER/PR &lt;1%]</a:t>
            </a:r>
            <a:r>
              <a:rPr lang="en-US" altLang="en-US" sz="800" baseline="30000" dirty="0">
                <a:latin typeface="+mn-lt"/>
              </a:rPr>
              <a:t>18-20</a:t>
            </a:r>
            <a:r>
              <a:rPr lang="en-US" altLang="en-US" sz="800" dirty="0">
                <a:latin typeface="+mn-lt"/>
              </a:rPr>
              <a:t> </a:t>
            </a:r>
            <a:r>
              <a:rPr lang="en-US" altLang="en-US" sz="800" b="1" dirty="0">
                <a:latin typeface="+mn-lt"/>
              </a:rPr>
              <a:t>after ≥2 previous standard chemotherapy regimens for unresectable, locally advanced, or metastatic disease</a:t>
            </a:r>
            <a:r>
              <a:rPr lang="en-US" altLang="en-US" sz="800" dirty="0">
                <a:latin typeface="+mn-lt"/>
              </a:rPr>
              <a:t>) were randomly assigned 1:1 to either SG or TPC until disease progression, unacceptable toxicity, study withdrawal, or death, whichever occurred first. Patients with known brain metastases were capped at 15%. Abbreviations: BRCA, breast cancer gene; ECOG, Eastern Cooperative Oncology Group; ER, estrogen receptor; HER2, human epidermal growth factor receptor 2; IHC, immunohistochemistry; ITT, intention-to-treat; </a:t>
            </a:r>
            <a:r>
              <a:rPr lang="en-US" altLang="en-US" sz="800" dirty="0" err="1">
                <a:latin typeface="+mn-lt"/>
              </a:rPr>
              <a:t>mTNBC</a:t>
            </a:r>
            <a:r>
              <a:rPr lang="en-US" altLang="en-US" sz="800" dirty="0">
                <a:latin typeface="+mn-lt"/>
              </a:rPr>
              <a:t>, metastatic triple-negative breast cancer; PR, progesterone receptor; SG, </a:t>
            </a:r>
            <a:r>
              <a:rPr lang="en-US" altLang="en-US" sz="800" dirty="0" err="1">
                <a:latin typeface="+mn-lt"/>
              </a:rPr>
              <a:t>sacituzumab</a:t>
            </a:r>
            <a:r>
              <a:rPr lang="en-US" altLang="en-US" sz="800" dirty="0">
                <a:latin typeface="+mn-lt"/>
              </a:rPr>
              <a:t> </a:t>
            </a:r>
            <a:r>
              <a:rPr lang="en-US" altLang="en-US" sz="800" dirty="0" err="1">
                <a:latin typeface="+mn-lt"/>
              </a:rPr>
              <a:t>govitecan</a:t>
            </a:r>
            <a:r>
              <a:rPr lang="en-US" altLang="en-US" sz="800" dirty="0">
                <a:latin typeface="+mn-lt"/>
              </a:rPr>
              <a:t>; TNBC, triple-negative breast cancer; TPC, treatment of physician’s choice; Trop-2, trophoblast cell surface antigen 2.</a:t>
            </a:r>
          </a:p>
          <a:p>
            <a:r>
              <a:rPr lang="en-US" altLang="en-US" sz="800" baseline="30000" dirty="0" err="1">
                <a:latin typeface="+mn-lt"/>
              </a:rPr>
              <a:t>a</a:t>
            </a:r>
            <a:r>
              <a:rPr lang="en-US" altLang="en-US" sz="800" dirty="0" err="1">
                <a:latin typeface="+mn-lt"/>
              </a:rPr>
              <a:t>Race</a:t>
            </a:r>
            <a:r>
              <a:rPr lang="en-US" altLang="en-US" sz="800" dirty="0">
                <a:latin typeface="+mn-lt"/>
              </a:rPr>
              <a:t> was self-reported. Other includes American Indian or Alaska Native, Native Hawaiian, or other Pacific Islander.</a:t>
            </a:r>
          </a:p>
          <a:p>
            <a:r>
              <a:rPr lang="en-US" altLang="en-US" sz="800" baseline="30000" dirty="0" err="1">
                <a:latin typeface="+mn-lt"/>
              </a:rPr>
              <a:t>b</a:t>
            </a:r>
            <a:r>
              <a:rPr lang="en-US" altLang="en-US" sz="800" dirty="0" err="1">
                <a:latin typeface="+mn-lt"/>
              </a:rPr>
              <a:t>Anticancer</a:t>
            </a:r>
            <a:r>
              <a:rPr lang="en-US" altLang="en-US" sz="800" dirty="0">
                <a:latin typeface="+mn-lt"/>
              </a:rPr>
              <a:t> regimens refer to any treatment regimen that was used to treat breast cancer in any setting.</a:t>
            </a:r>
          </a:p>
          <a:p>
            <a:r>
              <a:rPr lang="en-US" altLang="en-US" sz="800" baseline="30000" dirty="0" err="1">
                <a:latin typeface="+mn-lt"/>
              </a:rPr>
              <a:t>c</a:t>
            </a:r>
            <a:r>
              <a:rPr lang="en-US" altLang="en-US" sz="800" dirty="0" err="1">
                <a:latin typeface="+mn-lt"/>
              </a:rPr>
              <a:t>Positive</a:t>
            </a:r>
            <a:r>
              <a:rPr lang="en-US" altLang="en-US" sz="800" dirty="0">
                <a:latin typeface="+mn-lt"/>
              </a:rPr>
              <a:t> denotes that the patient is either BRCA1-positive or BRCA2-positive. Negative denotes that the patient is both BRCA1-negative and BRCA2- negative.</a:t>
            </a:r>
          </a:p>
        </p:txBody>
      </p:sp>
      <p:sp>
        <p:nvSpPr>
          <p:cNvPr id="224380" name="TextBox 7">
            <a:extLst>
              <a:ext uri="{FF2B5EF4-FFF2-40B4-BE49-F238E27FC236}">
                <a16:creationId xmlns:a16="http://schemas.microsoft.com/office/drawing/2014/main" id="{554F4283-2D46-43C9-DF29-CF9B71BAE8DD}"/>
              </a:ext>
            </a:extLst>
          </p:cNvPr>
          <p:cNvSpPr txBox="1">
            <a:spLocks noChangeArrowheads="1"/>
          </p:cNvSpPr>
          <p:nvPr/>
        </p:nvSpPr>
        <p:spPr bwMode="auto">
          <a:xfrm>
            <a:off x="88900" y="949325"/>
            <a:ext cx="113522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latin typeface="+mn-lt"/>
              </a:rPr>
              <a:t>Patients included: relapsed/refractory </a:t>
            </a:r>
            <a:r>
              <a:rPr lang="en-US" altLang="en-US" sz="1200" dirty="0" err="1">
                <a:latin typeface="+mn-lt"/>
              </a:rPr>
              <a:t>mTNBC</a:t>
            </a:r>
            <a:r>
              <a:rPr lang="en-US" altLang="en-US" sz="1200" dirty="0">
                <a:latin typeface="+mn-lt"/>
              </a:rPr>
              <a:t> [HER2 IHC0, IHC1+, IHC 2+/ISH- ; ER/PR &lt;1%] after ≥2 previous standard chemotherapy regimens for unresectable, locally advanced, or metastatic disease</a:t>
            </a:r>
            <a:r>
              <a:rPr lang="en-US" altLang="en-US" sz="1200" baseline="30000" dirty="0">
                <a:latin typeface="+mn-lt"/>
              </a:rPr>
              <a:t>1</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9978E00-2362-267C-77E6-508E2434B48F}"/>
              </a:ext>
            </a:extLst>
          </p:cNvPr>
          <p:cNvSpPr/>
          <p:nvPr/>
        </p:nvSpPr>
        <p:spPr>
          <a:xfrm>
            <a:off x="23750" y="1905142"/>
            <a:ext cx="5617029" cy="3805017"/>
          </a:xfrm>
          <a:prstGeom prst="rect">
            <a:avLst/>
          </a:prstGeom>
          <a:noFill/>
          <a:ln>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7" name="TextBox 9">
            <a:extLst>
              <a:ext uri="{FF2B5EF4-FFF2-40B4-BE49-F238E27FC236}">
                <a16:creationId xmlns:a16="http://schemas.microsoft.com/office/drawing/2014/main" id="{35CCEB3C-2434-08E8-7C4F-5AAF5017663D}"/>
              </a:ext>
            </a:extLst>
          </p:cNvPr>
          <p:cNvSpPr txBox="1">
            <a:spLocks noChangeArrowheads="1"/>
          </p:cNvSpPr>
          <p:nvPr/>
        </p:nvSpPr>
        <p:spPr bwMode="auto">
          <a:xfrm>
            <a:off x="587989" y="1374267"/>
            <a:ext cx="3206327" cy="36933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solidFill>
                  <a:schemeClr val="bg1"/>
                </a:solidFill>
                <a:latin typeface="+mn-lt"/>
              </a:rPr>
              <a:t>Progression-Free Survival</a:t>
            </a:r>
            <a:r>
              <a:rPr lang="en-US" altLang="en-US" b="1" baseline="30000" dirty="0">
                <a:solidFill>
                  <a:schemeClr val="bg1"/>
                </a:solidFill>
                <a:latin typeface="+mn-lt"/>
              </a:rPr>
              <a:t>1</a:t>
            </a:r>
            <a:r>
              <a:rPr lang="en-US" altLang="en-US" b="1" dirty="0">
                <a:solidFill>
                  <a:schemeClr val="bg1"/>
                </a:solidFill>
                <a:latin typeface="+mn-lt"/>
              </a:rPr>
              <a:t> </a:t>
            </a:r>
          </a:p>
        </p:txBody>
      </p:sp>
      <p:sp>
        <p:nvSpPr>
          <p:cNvPr id="226308" name="TextBox 12">
            <a:extLst>
              <a:ext uri="{FF2B5EF4-FFF2-40B4-BE49-F238E27FC236}">
                <a16:creationId xmlns:a16="http://schemas.microsoft.com/office/drawing/2014/main" id="{C24FCC6E-3C8F-77E9-442C-6CEA3F99F4D8}"/>
              </a:ext>
            </a:extLst>
          </p:cNvPr>
          <p:cNvSpPr txBox="1">
            <a:spLocks noChangeArrowheads="1"/>
          </p:cNvSpPr>
          <p:nvPr/>
        </p:nvSpPr>
        <p:spPr bwMode="auto">
          <a:xfrm>
            <a:off x="6891730" y="1370871"/>
            <a:ext cx="3108325" cy="3698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solidFill>
                  <a:schemeClr val="bg1"/>
                </a:solidFill>
                <a:latin typeface="+mn-lt"/>
              </a:rPr>
              <a:t>Overall Survival</a:t>
            </a:r>
            <a:r>
              <a:rPr lang="en-US" altLang="en-US" b="1" baseline="30000" dirty="0">
                <a:solidFill>
                  <a:schemeClr val="bg1"/>
                </a:solidFill>
                <a:latin typeface="+mn-lt"/>
              </a:rPr>
              <a:t>1</a:t>
            </a:r>
            <a:endParaRPr lang="en-US" altLang="en-US" b="1" dirty="0">
              <a:solidFill>
                <a:schemeClr val="bg1"/>
              </a:solidFill>
              <a:latin typeface="+mn-lt"/>
            </a:endParaRPr>
          </a:p>
        </p:txBody>
      </p:sp>
      <p:sp>
        <p:nvSpPr>
          <p:cNvPr id="7" name="Text Placeholder 6">
            <a:extLst>
              <a:ext uri="{FF2B5EF4-FFF2-40B4-BE49-F238E27FC236}">
                <a16:creationId xmlns:a16="http://schemas.microsoft.com/office/drawing/2014/main" id="{F851FEC2-E50A-A1C1-E036-101ED93672E4}"/>
              </a:ext>
            </a:extLst>
          </p:cNvPr>
          <p:cNvSpPr>
            <a:spLocks noGrp="1"/>
          </p:cNvSpPr>
          <p:nvPr>
            <p:ph idx="1"/>
          </p:nvPr>
        </p:nvSpPr>
        <p:spPr>
          <a:xfrm>
            <a:off x="76994" y="5706896"/>
            <a:ext cx="12038012" cy="1046297"/>
          </a:xfrm>
        </p:spPr>
        <p:txBody>
          <a:bodyPr anchor="b"/>
          <a:lstStyle/>
          <a:p>
            <a:pPr eaLnBrk="1" fontAlgn="auto" hangingPunct="1">
              <a:spcBef>
                <a:spcPts val="0"/>
              </a:spcBef>
              <a:spcAft>
                <a:spcPts val="0"/>
              </a:spcAft>
              <a:defRPr/>
            </a:pPr>
            <a:r>
              <a:rPr lang="en-CA" sz="700" dirty="0">
                <a:latin typeface="+mn-lt"/>
              </a:rPr>
              <a:t>Includes all randomly assigned patients (with or without brain metastasis)</a:t>
            </a:r>
          </a:p>
          <a:p>
            <a:pPr eaLnBrk="1" fontAlgn="auto" hangingPunct="1">
              <a:spcBef>
                <a:spcPts val="0"/>
              </a:spcBef>
              <a:spcAft>
                <a:spcPts val="0"/>
              </a:spcAft>
              <a:defRPr/>
            </a:pPr>
            <a:r>
              <a:rPr lang="en-CA" sz="700" dirty="0">
                <a:latin typeface="+mn-lt"/>
              </a:rPr>
              <a:t>P&lt;0.0001</a:t>
            </a:r>
          </a:p>
          <a:p>
            <a:pPr eaLnBrk="1" fontAlgn="auto" hangingPunct="1">
              <a:spcBef>
                <a:spcPts val="0"/>
              </a:spcBef>
              <a:spcAft>
                <a:spcPts val="0"/>
              </a:spcAft>
              <a:defRPr/>
            </a:pPr>
            <a:r>
              <a:rPr lang="en-US" sz="700" dirty="0">
                <a:latin typeface="+mn-lt"/>
              </a:rPr>
              <a:t>Assessed by independent central review in the ITT population. The PFS improvement in the primary analysis population (median PFS: 5.6 months vs 1.7 months; HR: 0.41; P&lt;.0001) was consistent with the ITT population, The OS improvement in the primary analysis population (median OS: 12.1 months vs 6.7 months; HR: 0.48; P&lt;.0001) was consistent with the ITT population . The primary analysis population consisted of patients without present or prior history of brain metastases at baseline (n=468). The ITT population consisted of patients with or without brain metastases at baseline (N=529). ITT population final database lock 25 February 2021.1</a:t>
            </a:r>
            <a:endParaRPr lang="en-CA" sz="700" dirty="0">
              <a:latin typeface="+mn-lt"/>
            </a:endParaRPr>
          </a:p>
          <a:p>
            <a:pPr eaLnBrk="1" fontAlgn="auto" hangingPunct="1">
              <a:spcBef>
                <a:spcPts val="0"/>
              </a:spcBef>
              <a:defRPr/>
            </a:pPr>
            <a:r>
              <a:rPr lang="en-CA" sz="700" dirty="0">
                <a:latin typeface="+mn-lt"/>
              </a:rPr>
              <a:t>CI, confidence intervals; HR, hazards ratio; ITT, intention to treat; n, number of patients; </a:t>
            </a:r>
            <a:r>
              <a:rPr lang="en-US" sz="700" dirty="0">
                <a:latin typeface="+mn-lt"/>
              </a:rPr>
              <a:t>OS, overall survival; PFS, progression-free survival; SG; </a:t>
            </a:r>
            <a:r>
              <a:rPr lang="en-US" sz="700" dirty="0" err="1">
                <a:latin typeface="+mn-lt"/>
              </a:rPr>
              <a:t>sacituzumab</a:t>
            </a:r>
            <a:r>
              <a:rPr lang="en-US" sz="700" dirty="0">
                <a:latin typeface="+mn-lt"/>
              </a:rPr>
              <a:t> </a:t>
            </a:r>
            <a:r>
              <a:rPr lang="en-US" sz="700" dirty="0" err="1">
                <a:latin typeface="+mn-lt"/>
              </a:rPr>
              <a:t>govitecan</a:t>
            </a:r>
            <a:r>
              <a:rPr lang="en-US" sz="700" dirty="0">
                <a:latin typeface="+mn-lt"/>
              </a:rPr>
              <a:t>; TPC, treatment of physician’s choice </a:t>
            </a:r>
            <a:br>
              <a:rPr lang="en-CA" sz="700" dirty="0">
                <a:latin typeface="+mn-lt"/>
              </a:rPr>
            </a:br>
            <a:r>
              <a:rPr lang="en-CA" sz="700" b="1" dirty="0">
                <a:latin typeface="+mn-lt"/>
              </a:rPr>
              <a:t>1. </a:t>
            </a:r>
            <a:r>
              <a:rPr lang="en-US" sz="700" dirty="0">
                <a:latin typeface="+mn-lt"/>
              </a:rPr>
              <a:t>Aditya Bardia et al., Final Results From the Randomized Phase III ASCENT Clinical Trial in Metastatic Triple-Negative Breast Cancer and Association of Outcomes by Human Epidermal Growth Factor Receptor 2 and Trophoblast Cell Surface Antigen 2 Expression. JCO, 2024,        </a:t>
            </a:r>
            <a:r>
              <a:rPr lang="en-US" sz="600" dirty="0">
                <a:latin typeface="+mn-lt"/>
              </a:rPr>
              <a:t>2) </a:t>
            </a:r>
            <a:r>
              <a:rPr lang="en-GB" sz="800" kern="0" dirty="0">
                <a:latin typeface="Trebuchet MS"/>
              </a:rPr>
              <a:t> Bardia A, et al. </a:t>
            </a:r>
            <a:r>
              <a:rPr lang="en-GB" sz="800" i="1" kern="0" dirty="0">
                <a:latin typeface="Trebuchet MS"/>
              </a:rPr>
              <a:t>ASCO 2022</a:t>
            </a:r>
            <a:r>
              <a:rPr lang="en-GB" sz="800" kern="0" dirty="0">
                <a:latin typeface="Trebuchet MS"/>
              </a:rPr>
              <a:t>. </a:t>
            </a:r>
            <a:r>
              <a:rPr lang="en-GB" sz="800" kern="0" dirty="0" err="1">
                <a:latin typeface="Trebuchet MS"/>
              </a:rPr>
              <a:t>Pster</a:t>
            </a:r>
            <a:r>
              <a:rPr lang="en-GB" sz="800" kern="0" dirty="0">
                <a:latin typeface="Trebuchet MS"/>
              </a:rPr>
              <a:t> 1071 ; </a:t>
            </a:r>
            <a:r>
              <a:rPr lang="en-US" sz="800" kern="0" dirty="0">
                <a:latin typeface="Trebuchet MS"/>
              </a:rPr>
              <a:t>Sacituzumab </a:t>
            </a:r>
            <a:r>
              <a:rPr lang="en-US" sz="800" kern="0" dirty="0" err="1">
                <a:latin typeface="Trebuchet MS"/>
              </a:rPr>
              <a:t>govitecan</a:t>
            </a:r>
            <a:r>
              <a:rPr lang="en-US" sz="800" kern="0" dirty="0">
                <a:latin typeface="Trebuchet MS"/>
              </a:rPr>
              <a:t> (SG) versus treatment of physician’s choice (TPC) in patients (pts) with previously treated, metastatic triple-negative breast cancer (</a:t>
            </a:r>
            <a:r>
              <a:rPr lang="en-US" sz="800" kern="0" dirty="0" err="1">
                <a:latin typeface="Trebuchet MS"/>
              </a:rPr>
              <a:t>mTNBC</a:t>
            </a:r>
            <a:r>
              <a:rPr lang="en-US" sz="800" kern="0" dirty="0">
                <a:latin typeface="Trebuchet MS"/>
              </a:rPr>
              <a:t>): Final results from the phase 3 ASCENT study.</a:t>
            </a:r>
            <a:endParaRPr lang="en-US" sz="800" dirty="0"/>
          </a:p>
        </p:txBody>
      </p:sp>
      <p:sp>
        <p:nvSpPr>
          <p:cNvPr id="226311" name="TextBox 63">
            <a:extLst>
              <a:ext uri="{FF2B5EF4-FFF2-40B4-BE49-F238E27FC236}">
                <a16:creationId xmlns:a16="http://schemas.microsoft.com/office/drawing/2014/main" id="{47027501-8C0A-6C9B-B614-4FA1B3DD1FB9}"/>
              </a:ext>
            </a:extLst>
          </p:cNvPr>
          <p:cNvSpPr txBox="1">
            <a:spLocks noChangeArrowheads="1"/>
          </p:cNvSpPr>
          <p:nvPr/>
        </p:nvSpPr>
        <p:spPr bwMode="auto">
          <a:xfrm>
            <a:off x="-54343" y="58941"/>
            <a:ext cx="1216934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a:solidFill>
                  <a:srgbClr val="002060"/>
                </a:solidFill>
                <a:latin typeface="+mn-lt"/>
                <a:ea typeface="Helvetica" panose="020B0604020202020204" pitchFamily="34" charset="0"/>
                <a:cs typeface="Arial" panose="020B0604020202020204" pitchFamily="34" charset="0"/>
              </a:rPr>
              <a:t>Trodelvy Demonstrated Significant Survival Benefit Over TPC, With OS Rate at 24m of 20.5% vs 5.5% With TPC </a:t>
            </a:r>
            <a:r>
              <a:rPr lang="en-US" altLang="en-US" sz="2400" b="1" dirty="0">
                <a:solidFill>
                  <a:srgbClr val="002060"/>
                </a:solidFill>
                <a:latin typeface="+mn-lt"/>
                <a:ea typeface="Helvetica" panose="020B0604020202020204" pitchFamily="34" charset="0"/>
                <a:cs typeface="Arial" panose="020B0604020202020204" pitchFamily="34" charset="0"/>
              </a:rPr>
              <a:t>(ITT population)</a:t>
            </a:r>
            <a:endParaRPr lang="en-US" altLang="en-US" sz="2800" b="1" dirty="0">
              <a:solidFill>
                <a:srgbClr val="002060"/>
              </a:solidFill>
              <a:latin typeface="+mn-lt"/>
              <a:ea typeface="Helvetica"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ABD2D27D-2D86-CA89-16A4-FB63BD453736}"/>
              </a:ext>
            </a:extLst>
          </p:cNvPr>
          <p:cNvSpPr txBox="1"/>
          <p:nvPr/>
        </p:nvSpPr>
        <p:spPr>
          <a:xfrm>
            <a:off x="8445892" y="2696661"/>
            <a:ext cx="1246187" cy="746125"/>
          </a:xfrm>
          <a:prstGeom prst="rect">
            <a:avLst/>
          </a:prstGeom>
          <a:noFill/>
        </p:spPr>
        <p:txBody>
          <a:bodyPr>
            <a:spAutoFit/>
          </a:bodyPr>
          <a:lstStyle/>
          <a:p>
            <a:pPr algn="ctr" eaLnBrk="1" fontAlgn="auto" hangingPunct="1">
              <a:spcBef>
                <a:spcPts val="0"/>
              </a:spcBef>
              <a:spcAft>
                <a:spcPts val="0"/>
              </a:spcAft>
              <a:defRPr/>
            </a:pPr>
            <a:r>
              <a:rPr lang="en-US" sz="1400" b="1" dirty="0">
                <a:solidFill>
                  <a:schemeClr val="accent3">
                    <a:lumMod val="75000"/>
                  </a:schemeClr>
                </a:solidFill>
                <a:latin typeface="Trebuchet MS" panose="020B0603020202020204" pitchFamily="34" charset="0"/>
              </a:rPr>
              <a:t>SG</a:t>
            </a:r>
            <a:r>
              <a:rPr lang="en-US" sz="2000" b="1" dirty="0">
                <a:solidFill>
                  <a:schemeClr val="accent3">
                    <a:lumMod val="75000"/>
                  </a:schemeClr>
                </a:solidFill>
                <a:latin typeface="Trebuchet MS" panose="020B0603020202020204" pitchFamily="34" charset="0"/>
              </a:rPr>
              <a:t> </a:t>
            </a:r>
          </a:p>
          <a:p>
            <a:pPr algn="ctr" eaLnBrk="1" fontAlgn="auto" hangingPunct="1">
              <a:spcBef>
                <a:spcPts val="0"/>
              </a:spcBef>
              <a:spcAft>
                <a:spcPts val="0"/>
              </a:spcAft>
              <a:defRPr/>
            </a:pPr>
            <a:r>
              <a:rPr lang="en-US" sz="1200" b="1" dirty="0">
                <a:solidFill>
                  <a:schemeClr val="accent3">
                    <a:lumMod val="75000"/>
                  </a:schemeClr>
                </a:solidFill>
                <a:latin typeface="Trebuchet MS" panose="020B0603020202020204" pitchFamily="34" charset="0"/>
              </a:rPr>
              <a:t>mOS:</a:t>
            </a:r>
            <a:r>
              <a:rPr lang="en-US" sz="1200" b="1" u="sng" dirty="0">
                <a:solidFill>
                  <a:schemeClr val="accent3">
                    <a:lumMod val="75000"/>
                  </a:schemeClr>
                </a:solidFill>
                <a:latin typeface="Trebuchet MS" panose="020B0603020202020204" pitchFamily="34" charset="0"/>
              </a:rPr>
              <a:t>11.8 </a:t>
            </a:r>
            <a:r>
              <a:rPr lang="en-US" sz="1200" b="1" u="sng" dirty="0" err="1">
                <a:solidFill>
                  <a:schemeClr val="accent3">
                    <a:lumMod val="75000"/>
                  </a:schemeClr>
                </a:solidFill>
                <a:latin typeface="Trebuchet MS" panose="020B0603020202020204" pitchFamily="34" charset="0"/>
              </a:rPr>
              <a:t>mo</a:t>
            </a:r>
            <a:r>
              <a:rPr lang="en-US" sz="1200" b="1" u="sng" dirty="0">
                <a:solidFill>
                  <a:schemeClr val="accent3">
                    <a:lumMod val="75000"/>
                  </a:schemeClr>
                </a:solidFill>
                <a:latin typeface="Trebuchet MS" panose="020B0603020202020204" pitchFamily="34" charset="0"/>
              </a:rPr>
              <a:t> </a:t>
            </a:r>
          </a:p>
          <a:p>
            <a:pPr algn="ctr" eaLnBrk="1" fontAlgn="auto" hangingPunct="1">
              <a:spcBef>
                <a:spcPts val="0"/>
              </a:spcBef>
              <a:spcAft>
                <a:spcPts val="0"/>
              </a:spcAft>
              <a:defRPr/>
            </a:pPr>
            <a:r>
              <a:rPr lang="en-US" sz="1050" b="1" dirty="0">
                <a:solidFill>
                  <a:schemeClr val="accent3">
                    <a:lumMod val="75000"/>
                  </a:schemeClr>
                </a:solidFill>
                <a:latin typeface="Trebuchet MS" panose="020B0603020202020204" pitchFamily="34" charset="0"/>
              </a:rPr>
              <a:t>(10.5-13.8)</a:t>
            </a:r>
            <a:endParaRPr lang="en-US" sz="1400" b="1" dirty="0">
              <a:solidFill>
                <a:schemeClr val="accent3">
                  <a:lumMod val="75000"/>
                </a:schemeClr>
              </a:solidFill>
              <a:latin typeface="Trebuchet MS" panose="020B0603020202020204" pitchFamily="34" charset="0"/>
            </a:endParaRPr>
          </a:p>
        </p:txBody>
      </p:sp>
      <p:sp>
        <p:nvSpPr>
          <p:cNvPr id="70" name="TextBox 69">
            <a:extLst>
              <a:ext uri="{FF2B5EF4-FFF2-40B4-BE49-F238E27FC236}">
                <a16:creationId xmlns:a16="http://schemas.microsoft.com/office/drawing/2014/main" id="{442EDC51-1EF9-7704-12D9-8B25F30508F8}"/>
              </a:ext>
            </a:extLst>
          </p:cNvPr>
          <p:cNvSpPr txBox="1"/>
          <p:nvPr/>
        </p:nvSpPr>
        <p:spPr>
          <a:xfrm>
            <a:off x="6750917" y="3381296"/>
            <a:ext cx="1246187" cy="715963"/>
          </a:xfrm>
          <a:prstGeom prst="rect">
            <a:avLst/>
          </a:prstGeom>
          <a:noFill/>
        </p:spPr>
        <p:txBody>
          <a:bodyPr>
            <a:spAutoFit/>
          </a:bodyPr>
          <a:lstStyle/>
          <a:p>
            <a:pPr algn="ctr" eaLnBrk="1" fontAlgn="auto" hangingPunct="1">
              <a:spcBef>
                <a:spcPts val="0"/>
              </a:spcBef>
              <a:spcAft>
                <a:spcPts val="0"/>
              </a:spcAft>
              <a:defRPr/>
            </a:pPr>
            <a:r>
              <a:rPr lang="en-US" sz="1400" b="1" dirty="0">
                <a:latin typeface="Trebuchet MS" panose="020B0603020202020204" pitchFamily="34" charset="0"/>
              </a:rPr>
              <a:t>TPC</a:t>
            </a:r>
            <a:r>
              <a:rPr lang="en-US" b="1" dirty="0">
                <a:latin typeface="Trebuchet MS" panose="020B0603020202020204" pitchFamily="34" charset="0"/>
              </a:rPr>
              <a:t> </a:t>
            </a:r>
          </a:p>
          <a:p>
            <a:pPr algn="ctr" eaLnBrk="1" fontAlgn="auto" hangingPunct="1">
              <a:spcBef>
                <a:spcPts val="0"/>
              </a:spcBef>
              <a:spcAft>
                <a:spcPts val="0"/>
              </a:spcAft>
              <a:defRPr/>
            </a:pPr>
            <a:r>
              <a:rPr lang="en-US" sz="1200" b="1" dirty="0">
                <a:latin typeface="Trebuchet MS" panose="020B0603020202020204" pitchFamily="34" charset="0"/>
              </a:rPr>
              <a:t>mOS:</a:t>
            </a:r>
            <a:r>
              <a:rPr lang="en-US" sz="1200" b="1" u="sng" dirty="0">
                <a:latin typeface="Trebuchet MS" panose="020B0603020202020204" pitchFamily="34" charset="0"/>
              </a:rPr>
              <a:t>6.9 </a:t>
            </a:r>
            <a:r>
              <a:rPr lang="en-US" sz="1200" b="1" u="sng" dirty="0" err="1">
                <a:latin typeface="Trebuchet MS" panose="020B0603020202020204" pitchFamily="34" charset="0"/>
              </a:rPr>
              <a:t>mo</a:t>
            </a:r>
            <a:r>
              <a:rPr lang="en-US" sz="1200" b="1" u="sng" dirty="0">
                <a:latin typeface="Trebuchet MS" panose="020B0603020202020204" pitchFamily="34" charset="0"/>
              </a:rPr>
              <a:t> </a:t>
            </a:r>
          </a:p>
          <a:p>
            <a:pPr algn="ctr" eaLnBrk="1" fontAlgn="auto" hangingPunct="1">
              <a:spcBef>
                <a:spcPts val="0"/>
              </a:spcBef>
              <a:spcAft>
                <a:spcPts val="0"/>
              </a:spcAft>
              <a:defRPr/>
            </a:pPr>
            <a:r>
              <a:rPr lang="en-US" sz="1050" b="1" dirty="0">
                <a:latin typeface="Trebuchet MS" panose="020B0603020202020204" pitchFamily="34" charset="0"/>
              </a:rPr>
              <a:t>(5.9-7.7)</a:t>
            </a:r>
            <a:endParaRPr lang="en-US" sz="1400" b="1" dirty="0">
              <a:latin typeface="Trebuchet MS" panose="020B0603020202020204" pitchFamily="34" charset="0"/>
            </a:endParaRPr>
          </a:p>
        </p:txBody>
      </p:sp>
      <p:sp>
        <p:nvSpPr>
          <p:cNvPr id="226322" name="TextBox 120">
            <a:extLst>
              <a:ext uri="{FF2B5EF4-FFF2-40B4-BE49-F238E27FC236}">
                <a16:creationId xmlns:a16="http://schemas.microsoft.com/office/drawing/2014/main" id="{AB768C02-934F-F793-6393-FCD489113D67}"/>
              </a:ext>
            </a:extLst>
          </p:cNvPr>
          <p:cNvSpPr txBox="1">
            <a:spLocks noChangeArrowheads="1"/>
          </p:cNvSpPr>
          <p:nvPr/>
        </p:nvSpPr>
        <p:spPr bwMode="auto">
          <a:xfrm>
            <a:off x="7885825" y="3258265"/>
            <a:ext cx="720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dirty="0">
                <a:latin typeface="Trebuchet MS" panose="020B0603020202020204" pitchFamily="34" charset="0"/>
              </a:rPr>
              <a:t>∆</a:t>
            </a:r>
            <a:r>
              <a:rPr lang="he-IL" altLang="en-US" sz="1000" b="1" dirty="0">
                <a:latin typeface="Trebuchet MS" panose="020B0603020202020204" pitchFamily="34" charset="0"/>
              </a:rPr>
              <a:t>=</a:t>
            </a:r>
            <a:r>
              <a:rPr lang="en-US" altLang="en-US" sz="1000" b="1" dirty="0">
                <a:latin typeface="Trebuchet MS" panose="020B0603020202020204" pitchFamily="34" charset="0"/>
              </a:rPr>
              <a:t>4.9 m</a:t>
            </a:r>
          </a:p>
        </p:txBody>
      </p:sp>
      <p:sp>
        <p:nvSpPr>
          <p:cNvPr id="115" name="TextBox 114">
            <a:extLst>
              <a:ext uri="{FF2B5EF4-FFF2-40B4-BE49-F238E27FC236}">
                <a16:creationId xmlns:a16="http://schemas.microsoft.com/office/drawing/2014/main" id="{A4686A69-C666-EC65-B79B-815DEB104C5D}"/>
              </a:ext>
            </a:extLst>
          </p:cNvPr>
          <p:cNvSpPr txBox="1"/>
          <p:nvPr/>
        </p:nvSpPr>
        <p:spPr>
          <a:xfrm>
            <a:off x="9996488" y="2240054"/>
            <a:ext cx="1666019" cy="538609"/>
          </a:xfrm>
          <a:prstGeom prst="rect">
            <a:avLst/>
          </a:prstGeom>
          <a:noFill/>
        </p:spPr>
        <p:txBody>
          <a:bodyPr wrap="square">
            <a:spAutoFit/>
          </a:bodyPr>
          <a:lstStyle/>
          <a:p>
            <a:pPr eaLnBrk="1" fontAlgn="auto" hangingPunct="1">
              <a:spcBef>
                <a:spcPts val="0"/>
              </a:spcBef>
              <a:spcAft>
                <a:spcPts val="0"/>
              </a:spcAft>
              <a:defRPr/>
            </a:pPr>
            <a:r>
              <a:rPr lang="en-US" b="1" dirty="0">
                <a:solidFill>
                  <a:schemeClr val="accent6"/>
                </a:solidFill>
                <a:latin typeface="Trebuchet MS" panose="020B0603020202020204" pitchFamily="34" charset="0"/>
              </a:rPr>
              <a:t>HR= 0.51 </a:t>
            </a:r>
          </a:p>
          <a:p>
            <a:pPr eaLnBrk="1" fontAlgn="auto" hangingPunct="1">
              <a:spcBef>
                <a:spcPts val="0"/>
              </a:spcBef>
              <a:spcAft>
                <a:spcPts val="0"/>
              </a:spcAft>
              <a:defRPr/>
            </a:pPr>
            <a:r>
              <a:rPr lang="en-US" sz="1100" b="1" dirty="0">
                <a:solidFill>
                  <a:schemeClr val="accent6"/>
                </a:solidFill>
                <a:latin typeface="Trebuchet MS" panose="020B0603020202020204" pitchFamily="34" charset="0"/>
              </a:rPr>
              <a:t>(95% CI:0.42-0.63)</a:t>
            </a:r>
            <a:endParaRPr lang="en-US" sz="1100" dirty="0">
              <a:solidFill>
                <a:schemeClr val="accent6"/>
              </a:solidFill>
              <a:latin typeface="Trebuchet MS" panose="020B0603020202020204" pitchFamily="34" charset="0"/>
            </a:endParaRPr>
          </a:p>
        </p:txBody>
      </p:sp>
      <p:sp>
        <p:nvSpPr>
          <p:cNvPr id="226348" name="TextBox 1">
            <a:extLst>
              <a:ext uri="{FF2B5EF4-FFF2-40B4-BE49-F238E27FC236}">
                <a16:creationId xmlns:a16="http://schemas.microsoft.com/office/drawing/2014/main" id="{BC453DCF-A30D-175D-E9FA-40323590855E}"/>
              </a:ext>
            </a:extLst>
          </p:cNvPr>
          <p:cNvSpPr txBox="1">
            <a:spLocks noChangeArrowheads="1"/>
          </p:cNvSpPr>
          <p:nvPr/>
        </p:nvSpPr>
        <p:spPr bwMode="auto">
          <a:xfrm>
            <a:off x="1590676" y="5433573"/>
            <a:ext cx="18229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700" dirty="0"/>
              <a:t>Adapted from </a:t>
            </a:r>
            <a:r>
              <a:rPr lang="en-CA" altLang="en-US" sz="700" dirty="0">
                <a:latin typeface="Trebuchet MS" panose="020B0603020202020204" pitchFamily="34" charset="0"/>
              </a:rPr>
              <a:t>Bardia A, et al. </a:t>
            </a:r>
            <a:r>
              <a:rPr lang="en-CA" altLang="en-US" sz="700" i="1" dirty="0">
                <a:latin typeface="Trebuchet MS" panose="020B0603020202020204" pitchFamily="34" charset="0"/>
              </a:rPr>
              <a:t>JCO</a:t>
            </a:r>
            <a:r>
              <a:rPr lang="en-CA" altLang="en-US" sz="700" dirty="0">
                <a:latin typeface="Trebuchet MS" panose="020B0603020202020204" pitchFamily="34" charset="0"/>
              </a:rPr>
              <a:t>. 2024</a:t>
            </a:r>
            <a:r>
              <a:rPr lang="en-US" altLang="en-US" sz="700" dirty="0"/>
              <a:t> </a:t>
            </a:r>
          </a:p>
        </p:txBody>
      </p:sp>
      <p:pic>
        <p:nvPicPr>
          <p:cNvPr id="3" name="גרפיקה 7">
            <a:extLst>
              <a:ext uri="{FF2B5EF4-FFF2-40B4-BE49-F238E27FC236}">
                <a16:creationId xmlns:a16="http://schemas.microsoft.com/office/drawing/2014/main" id="{33BD5D7B-C246-92D8-0DFF-E01449A76A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698" y="4945412"/>
            <a:ext cx="4089668" cy="465208"/>
          </a:xfrm>
          <a:prstGeom prst="rect">
            <a:avLst/>
          </a:prstGeom>
        </p:spPr>
      </p:pic>
      <p:pic>
        <p:nvPicPr>
          <p:cNvPr id="4" name="גרפיקה 226">
            <a:extLst>
              <a:ext uri="{FF2B5EF4-FFF2-40B4-BE49-F238E27FC236}">
                <a16:creationId xmlns:a16="http://schemas.microsoft.com/office/drawing/2014/main" id="{DDC0854D-6336-5018-6C12-2A8FDFB7FB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698" y="2194031"/>
            <a:ext cx="5275860" cy="2885312"/>
          </a:xfrm>
          <a:prstGeom prst="rect">
            <a:avLst/>
          </a:prstGeom>
        </p:spPr>
      </p:pic>
      <p:sp>
        <p:nvSpPr>
          <p:cNvPr id="14" name="TextBox 13">
            <a:extLst>
              <a:ext uri="{FF2B5EF4-FFF2-40B4-BE49-F238E27FC236}">
                <a16:creationId xmlns:a16="http://schemas.microsoft.com/office/drawing/2014/main" id="{D3A382F2-EE82-1917-8F24-51B6F6DFB23C}"/>
              </a:ext>
            </a:extLst>
          </p:cNvPr>
          <p:cNvSpPr txBox="1"/>
          <p:nvPr/>
        </p:nvSpPr>
        <p:spPr>
          <a:xfrm>
            <a:off x="1590676" y="2778663"/>
            <a:ext cx="1041946" cy="746358"/>
          </a:xfrm>
          <a:prstGeom prst="rect">
            <a:avLst/>
          </a:prstGeom>
          <a:noFill/>
        </p:spPr>
        <p:txBody>
          <a:bodyPr wrap="square">
            <a:spAutoFit/>
          </a:bodyPr>
          <a:lstStyle/>
          <a:p>
            <a:pPr algn="ctr" eaLnBrk="1" fontAlgn="auto" hangingPunct="1">
              <a:spcBef>
                <a:spcPts val="0"/>
              </a:spcBef>
              <a:spcAft>
                <a:spcPts val="0"/>
              </a:spcAft>
              <a:defRPr/>
            </a:pPr>
            <a:r>
              <a:rPr lang="en-US" sz="1400" b="1" dirty="0">
                <a:solidFill>
                  <a:schemeClr val="accent3">
                    <a:lumMod val="75000"/>
                  </a:schemeClr>
                </a:solidFill>
                <a:latin typeface="Trebuchet MS" panose="020B0603020202020204" pitchFamily="34" charset="0"/>
              </a:rPr>
              <a:t>SG</a:t>
            </a:r>
            <a:r>
              <a:rPr lang="en-US" sz="2000" b="1" dirty="0">
                <a:solidFill>
                  <a:schemeClr val="accent3">
                    <a:lumMod val="75000"/>
                  </a:schemeClr>
                </a:solidFill>
                <a:latin typeface="Trebuchet MS" panose="020B0603020202020204" pitchFamily="34" charset="0"/>
              </a:rPr>
              <a:t> </a:t>
            </a:r>
          </a:p>
          <a:p>
            <a:pPr algn="ctr" eaLnBrk="1" fontAlgn="auto" hangingPunct="1">
              <a:spcBef>
                <a:spcPts val="0"/>
              </a:spcBef>
              <a:spcAft>
                <a:spcPts val="0"/>
              </a:spcAft>
              <a:defRPr/>
            </a:pPr>
            <a:r>
              <a:rPr lang="en-US" sz="1100" b="1" dirty="0">
                <a:solidFill>
                  <a:schemeClr val="accent3">
                    <a:lumMod val="75000"/>
                  </a:schemeClr>
                </a:solidFill>
                <a:latin typeface="Trebuchet MS" panose="020B0603020202020204" pitchFamily="34" charset="0"/>
              </a:rPr>
              <a:t>mPFS:</a:t>
            </a:r>
            <a:r>
              <a:rPr lang="en-US" sz="1100" b="1" u="sng" dirty="0">
                <a:solidFill>
                  <a:schemeClr val="accent3">
                    <a:lumMod val="75000"/>
                  </a:schemeClr>
                </a:solidFill>
                <a:latin typeface="Trebuchet MS" panose="020B0603020202020204" pitchFamily="34" charset="0"/>
              </a:rPr>
              <a:t>4.8mo </a:t>
            </a:r>
          </a:p>
          <a:p>
            <a:pPr algn="ctr" eaLnBrk="1" fontAlgn="auto" hangingPunct="1">
              <a:spcBef>
                <a:spcPts val="0"/>
              </a:spcBef>
              <a:spcAft>
                <a:spcPts val="0"/>
              </a:spcAft>
              <a:defRPr/>
            </a:pPr>
            <a:r>
              <a:rPr lang="en-US" sz="1000" b="1" dirty="0">
                <a:solidFill>
                  <a:schemeClr val="accent3">
                    <a:lumMod val="75000"/>
                  </a:schemeClr>
                </a:solidFill>
                <a:latin typeface="Trebuchet MS" panose="020B0603020202020204" pitchFamily="34" charset="0"/>
              </a:rPr>
              <a:t>(4.1-5.8)</a:t>
            </a:r>
            <a:endParaRPr lang="en-US" dirty="0"/>
          </a:p>
        </p:txBody>
      </p:sp>
      <p:sp>
        <p:nvSpPr>
          <p:cNvPr id="15" name="TextBox 14">
            <a:extLst>
              <a:ext uri="{FF2B5EF4-FFF2-40B4-BE49-F238E27FC236}">
                <a16:creationId xmlns:a16="http://schemas.microsoft.com/office/drawing/2014/main" id="{ADD8DED1-DAE0-C915-6F2E-91493B0C5A2E}"/>
              </a:ext>
            </a:extLst>
          </p:cNvPr>
          <p:cNvSpPr txBox="1"/>
          <p:nvPr/>
        </p:nvSpPr>
        <p:spPr>
          <a:xfrm>
            <a:off x="498536" y="3644821"/>
            <a:ext cx="1042987" cy="714375"/>
          </a:xfrm>
          <a:prstGeom prst="rect">
            <a:avLst/>
          </a:prstGeom>
          <a:noFill/>
        </p:spPr>
        <p:txBody>
          <a:bodyPr>
            <a:spAutoFit/>
          </a:bodyPr>
          <a:lstStyle/>
          <a:p>
            <a:pPr algn="ctr" eaLnBrk="1" fontAlgn="auto" hangingPunct="1">
              <a:spcBef>
                <a:spcPts val="0"/>
              </a:spcBef>
              <a:spcAft>
                <a:spcPts val="0"/>
              </a:spcAft>
              <a:defRPr/>
            </a:pPr>
            <a:r>
              <a:rPr lang="en-US" sz="1400" b="1" dirty="0">
                <a:latin typeface="Trebuchet MS" panose="020B0603020202020204" pitchFamily="34" charset="0"/>
              </a:rPr>
              <a:t>TPC</a:t>
            </a:r>
            <a:r>
              <a:rPr lang="en-US" sz="2000" b="1" dirty="0">
                <a:latin typeface="Trebuchet MS" panose="020B0603020202020204" pitchFamily="34" charset="0"/>
              </a:rPr>
              <a:t> </a:t>
            </a:r>
          </a:p>
          <a:p>
            <a:pPr algn="ctr" eaLnBrk="1" fontAlgn="auto" hangingPunct="1">
              <a:spcBef>
                <a:spcPts val="0"/>
              </a:spcBef>
              <a:spcAft>
                <a:spcPts val="0"/>
              </a:spcAft>
              <a:defRPr/>
            </a:pPr>
            <a:r>
              <a:rPr lang="en-US" sz="1050" b="1" dirty="0">
                <a:latin typeface="Trebuchet MS" panose="020B0603020202020204" pitchFamily="34" charset="0"/>
              </a:rPr>
              <a:t>mPFS:</a:t>
            </a:r>
            <a:r>
              <a:rPr lang="en-US" sz="1050" b="1" u="sng" dirty="0">
                <a:latin typeface="Trebuchet MS" panose="020B0603020202020204" pitchFamily="34" charset="0"/>
              </a:rPr>
              <a:t>1.7mo </a:t>
            </a:r>
          </a:p>
          <a:p>
            <a:pPr algn="ctr" eaLnBrk="1" fontAlgn="auto" hangingPunct="1">
              <a:spcBef>
                <a:spcPts val="0"/>
              </a:spcBef>
              <a:spcAft>
                <a:spcPts val="0"/>
              </a:spcAft>
              <a:defRPr/>
            </a:pPr>
            <a:r>
              <a:rPr lang="en-US" sz="1000" b="1" dirty="0">
                <a:latin typeface="Trebuchet MS" panose="020B0603020202020204" pitchFamily="34" charset="0"/>
              </a:rPr>
              <a:t>(1.5-2.5)</a:t>
            </a:r>
            <a:endParaRPr lang="en-US" sz="1200" b="1" dirty="0">
              <a:latin typeface="Trebuchet MS" panose="020B0603020202020204" pitchFamily="34" charset="0"/>
            </a:endParaRPr>
          </a:p>
        </p:txBody>
      </p:sp>
      <p:sp>
        <p:nvSpPr>
          <p:cNvPr id="16" name="TextBox 15">
            <a:extLst>
              <a:ext uri="{FF2B5EF4-FFF2-40B4-BE49-F238E27FC236}">
                <a16:creationId xmlns:a16="http://schemas.microsoft.com/office/drawing/2014/main" id="{067BE0D0-5A66-7F5D-012B-62AA12FDD5E0}"/>
              </a:ext>
            </a:extLst>
          </p:cNvPr>
          <p:cNvSpPr txBox="1"/>
          <p:nvPr/>
        </p:nvSpPr>
        <p:spPr>
          <a:xfrm>
            <a:off x="3491361" y="2266678"/>
            <a:ext cx="1520010" cy="538609"/>
          </a:xfrm>
          <a:prstGeom prst="rect">
            <a:avLst/>
          </a:prstGeom>
          <a:noFill/>
        </p:spPr>
        <p:txBody>
          <a:bodyPr wrap="square">
            <a:spAutoFit/>
          </a:bodyPr>
          <a:lstStyle/>
          <a:p>
            <a:pPr eaLnBrk="1" fontAlgn="auto" hangingPunct="1">
              <a:spcBef>
                <a:spcPts val="0"/>
              </a:spcBef>
              <a:spcAft>
                <a:spcPts val="0"/>
              </a:spcAft>
              <a:defRPr/>
            </a:pPr>
            <a:r>
              <a:rPr lang="en-US" b="1" dirty="0">
                <a:solidFill>
                  <a:schemeClr val="accent6"/>
                </a:solidFill>
                <a:latin typeface="Trebuchet MS" panose="020B0603020202020204" pitchFamily="34" charset="0"/>
              </a:rPr>
              <a:t>HR= 0.41</a:t>
            </a:r>
          </a:p>
          <a:p>
            <a:pPr eaLnBrk="1" fontAlgn="auto" hangingPunct="1">
              <a:spcBef>
                <a:spcPts val="0"/>
              </a:spcBef>
              <a:spcAft>
                <a:spcPts val="0"/>
              </a:spcAft>
              <a:defRPr/>
            </a:pPr>
            <a:r>
              <a:rPr lang="en-US" sz="1100" b="1" dirty="0">
                <a:solidFill>
                  <a:schemeClr val="accent6"/>
                </a:solidFill>
                <a:latin typeface="Trebuchet MS" panose="020B0603020202020204" pitchFamily="34" charset="0"/>
              </a:rPr>
              <a:t>(95% CI:0.33-0.52)</a:t>
            </a:r>
          </a:p>
        </p:txBody>
      </p:sp>
      <p:pic>
        <p:nvPicPr>
          <p:cNvPr id="18" name="גרפיקה 12">
            <a:extLst>
              <a:ext uri="{FF2B5EF4-FFF2-40B4-BE49-F238E27FC236}">
                <a16:creationId xmlns:a16="http://schemas.microsoft.com/office/drawing/2014/main" id="{27E956B4-AEC9-8F9E-BC28-05D9EF48D6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5327" y="1921601"/>
            <a:ext cx="5399739" cy="3157742"/>
          </a:xfrm>
          <a:prstGeom prst="rect">
            <a:avLst/>
          </a:prstGeom>
        </p:spPr>
      </p:pic>
      <p:pic>
        <p:nvPicPr>
          <p:cNvPr id="19" name="גרפיקה 9">
            <a:extLst>
              <a:ext uri="{FF2B5EF4-FFF2-40B4-BE49-F238E27FC236}">
                <a16:creationId xmlns:a16="http://schemas.microsoft.com/office/drawing/2014/main" id="{C928F89D-6CED-88FD-8238-1CA1E0AED0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77688" y="4960538"/>
            <a:ext cx="5174405" cy="481920"/>
          </a:xfrm>
          <a:prstGeom prst="rect">
            <a:avLst/>
          </a:prstGeom>
        </p:spPr>
      </p:pic>
      <p:sp>
        <p:nvSpPr>
          <p:cNvPr id="21" name="TextBox 120">
            <a:extLst>
              <a:ext uri="{FF2B5EF4-FFF2-40B4-BE49-F238E27FC236}">
                <a16:creationId xmlns:a16="http://schemas.microsoft.com/office/drawing/2014/main" id="{13183CA9-0FA1-0FD5-70C0-B2EEA6660F73}"/>
              </a:ext>
            </a:extLst>
          </p:cNvPr>
          <p:cNvSpPr txBox="1">
            <a:spLocks noChangeArrowheads="1"/>
          </p:cNvSpPr>
          <p:nvPr/>
        </p:nvSpPr>
        <p:spPr bwMode="auto">
          <a:xfrm>
            <a:off x="1146307" y="3478134"/>
            <a:ext cx="720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dirty="0">
                <a:latin typeface="Trebuchet MS" panose="020B0603020202020204" pitchFamily="34" charset="0"/>
              </a:rPr>
              <a:t>∆</a:t>
            </a:r>
            <a:r>
              <a:rPr lang="he-IL" altLang="en-US" sz="1000" b="1" dirty="0">
                <a:latin typeface="Trebuchet MS" panose="020B0603020202020204" pitchFamily="34" charset="0"/>
              </a:rPr>
              <a:t>=</a:t>
            </a:r>
            <a:r>
              <a:rPr lang="en-US" altLang="en-US" sz="1000" b="1" dirty="0">
                <a:latin typeface="Trebuchet MS" panose="020B0603020202020204" pitchFamily="34" charset="0"/>
              </a:rPr>
              <a:t>3.1 m</a:t>
            </a:r>
          </a:p>
        </p:txBody>
      </p:sp>
      <p:sp>
        <p:nvSpPr>
          <p:cNvPr id="22" name="Rectangle 21">
            <a:extLst>
              <a:ext uri="{FF2B5EF4-FFF2-40B4-BE49-F238E27FC236}">
                <a16:creationId xmlns:a16="http://schemas.microsoft.com/office/drawing/2014/main" id="{3A09D580-5F9F-3272-F503-90285CF05507}"/>
              </a:ext>
            </a:extLst>
          </p:cNvPr>
          <p:cNvSpPr/>
          <p:nvPr/>
        </p:nvSpPr>
        <p:spPr>
          <a:xfrm>
            <a:off x="5769840" y="1821687"/>
            <a:ext cx="5785964" cy="3805017"/>
          </a:xfrm>
          <a:prstGeom prst="rect">
            <a:avLst/>
          </a:prstGeom>
          <a:noFill/>
          <a:ln>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1">
            <a:extLst>
              <a:ext uri="{FF2B5EF4-FFF2-40B4-BE49-F238E27FC236}">
                <a16:creationId xmlns:a16="http://schemas.microsoft.com/office/drawing/2014/main" id="{8F893A29-D4F2-A50D-F5DC-303B3D74ED87}"/>
              </a:ext>
            </a:extLst>
          </p:cNvPr>
          <p:cNvSpPr txBox="1">
            <a:spLocks noChangeArrowheads="1"/>
          </p:cNvSpPr>
          <p:nvPr/>
        </p:nvSpPr>
        <p:spPr bwMode="auto">
          <a:xfrm>
            <a:off x="8246187" y="5458308"/>
            <a:ext cx="18229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700" dirty="0"/>
              <a:t>Adapted from </a:t>
            </a:r>
            <a:r>
              <a:rPr lang="en-CA" altLang="en-US" sz="700" dirty="0">
                <a:latin typeface="Trebuchet MS" panose="020B0603020202020204" pitchFamily="34" charset="0"/>
              </a:rPr>
              <a:t>Bardia A, et al. </a:t>
            </a:r>
            <a:r>
              <a:rPr lang="en-CA" altLang="en-US" sz="700" i="1" dirty="0">
                <a:latin typeface="Trebuchet MS" panose="020B0603020202020204" pitchFamily="34" charset="0"/>
              </a:rPr>
              <a:t>JCO</a:t>
            </a:r>
            <a:r>
              <a:rPr lang="en-CA" altLang="en-US" sz="700" dirty="0">
                <a:latin typeface="Trebuchet MS" panose="020B0603020202020204" pitchFamily="34" charset="0"/>
              </a:rPr>
              <a:t>. 2024</a:t>
            </a:r>
            <a:r>
              <a:rPr lang="en-US" altLang="en-US" sz="700" dirty="0"/>
              <a:t> </a:t>
            </a:r>
          </a:p>
        </p:txBody>
      </p:sp>
      <p:cxnSp>
        <p:nvCxnSpPr>
          <p:cNvPr id="5" name="Straight Connector 4">
            <a:extLst>
              <a:ext uri="{FF2B5EF4-FFF2-40B4-BE49-F238E27FC236}">
                <a16:creationId xmlns:a16="http://schemas.microsoft.com/office/drawing/2014/main" id="{F486A92B-7B18-0C4F-37B7-BEEE373A5879}"/>
              </a:ext>
            </a:extLst>
          </p:cNvPr>
          <p:cNvCxnSpPr>
            <a:cxnSpLocks/>
          </p:cNvCxnSpPr>
          <p:nvPr/>
        </p:nvCxnSpPr>
        <p:spPr>
          <a:xfrm>
            <a:off x="10187608" y="3724196"/>
            <a:ext cx="0" cy="863410"/>
          </a:xfrm>
          <a:prstGeom prst="line">
            <a:avLst/>
          </a:prstGeom>
          <a:ln>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23EAA34-FF26-E134-2D04-CAB1B14E9574}"/>
              </a:ext>
            </a:extLst>
          </p:cNvPr>
          <p:cNvCxnSpPr>
            <a:cxnSpLocks/>
          </p:cNvCxnSpPr>
          <p:nvPr/>
        </p:nvCxnSpPr>
        <p:spPr>
          <a:xfrm>
            <a:off x="6511075" y="3974693"/>
            <a:ext cx="3869634" cy="0"/>
          </a:xfrm>
          <a:prstGeom prst="line">
            <a:avLst/>
          </a:prstGeom>
          <a:ln>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D0D280-6EF0-B0F3-2338-2546DBB78486}"/>
              </a:ext>
            </a:extLst>
          </p:cNvPr>
          <p:cNvCxnSpPr>
            <a:cxnSpLocks/>
          </p:cNvCxnSpPr>
          <p:nvPr/>
        </p:nvCxnSpPr>
        <p:spPr>
          <a:xfrm>
            <a:off x="6464695" y="4365629"/>
            <a:ext cx="3869634" cy="0"/>
          </a:xfrm>
          <a:prstGeom prst="line">
            <a:avLst/>
          </a:prstGeom>
          <a:ln>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8709E99-0B66-D217-4496-1B63C3FBF9E1}"/>
              </a:ext>
            </a:extLst>
          </p:cNvPr>
          <p:cNvSpPr txBox="1"/>
          <p:nvPr/>
        </p:nvSpPr>
        <p:spPr>
          <a:xfrm>
            <a:off x="9851001" y="3277317"/>
            <a:ext cx="750323" cy="461665"/>
          </a:xfrm>
          <a:prstGeom prst="rect">
            <a:avLst/>
          </a:prstGeom>
          <a:solidFill>
            <a:schemeClr val="accent3">
              <a:lumMod val="20000"/>
              <a:lumOff val="80000"/>
            </a:schemeClr>
          </a:solidFill>
        </p:spPr>
        <p:txBody>
          <a:bodyPr wrap="square" rtlCol="0">
            <a:spAutoFit/>
          </a:bodyPr>
          <a:lstStyle/>
          <a:p>
            <a:pPr algn="ctr"/>
            <a:r>
              <a:rPr lang="en-US" sz="1200" b="1" dirty="0">
                <a:solidFill>
                  <a:schemeClr val="accent1"/>
                </a:solidFill>
              </a:rPr>
              <a:t>OS rate at 24m</a:t>
            </a:r>
            <a:r>
              <a:rPr lang="en-US" sz="1200" b="1" baseline="30000" dirty="0">
                <a:solidFill>
                  <a:schemeClr val="accent1"/>
                </a:solidFill>
              </a:rPr>
              <a:t>2</a:t>
            </a:r>
          </a:p>
        </p:txBody>
      </p:sp>
      <p:sp>
        <p:nvSpPr>
          <p:cNvPr id="13" name="TextBox 12">
            <a:extLst>
              <a:ext uri="{FF2B5EF4-FFF2-40B4-BE49-F238E27FC236}">
                <a16:creationId xmlns:a16="http://schemas.microsoft.com/office/drawing/2014/main" id="{2E4726D6-1778-5F71-5439-4CE7CFDE6FD4}"/>
              </a:ext>
            </a:extLst>
          </p:cNvPr>
          <p:cNvSpPr txBox="1"/>
          <p:nvPr/>
        </p:nvSpPr>
        <p:spPr>
          <a:xfrm>
            <a:off x="10107461" y="3738795"/>
            <a:ext cx="864339" cy="261610"/>
          </a:xfrm>
          <a:prstGeom prst="rect">
            <a:avLst/>
          </a:prstGeom>
          <a:noFill/>
        </p:spPr>
        <p:txBody>
          <a:bodyPr wrap="none" rtlCol="0">
            <a:spAutoFit/>
          </a:bodyPr>
          <a:lstStyle/>
          <a:p>
            <a:r>
              <a:rPr lang="en-US" sz="1100" dirty="0">
                <a:solidFill>
                  <a:schemeClr val="accent1"/>
                </a:solidFill>
              </a:rPr>
              <a:t>SG: 20.5%</a:t>
            </a:r>
          </a:p>
        </p:txBody>
      </p:sp>
      <p:sp>
        <p:nvSpPr>
          <p:cNvPr id="20" name="TextBox 19">
            <a:extLst>
              <a:ext uri="{FF2B5EF4-FFF2-40B4-BE49-F238E27FC236}">
                <a16:creationId xmlns:a16="http://schemas.microsoft.com/office/drawing/2014/main" id="{2BD75FDC-EDB5-8E51-D96F-D1502E53B864}"/>
              </a:ext>
            </a:extLst>
          </p:cNvPr>
          <p:cNvSpPr txBox="1"/>
          <p:nvPr/>
        </p:nvSpPr>
        <p:spPr>
          <a:xfrm>
            <a:off x="10107461" y="4109384"/>
            <a:ext cx="865943" cy="261610"/>
          </a:xfrm>
          <a:prstGeom prst="rect">
            <a:avLst/>
          </a:prstGeom>
          <a:noFill/>
        </p:spPr>
        <p:txBody>
          <a:bodyPr wrap="none" rtlCol="0">
            <a:spAutoFit/>
          </a:bodyPr>
          <a:lstStyle/>
          <a:p>
            <a:r>
              <a:rPr lang="en-US" sz="1100" dirty="0">
                <a:solidFill>
                  <a:schemeClr val="accent1"/>
                </a:solidFill>
              </a:rPr>
              <a:t>TPC: 5.5%</a:t>
            </a:r>
          </a:p>
        </p:txBody>
      </p:sp>
    </p:spTree>
    <p:extLst>
      <p:ext uri="{BB962C8B-B14F-4D97-AF65-F5344CB8AC3E}">
        <p14:creationId xmlns:p14="http://schemas.microsoft.com/office/powerpoint/2010/main" val="2075741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object 3">
            <a:extLst>
              <a:ext uri="{FF2B5EF4-FFF2-40B4-BE49-F238E27FC236}">
                <a16:creationId xmlns:a16="http://schemas.microsoft.com/office/drawing/2014/main" id="{B6BCA435-4439-1560-EF3F-26DBEDB10942}"/>
              </a:ext>
            </a:extLst>
          </p:cNvPr>
          <p:cNvSpPr>
            <a:spLocks noGrp="1" noChangeArrowheads="1"/>
          </p:cNvSpPr>
          <p:nvPr>
            <p:ph type="title"/>
          </p:nvPr>
        </p:nvSpPr>
        <p:spPr>
          <a:xfrm>
            <a:off x="957263" y="442913"/>
            <a:ext cx="11234737" cy="785812"/>
          </a:xfrm>
        </p:spPr>
        <p:txBody>
          <a:bodyPr/>
          <a:lstStyle/>
          <a:p>
            <a:pPr eaLnBrk="1" hangingPunct="1"/>
            <a:r>
              <a:rPr lang="en-US" altLang="en-US" sz="2800" b="1">
                <a:solidFill>
                  <a:srgbClr val="002060"/>
                </a:solidFill>
                <a:latin typeface="Arial" panose="020B0604020202020204" pitchFamily="34" charset="0"/>
                <a:cs typeface="Arial" panose="020B0604020202020204" pitchFamily="34" charset="0"/>
              </a:rPr>
              <a:t>Disclaimer and important comments</a:t>
            </a:r>
          </a:p>
        </p:txBody>
      </p:sp>
      <p:sp>
        <p:nvSpPr>
          <p:cNvPr id="7" name="object 4">
            <a:extLst>
              <a:ext uri="{FF2B5EF4-FFF2-40B4-BE49-F238E27FC236}">
                <a16:creationId xmlns:a16="http://schemas.microsoft.com/office/drawing/2014/main" id="{36596713-CBD0-E610-422A-AAF3E4FB0D34}"/>
              </a:ext>
            </a:extLst>
          </p:cNvPr>
          <p:cNvSpPr txBox="1"/>
          <p:nvPr/>
        </p:nvSpPr>
        <p:spPr>
          <a:xfrm>
            <a:off x="11936413" y="6605588"/>
            <a:ext cx="103187" cy="122237"/>
          </a:xfrm>
          <a:prstGeom prst="rect">
            <a:avLst/>
          </a:prstGeom>
        </p:spPr>
        <p:txBody>
          <a:bodyPr lIns="0" tIns="0" rIns="0" bIns="0">
            <a:spAutoFit/>
          </a:bodyPr>
          <a:lstStyle/>
          <a:p>
            <a:pPr marL="25400" eaLnBrk="1" fontAlgn="auto" hangingPunct="1">
              <a:lnSpc>
                <a:spcPts val="865"/>
              </a:lnSpc>
              <a:spcBef>
                <a:spcPts val="0"/>
              </a:spcBef>
              <a:spcAft>
                <a:spcPts val="0"/>
              </a:spcAft>
              <a:defRPr/>
            </a:pPr>
            <a:fld id="{F23497D5-EC87-4F7A-8AF1-ED94533158E5}" type="slidenum">
              <a:rPr sz="1050" dirty="0">
                <a:solidFill>
                  <a:srgbClr val="7E7E7E"/>
                </a:solidFill>
                <a:latin typeface="Calibri"/>
                <a:cs typeface="Calibri"/>
              </a:rPr>
              <a:pPr marL="25400" eaLnBrk="1" fontAlgn="auto" hangingPunct="1">
                <a:lnSpc>
                  <a:spcPts val="865"/>
                </a:lnSpc>
                <a:spcBef>
                  <a:spcPts val="0"/>
                </a:spcBef>
                <a:spcAft>
                  <a:spcPts val="0"/>
                </a:spcAft>
                <a:defRPr/>
              </a:pPr>
              <a:t>2</a:t>
            </a:fld>
            <a:endParaRPr sz="1050" dirty="0">
              <a:solidFill>
                <a:prstClr val="black"/>
              </a:solidFill>
              <a:latin typeface="Calibri"/>
              <a:cs typeface="Calibri"/>
            </a:endParaRPr>
          </a:p>
        </p:txBody>
      </p:sp>
      <p:sp>
        <p:nvSpPr>
          <p:cNvPr id="5" name="TextBox 4">
            <a:extLst>
              <a:ext uri="{FF2B5EF4-FFF2-40B4-BE49-F238E27FC236}">
                <a16:creationId xmlns:a16="http://schemas.microsoft.com/office/drawing/2014/main" id="{F228FF0E-BD5A-2F7B-7039-43974D217468}"/>
              </a:ext>
            </a:extLst>
          </p:cNvPr>
          <p:cNvSpPr txBox="1"/>
          <p:nvPr/>
        </p:nvSpPr>
        <p:spPr>
          <a:xfrm>
            <a:off x="752887" y="1701598"/>
            <a:ext cx="9106729" cy="1857303"/>
          </a:xfrm>
          <a:prstGeom prst="rect">
            <a:avLst/>
          </a:prstGeom>
          <a:noFill/>
        </p:spPr>
        <p:txBody>
          <a:bodyPr>
            <a:spAutoFit/>
          </a:bodyPr>
          <a:lstStyle/>
          <a:p>
            <a:pPr marL="469900" indent="-457200" algn="just" eaLnBrk="1" fontAlgn="auto" hangingPunct="1">
              <a:lnSpc>
                <a:spcPct val="150000"/>
              </a:lnSpc>
              <a:spcBef>
                <a:spcPts val="0"/>
              </a:spcBef>
              <a:spcAft>
                <a:spcPts val="600"/>
              </a:spcAft>
              <a:buClr>
                <a:srgbClr val="002060"/>
              </a:buClr>
              <a:buSzPct val="89583"/>
              <a:buFont typeface="Wingdings" panose="05000000000000000000" pitchFamily="2" charset="2"/>
              <a:buChar char="§"/>
              <a:tabLst>
                <a:tab pos="241300" algn="l"/>
              </a:tabLst>
              <a:defRPr/>
            </a:pPr>
            <a:r>
              <a:rPr lang="en-US" altLang="en-US" dirty="0">
                <a:cs typeface="Arial" panose="020B0604020202020204" pitchFamily="34" charset="0"/>
              </a:rPr>
              <a:t>The presentation is sponsored by Gilead Sciences Israel</a:t>
            </a:r>
          </a:p>
          <a:p>
            <a:pPr marL="469900" indent="-457200" algn="just" eaLnBrk="1" fontAlgn="auto" hangingPunct="1">
              <a:lnSpc>
                <a:spcPct val="150000"/>
              </a:lnSpc>
              <a:spcBef>
                <a:spcPts val="0"/>
              </a:spcBef>
              <a:spcAft>
                <a:spcPts val="600"/>
              </a:spcAft>
              <a:buClr>
                <a:srgbClr val="002060"/>
              </a:buClr>
              <a:buSzPct val="89583"/>
              <a:buFont typeface="Wingdings" panose="05000000000000000000" pitchFamily="2" charset="2"/>
              <a:buChar char="§"/>
              <a:tabLst>
                <a:tab pos="241300" algn="l"/>
              </a:tabLst>
              <a:defRPr/>
            </a:pPr>
            <a:r>
              <a:rPr lang="en-US" altLang="en-US" dirty="0">
                <a:highlight>
                  <a:srgbClr val="FFFF00"/>
                </a:highlight>
                <a:cs typeface="Arial" panose="020B0604020202020204" pitchFamily="34" charset="0"/>
              </a:rPr>
              <a:t>Prof./Dr. [____]</a:t>
            </a:r>
            <a:r>
              <a:rPr lang="en-US" altLang="en-US" dirty="0">
                <a:cs typeface="Arial" panose="020B0604020202020204" pitchFamily="34" charset="0"/>
              </a:rPr>
              <a:t> has provided consulting services to Gilead Sciences Israel [</a:t>
            </a:r>
            <a:r>
              <a:rPr lang="en-US" altLang="en-US" dirty="0">
                <a:highlight>
                  <a:srgbClr val="FFFF00"/>
                </a:highlight>
                <a:cs typeface="Arial" panose="020B0604020202020204" pitchFamily="34" charset="0"/>
              </a:rPr>
              <a:t>please update/delete as needed</a:t>
            </a:r>
            <a:r>
              <a:rPr lang="en-US" altLang="en-US" dirty="0">
                <a:cs typeface="Arial" panose="020B0604020202020204" pitchFamily="34" charset="0"/>
              </a:rPr>
              <a:t>]</a:t>
            </a:r>
          </a:p>
          <a:p>
            <a:pPr marL="469900" indent="-457200" algn="just" eaLnBrk="1" fontAlgn="auto" hangingPunct="1">
              <a:lnSpc>
                <a:spcPct val="150000"/>
              </a:lnSpc>
              <a:spcBef>
                <a:spcPts val="0"/>
              </a:spcBef>
              <a:spcAft>
                <a:spcPts val="600"/>
              </a:spcAft>
              <a:buClr>
                <a:srgbClr val="002060"/>
              </a:buClr>
              <a:buSzPct val="89583"/>
              <a:buFont typeface="Wingdings" panose="05000000000000000000" pitchFamily="2" charset="2"/>
              <a:buChar char="§"/>
              <a:tabLst>
                <a:tab pos="241300" algn="l"/>
              </a:tabLst>
              <a:defRPr/>
            </a:pPr>
            <a:r>
              <a:rPr lang="en-US" altLang="en-US" dirty="0">
                <a:cs typeface="Arial" panose="020B0604020202020204" pitchFamily="34" charset="0"/>
              </a:rPr>
              <a:t>The data in this presentation is based on published clinical data.</a:t>
            </a:r>
            <a:endParaRPr lang="en-US" dirty="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13">
            <a:extLst>
              <a:ext uri="{FF2B5EF4-FFF2-40B4-BE49-F238E27FC236}">
                <a16:creationId xmlns:a16="http://schemas.microsoft.com/office/drawing/2014/main" id="{FF55F390-BC7C-59A7-F3B3-72AD3307B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789" b="19183"/>
          <a:stretch>
            <a:fillRect/>
          </a:stretch>
        </p:blipFill>
        <p:spPr bwMode="auto">
          <a:xfrm>
            <a:off x="5668963" y="1935163"/>
            <a:ext cx="6477000"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79" name="Picture 3">
            <a:extLst>
              <a:ext uri="{FF2B5EF4-FFF2-40B4-BE49-F238E27FC236}">
                <a16:creationId xmlns:a16="http://schemas.microsoft.com/office/drawing/2014/main" id="{F9D82B0F-4ABF-AFB0-E82E-DCE1BC13E8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949450"/>
            <a:ext cx="5548312"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0" name="Slide Number Placeholder 2">
            <a:extLst>
              <a:ext uri="{FF2B5EF4-FFF2-40B4-BE49-F238E27FC236}">
                <a16:creationId xmlns:a16="http://schemas.microsoft.com/office/drawing/2014/main" id="{BEB88E73-A323-7830-6CC7-1EE90DE9E795}"/>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FC8C54F-6E2B-49E3-8DAF-E936442C62A9}" type="slidenum">
              <a:rPr lang="en-US" altLang="en-US" smtClean="0">
                <a:solidFill>
                  <a:srgbClr val="C6CAC6"/>
                </a:solidFill>
                <a:latin typeface="+mn-lt"/>
              </a:rPr>
              <a:pPr fontAlgn="base">
                <a:spcBef>
                  <a:spcPct val="0"/>
                </a:spcBef>
                <a:spcAft>
                  <a:spcPct val="0"/>
                </a:spcAft>
              </a:pPr>
              <a:t>20</a:t>
            </a:fld>
            <a:endParaRPr lang="en-US" altLang="en-US">
              <a:solidFill>
                <a:srgbClr val="C6CAC6"/>
              </a:solidFill>
              <a:latin typeface="+mn-lt"/>
            </a:endParaRPr>
          </a:p>
        </p:txBody>
      </p:sp>
      <p:sp>
        <p:nvSpPr>
          <p:cNvPr id="229381" name="TextBox 10">
            <a:extLst>
              <a:ext uri="{FF2B5EF4-FFF2-40B4-BE49-F238E27FC236}">
                <a16:creationId xmlns:a16="http://schemas.microsoft.com/office/drawing/2014/main" id="{8C924529-EC57-5740-320F-6D329FBD454D}"/>
              </a:ext>
            </a:extLst>
          </p:cNvPr>
          <p:cNvSpPr txBox="1">
            <a:spLocks noChangeArrowheads="1"/>
          </p:cNvSpPr>
          <p:nvPr/>
        </p:nvSpPr>
        <p:spPr bwMode="auto">
          <a:xfrm>
            <a:off x="3175" y="6338888"/>
            <a:ext cx="120935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700">
                <a:solidFill>
                  <a:srgbClr val="203661"/>
                </a:solidFill>
                <a:latin typeface="+mn-lt"/>
              </a:rPr>
              <a:t>*PFS is defined as the time from the date of randomization to the date of the first radiological disease progression or death due to any cause, whichever comes first. </a:t>
            </a:r>
            <a:r>
              <a:rPr lang="en-US" altLang="en-US" sz="700" baseline="30000">
                <a:solidFill>
                  <a:srgbClr val="203661"/>
                </a:solidFill>
                <a:latin typeface="+mn-lt"/>
              </a:rPr>
              <a:t>†</a:t>
            </a:r>
            <a:r>
              <a:rPr lang="en-US" altLang="en-US" sz="700">
                <a:solidFill>
                  <a:srgbClr val="203661"/>
                </a:solidFill>
                <a:latin typeface="+mn-lt"/>
              </a:rPr>
              <a:t>Median PFS is from Kaplan-Meier estimate. CI for median is computed using the Brookmeyer-Crowley method. Stratified log-rank test and stratified Cox regression adjusted for stratification factors: number of prior chemotherapies and region.</a:t>
            </a:r>
          </a:p>
          <a:p>
            <a:pPr eaLnBrk="1" hangingPunct="1"/>
            <a:r>
              <a:rPr lang="en-US" altLang="en-US" sz="700">
                <a:solidFill>
                  <a:srgbClr val="203661"/>
                </a:solidFill>
                <a:latin typeface="+mn-lt"/>
              </a:rPr>
              <a:t>BMNeg, brain metastasis-negative; CI, confidence intervals; HR, hazard ratio; PFS, progression free survival; SG, sacituzumab govitecan; TPC, treatment of physician's choice.</a:t>
            </a:r>
          </a:p>
          <a:p>
            <a:pPr eaLnBrk="1" hangingPunct="1"/>
            <a:r>
              <a:rPr lang="en-US" altLang="en-US" sz="700">
                <a:solidFill>
                  <a:srgbClr val="203661"/>
                </a:solidFill>
                <a:latin typeface="+mn-lt"/>
              </a:rPr>
              <a:t>1. Bardia A, et al. Presented at ASCO 2022 (abstract ID #1071). Sacituzumab govitecan (SG) versus treatment of physician’s choice (TPC) in patients (pts) with previously treated metastatic triple-negative breast cancer (mTNBC): Final results from the Phase 3 ASCENT study.</a:t>
            </a:r>
          </a:p>
        </p:txBody>
      </p:sp>
      <p:sp>
        <p:nvSpPr>
          <p:cNvPr id="229382" name="TextBox 8">
            <a:extLst>
              <a:ext uri="{FF2B5EF4-FFF2-40B4-BE49-F238E27FC236}">
                <a16:creationId xmlns:a16="http://schemas.microsoft.com/office/drawing/2014/main" id="{D17F8F1E-27D7-D070-6DFB-862D9EB3374A}"/>
              </a:ext>
            </a:extLst>
          </p:cNvPr>
          <p:cNvSpPr txBox="1">
            <a:spLocks noChangeArrowheads="1"/>
          </p:cNvSpPr>
          <p:nvPr/>
        </p:nvSpPr>
        <p:spPr bwMode="auto">
          <a:xfrm>
            <a:off x="280990" y="1243013"/>
            <a:ext cx="3249608"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b="1">
                <a:solidFill>
                  <a:schemeClr val="accent1"/>
                </a:solidFill>
                <a:latin typeface="+mn-lt"/>
              </a:rPr>
              <a:t>Primary end point </a:t>
            </a:r>
          </a:p>
          <a:p>
            <a:pPr algn="ctr" eaLnBrk="1" hangingPunct="1"/>
            <a:r>
              <a:rPr lang="en-US" altLang="en-US" b="1">
                <a:solidFill>
                  <a:schemeClr val="accent1"/>
                </a:solidFill>
                <a:latin typeface="+mn-lt"/>
              </a:rPr>
              <a:t>Progression-Free Survival</a:t>
            </a:r>
            <a:r>
              <a:rPr lang="en-US" altLang="en-US" b="1" baseline="30000">
                <a:solidFill>
                  <a:schemeClr val="accent1"/>
                </a:solidFill>
                <a:latin typeface="+mn-lt"/>
              </a:rPr>
              <a:t>1 </a:t>
            </a:r>
            <a:r>
              <a:rPr lang="en-US" altLang="en-US" b="1">
                <a:solidFill>
                  <a:schemeClr val="accent1"/>
                </a:solidFill>
                <a:latin typeface="+mn-lt"/>
              </a:rPr>
              <a:t> </a:t>
            </a:r>
          </a:p>
        </p:txBody>
      </p:sp>
      <p:sp>
        <p:nvSpPr>
          <p:cNvPr id="229383" name="TextBox 9">
            <a:extLst>
              <a:ext uri="{FF2B5EF4-FFF2-40B4-BE49-F238E27FC236}">
                <a16:creationId xmlns:a16="http://schemas.microsoft.com/office/drawing/2014/main" id="{F840626A-DC86-5464-2062-E8365B2D2B2A}"/>
              </a:ext>
            </a:extLst>
          </p:cNvPr>
          <p:cNvSpPr txBox="1">
            <a:spLocks noChangeArrowheads="1"/>
          </p:cNvSpPr>
          <p:nvPr/>
        </p:nvSpPr>
        <p:spPr bwMode="auto">
          <a:xfrm>
            <a:off x="6143045" y="1397000"/>
            <a:ext cx="20569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accent1"/>
                </a:solidFill>
                <a:latin typeface="+mn-lt"/>
              </a:rPr>
              <a:t>Overall Survival</a:t>
            </a:r>
            <a:r>
              <a:rPr lang="en-US" altLang="en-US" b="1" baseline="30000">
                <a:solidFill>
                  <a:schemeClr val="accent1"/>
                </a:solidFill>
                <a:latin typeface="+mn-lt"/>
              </a:rPr>
              <a:t>1 </a:t>
            </a:r>
            <a:endParaRPr lang="en-US" altLang="en-US" b="1">
              <a:solidFill>
                <a:schemeClr val="accent1"/>
              </a:solidFill>
              <a:latin typeface="+mn-lt"/>
            </a:endParaRPr>
          </a:p>
        </p:txBody>
      </p:sp>
      <p:sp>
        <p:nvSpPr>
          <p:cNvPr id="229384" name="TextBox 11">
            <a:extLst>
              <a:ext uri="{FF2B5EF4-FFF2-40B4-BE49-F238E27FC236}">
                <a16:creationId xmlns:a16="http://schemas.microsoft.com/office/drawing/2014/main" id="{99DD9B44-4169-61D9-D227-1F48D767029D}"/>
              </a:ext>
            </a:extLst>
          </p:cNvPr>
          <p:cNvSpPr txBox="1">
            <a:spLocks noChangeArrowheads="1"/>
          </p:cNvSpPr>
          <p:nvPr/>
        </p:nvSpPr>
        <p:spPr bwMode="auto">
          <a:xfrm>
            <a:off x="0" y="-17463"/>
            <a:ext cx="124206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a:solidFill>
                  <a:srgbClr val="002060"/>
                </a:solidFill>
                <a:latin typeface="+mn-lt"/>
                <a:ea typeface="Helvetica" panose="020B0604020202020204" pitchFamily="34" charset="0"/>
                <a:cs typeface="Arial" panose="020B0604020202020204" pitchFamily="34" charset="0"/>
              </a:rPr>
              <a:t>Trodelvy demonstrated significant improvement over single-agent chemotherapy </a:t>
            </a:r>
            <a:r>
              <a:rPr lang="en-US" altLang="en-US" sz="2400" b="1" dirty="0">
                <a:solidFill>
                  <a:srgbClr val="002060"/>
                </a:solidFill>
                <a:latin typeface="+mn-lt"/>
                <a:ea typeface="Helvetica" panose="020B0604020202020204" pitchFamily="34" charset="0"/>
                <a:cs typeface="Arial" panose="020B0604020202020204" pitchFamily="34" charset="0"/>
              </a:rPr>
              <a:t>(</a:t>
            </a:r>
            <a:r>
              <a:rPr lang="en-US" altLang="en-US" sz="2400" b="1" dirty="0" err="1">
                <a:solidFill>
                  <a:srgbClr val="002060"/>
                </a:solidFill>
                <a:latin typeface="+mn-lt"/>
                <a:ea typeface="Helvetica" panose="020B0604020202020204" pitchFamily="34" charset="0"/>
                <a:cs typeface="Arial" panose="020B0604020202020204" pitchFamily="34" charset="0"/>
              </a:rPr>
              <a:t>bmneg</a:t>
            </a:r>
            <a:r>
              <a:rPr lang="en-US" altLang="en-US" sz="2400" b="1" dirty="0">
                <a:solidFill>
                  <a:srgbClr val="002060"/>
                </a:solidFill>
                <a:latin typeface="+mn-lt"/>
                <a:ea typeface="Helvetica" panose="020B0604020202020204" pitchFamily="34" charset="0"/>
                <a:cs typeface="Arial" panose="020B0604020202020204" pitchFamily="34" charset="0"/>
              </a:rPr>
              <a:t> population) </a:t>
            </a:r>
            <a:endParaRPr lang="en-US" altLang="en-US" sz="2800" b="1" dirty="0">
              <a:solidFill>
                <a:srgbClr val="002060"/>
              </a:solidFill>
              <a:latin typeface="+mn-lt"/>
              <a:ea typeface="Helvetica" panose="020B0604020202020204" pitchFamily="34" charset="0"/>
              <a:cs typeface="Arial" panose="020B0604020202020204" pitchFamily="34" charset="0"/>
            </a:endParaRPr>
          </a:p>
          <a:p>
            <a:pPr eaLnBrk="1" hangingPunct="1"/>
            <a:endParaRPr lang="en-US" altLang="en-US" sz="2800" b="1" dirty="0">
              <a:solidFill>
                <a:srgbClr val="002060"/>
              </a:solidFill>
              <a:latin typeface="+mn-lt"/>
              <a:ea typeface="Helvetica"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91BA47E2-3685-DE41-FC16-5CF378AF0967}"/>
              </a:ext>
            </a:extLst>
          </p:cNvPr>
          <p:cNvCxnSpPr>
            <a:cxnSpLocks/>
          </p:cNvCxnSpPr>
          <p:nvPr/>
        </p:nvCxnSpPr>
        <p:spPr>
          <a:xfrm flipV="1">
            <a:off x="812800" y="3076575"/>
            <a:ext cx="1028700" cy="12700"/>
          </a:xfrm>
          <a:prstGeom prst="line">
            <a:avLst/>
          </a:prstGeom>
          <a:ln>
            <a:solidFill>
              <a:schemeClr val="tx1">
                <a:lumMod val="20000"/>
                <a:lumOff val="8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306626E-E065-D1A1-8B4B-B0B0919AD8C4}"/>
              </a:ext>
            </a:extLst>
          </p:cNvPr>
          <p:cNvCxnSpPr>
            <a:cxnSpLocks/>
          </p:cNvCxnSpPr>
          <p:nvPr/>
        </p:nvCxnSpPr>
        <p:spPr>
          <a:xfrm>
            <a:off x="6203950" y="3086100"/>
            <a:ext cx="2127250" cy="0"/>
          </a:xfrm>
          <a:prstGeom prst="line">
            <a:avLst/>
          </a:prstGeom>
          <a:ln>
            <a:solidFill>
              <a:schemeClr val="tx1">
                <a:lumMod val="20000"/>
                <a:lumOff val="80000"/>
              </a:schemeClr>
            </a:solidFill>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3E17AD4D-F46B-2DBF-EEF9-FAB44D7A59E6}"/>
              </a:ext>
            </a:extLst>
          </p:cNvPr>
          <p:cNvSpPr txBox="1"/>
          <p:nvPr/>
        </p:nvSpPr>
        <p:spPr>
          <a:xfrm>
            <a:off x="869950" y="5202238"/>
            <a:ext cx="10852150" cy="838691"/>
          </a:xfrm>
          <a:prstGeom prst="rect">
            <a:avLst/>
          </a:prstGeom>
          <a:solidFill>
            <a:schemeClr val="accent1"/>
          </a:solidFill>
        </p:spPr>
        <p:txBody>
          <a:bodyPr>
            <a:spAutoFit/>
          </a:bodyPr>
          <a:lstStyle/>
          <a:p>
            <a:pPr algn="ctr" eaLnBrk="1" fontAlgn="auto" hangingPunct="1">
              <a:spcBef>
                <a:spcPts val="0"/>
              </a:spcBef>
              <a:spcAft>
                <a:spcPts val="0"/>
              </a:spcAft>
              <a:defRPr/>
            </a:pPr>
            <a:r>
              <a:rPr lang="en-US" sz="1600" dirty="0">
                <a:solidFill>
                  <a:schemeClr val="bg1"/>
                </a:solidFill>
                <a:latin typeface="+mn-lt"/>
              </a:rPr>
              <a:t>According the final data analysis: </a:t>
            </a:r>
            <a:r>
              <a:rPr lang="en-US" b="1" dirty="0">
                <a:solidFill>
                  <a:schemeClr val="bg1"/>
                </a:solidFill>
                <a:latin typeface="+mn-lt"/>
              </a:rPr>
              <a:t>OS rate at 24 months of </a:t>
            </a:r>
            <a:endParaRPr lang="en-US" sz="1600" b="1" dirty="0">
              <a:solidFill>
                <a:schemeClr val="bg1"/>
              </a:solidFill>
              <a:latin typeface="+mn-lt"/>
            </a:endParaRPr>
          </a:p>
          <a:p>
            <a:pPr algn="ctr" eaLnBrk="1" fontAlgn="auto" hangingPunct="1">
              <a:spcBef>
                <a:spcPts val="0"/>
              </a:spcBef>
              <a:spcAft>
                <a:spcPts val="0"/>
              </a:spcAft>
              <a:defRPr/>
            </a:pPr>
            <a:r>
              <a:rPr lang="en-US" b="1" dirty="0">
                <a:solidFill>
                  <a:schemeClr val="bg1"/>
                </a:solidFill>
                <a:latin typeface="+mn-lt"/>
              </a:rPr>
              <a:t>22.4%</a:t>
            </a:r>
            <a:r>
              <a:rPr lang="en-US" sz="1600" b="1" dirty="0">
                <a:solidFill>
                  <a:schemeClr val="bg1"/>
                </a:solidFill>
                <a:latin typeface="+mn-lt"/>
              </a:rPr>
              <a:t> </a:t>
            </a:r>
            <a:r>
              <a:rPr lang="en-US" sz="1100" b="1" dirty="0">
                <a:solidFill>
                  <a:schemeClr val="bg1"/>
                </a:solidFill>
                <a:latin typeface="+mn-lt"/>
              </a:rPr>
              <a:t>(95%CI, 16.8-28.5)</a:t>
            </a:r>
            <a:r>
              <a:rPr lang="en-US" sz="1100" dirty="0">
                <a:solidFill>
                  <a:schemeClr val="bg1"/>
                </a:solidFill>
                <a:latin typeface="+mn-lt"/>
              </a:rPr>
              <a:t> </a:t>
            </a:r>
            <a:r>
              <a:rPr lang="en-US" sz="1600" dirty="0">
                <a:solidFill>
                  <a:schemeClr val="bg1"/>
                </a:solidFill>
                <a:latin typeface="+mn-lt"/>
              </a:rPr>
              <a:t>vs. </a:t>
            </a:r>
            <a:r>
              <a:rPr lang="en-US" dirty="0">
                <a:solidFill>
                  <a:schemeClr val="bg1"/>
                </a:solidFill>
                <a:latin typeface="+mn-lt"/>
              </a:rPr>
              <a:t>5.2%</a:t>
            </a:r>
            <a:r>
              <a:rPr lang="en-US" sz="1600" dirty="0">
                <a:solidFill>
                  <a:schemeClr val="bg1"/>
                </a:solidFill>
                <a:latin typeface="+mn-lt"/>
              </a:rPr>
              <a:t> </a:t>
            </a:r>
            <a:r>
              <a:rPr lang="en-US" sz="1100" dirty="0">
                <a:solidFill>
                  <a:schemeClr val="bg1"/>
                </a:solidFill>
                <a:latin typeface="+mn-lt"/>
              </a:rPr>
              <a:t>(95%CI, 2.5-9.4) </a:t>
            </a:r>
            <a:r>
              <a:rPr lang="en-US" sz="1600" dirty="0">
                <a:solidFill>
                  <a:schemeClr val="bg1"/>
                </a:solidFill>
                <a:latin typeface="+mn-lt"/>
              </a:rPr>
              <a:t>In SG and TPC, respectively</a:t>
            </a:r>
            <a:r>
              <a:rPr lang="en-US" sz="1600" baseline="30000" dirty="0">
                <a:solidFill>
                  <a:schemeClr val="bg1"/>
                </a:solidFill>
                <a:latin typeface="+mn-lt"/>
              </a:rPr>
              <a:t>2</a:t>
            </a:r>
            <a:endParaRPr lang="en-US" sz="1600" dirty="0">
              <a:solidFill>
                <a:schemeClr val="bg1"/>
              </a:solidFill>
              <a:latin typeface="+mn-lt"/>
            </a:endParaRPr>
          </a:p>
          <a:p>
            <a:pPr algn="ctr" eaLnBrk="1" fontAlgn="auto" hangingPunct="1">
              <a:spcBef>
                <a:spcPts val="0"/>
              </a:spcBef>
              <a:spcAft>
                <a:spcPts val="0"/>
              </a:spcAft>
              <a:defRPr/>
            </a:pPr>
            <a:endParaRPr lang="en-US" sz="100" dirty="0">
              <a:solidFill>
                <a:schemeClr val="bg1"/>
              </a:solidFill>
              <a:latin typeface="+mn-lt"/>
            </a:endParaRPr>
          </a:p>
          <a:p>
            <a:pPr algn="ctr" eaLnBrk="1" fontAlgn="auto" hangingPunct="1">
              <a:spcBef>
                <a:spcPts val="0"/>
              </a:spcBef>
              <a:spcAft>
                <a:spcPts val="0"/>
              </a:spcAft>
              <a:defRPr/>
            </a:pPr>
            <a:r>
              <a:rPr lang="en-US" sz="1050" dirty="0">
                <a:solidFill>
                  <a:schemeClr val="bg1"/>
                </a:solidFill>
                <a:latin typeface="+mn-lt"/>
              </a:rPr>
              <a:t>Follow up analysis from the final database lock (Feb ‘21) continues to show benefit of SG over single agent chemotherapy in PFS and OS outcomes </a:t>
            </a:r>
          </a:p>
        </p:txBody>
      </p:sp>
      <p:sp>
        <p:nvSpPr>
          <p:cNvPr id="22" name="TextBox 21">
            <a:extLst>
              <a:ext uri="{FF2B5EF4-FFF2-40B4-BE49-F238E27FC236}">
                <a16:creationId xmlns:a16="http://schemas.microsoft.com/office/drawing/2014/main" id="{679C59E8-071E-BE1C-BCB4-F8B06B4E876D}"/>
              </a:ext>
            </a:extLst>
          </p:cNvPr>
          <p:cNvSpPr txBox="1"/>
          <p:nvPr/>
        </p:nvSpPr>
        <p:spPr>
          <a:xfrm>
            <a:off x="1731963" y="2511425"/>
            <a:ext cx="1114425" cy="708025"/>
          </a:xfrm>
          <a:prstGeom prst="rect">
            <a:avLst/>
          </a:prstGeom>
          <a:noFill/>
        </p:spPr>
        <p:txBody>
          <a:bodyPr>
            <a:spAutoFit/>
          </a:bodyPr>
          <a:lstStyle/>
          <a:p>
            <a:pPr algn="ctr" eaLnBrk="1" fontAlgn="auto" hangingPunct="1">
              <a:spcBef>
                <a:spcPts val="0"/>
              </a:spcBef>
              <a:spcAft>
                <a:spcPts val="0"/>
              </a:spcAft>
              <a:defRPr/>
            </a:pPr>
            <a:r>
              <a:rPr lang="en-US" sz="1200" b="1" dirty="0">
                <a:solidFill>
                  <a:schemeClr val="accent3">
                    <a:lumMod val="75000"/>
                  </a:schemeClr>
                </a:solidFill>
                <a:latin typeface="+mn-lt"/>
              </a:rPr>
              <a:t>SG</a:t>
            </a:r>
            <a:r>
              <a:rPr lang="en-US" b="1" dirty="0">
                <a:solidFill>
                  <a:schemeClr val="accent3">
                    <a:lumMod val="75000"/>
                  </a:schemeClr>
                </a:solidFill>
                <a:latin typeface="+mn-lt"/>
              </a:rPr>
              <a:t> </a:t>
            </a:r>
          </a:p>
          <a:p>
            <a:pPr algn="ctr" eaLnBrk="1" fontAlgn="auto" hangingPunct="1">
              <a:spcBef>
                <a:spcPts val="0"/>
              </a:spcBef>
              <a:spcAft>
                <a:spcPts val="0"/>
              </a:spcAft>
              <a:defRPr/>
            </a:pPr>
            <a:r>
              <a:rPr lang="en-US" sz="1050" b="1" dirty="0">
                <a:solidFill>
                  <a:schemeClr val="accent3">
                    <a:lumMod val="75000"/>
                  </a:schemeClr>
                </a:solidFill>
                <a:latin typeface="+mn-lt"/>
              </a:rPr>
              <a:t>mPFS:</a:t>
            </a:r>
            <a:r>
              <a:rPr lang="en-US" sz="1200" b="1" u="sng" dirty="0">
                <a:solidFill>
                  <a:schemeClr val="accent3">
                    <a:lumMod val="75000"/>
                  </a:schemeClr>
                </a:solidFill>
                <a:latin typeface="+mn-lt"/>
              </a:rPr>
              <a:t>5.6</a:t>
            </a:r>
            <a:r>
              <a:rPr lang="en-US" sz="1050" b="1" u="sng" dirty="0">
                <a:solidFill>
                  <a:schemeClr val="accent3">
                    <a:lumMod val="75000"/>
                  </a:schemeClr>
                </a:solidFill>
                <a:latin typeface="+mn-lt"/>
              </a:rPr>
              <a:t>mo </a:t>
            </a:r>
          </a:p>
          <a:p>
            <a:pPr algn="ctr" eaLnBrk="1" fontAlgn="auto" hangingPunct="1">
              <a:spcBef>
                <a:spcPts val="0"/>
              </a:spcBef>
              <a:spcAft>
                <a:spcPts val="0"/>
              </a:spcAft>
              <a:defRPr/>
            </a:pPr>
            <a:r>
              <a:rPr lang="en-US" sz="900" b="1" dirty="0">
                <a:solidFill>
                  <a:schemeClr val="accent3">
                    <a:lumMod val="75000"/>
                  </a:schemeClr>
                </a:solidFill>
                <a:latin typeface="+mn-lt"/>
              </a:rPr>
              <a:t>(4.3-6.3)</a:t>
            </a:r>
            <a:endParaRPr lang="en-US" sz="1100" b="1" dirty="0">
              <a:solidFill>
                <a:schemeClr val="accent3">
                  <a:lumMod val="75000"/>
                </a:schemeClr>
              </a:solidFill>
              <a:latin typeface="+mn-lt"/>
            </a:endParaRPr>
          </a:p>
        </p:txBody>
      </p:sp>
      <p:sp>
        <p:nvSpPr>
          <p:cNvPr id="23" name="TextBox 22">
            <a:extLst>
              <a:ext uri="{FF2B5EF4-FFF2-40B4-BE49-F238E27FC236}">
                <a16:creationId xmlns:a16="http://schemas.microsoft.com/office/drawing/2014/main" id="{F4207B80-EF2D-1FAE-AF38-8C74CE7DAD93}"/>
              </a:ext>
            </a:extLst>
          </p:cNvPr>
          <p:cNvSpPr txBox="1"/>
          <p:nvPr/>
        </p:nvSpPr>
        <p:spPr>
          <a:xfrm>
            <a:off x="579438" y="3059113"/>
            <a:ext cx="1042987" cy="631825"/>
          </a:xfrm>
          <a:prstGeom prst="rect">
            <a:avLst/>
          </a:prstGeom>
          <a:noFill/>
        </p:spPr>
        <p:txBody>
          <a:bodyPr>
            <a:spAutoFit/>
          </a:bodyPr>
          <a:lstStyle/>
          <a:p>
            <a:pPr algn="ctr" eaLnBrk="1" fontAlgn="auto" hangingPunct="1">
              <a:spcBef>
                <a:spcPts val="0"/>
              </a:spcBef>
              <a:spcAft>
                <a:spcPts val="0"/>
              </a:spcAft>
              <a:defRPr/>
            </a:pPr>
            <a:r>
              <a:rPr lang="en-US" sz="1100" b="1" dirty="0">
                <a:latin typeface="+mn-lt"/>
              </a:rPr>
              <a:t>TPC</a:t>
            </a:r>
            <a:r>
              <a:rPr lang="en-US" sz="1600" b="1" dirty="0">
                <a:latin typeface="+mn-lt"/>
              </a:rPr>
              <a:t> </a:t>
            </a:r>
          </a:p>
          <a:p>
            <a:pPr eaLnBrk="1" fontAlgn="auto" hangingPunct="1">
              <a:spcBef>
                <a:spcPts val="0"/>
              </a:spcBef>
              <a:spcAft>
                <a:spcPts val="0"/>
              </a:spcAft>
              <a:defRPr/>
            </a:pPr>
            <a:r>
              <a:rPr lang="en-US" sz="900" b="1" dirty="0">
                <a:latin typeface="+mn-lt"/>
              </a:rPr>
              <a:t>mPFS:</a:t>
            </a:r>
            <a:r>
              <a:rPr lang="en-US" sz="1100" b="1" u="sng" dirty="0">
                <a:latin typeface="+mn-lt"/>
              </a:rPr>
              <a:t>1.7</a:t>
            </a:r>
            <a:r>
              <a:rPr lang="en-US" sz="900" b="1" u="sng" dirty="0">
                <a:latin typeface="+mn-lt"/>
              </a:rPr>
              <a:t>mo </a:t>
            </a:r>
          </a:p>
          <a:p>
            <a:pPr algn="ctr" eaLnBrk="1" fontAlgn="auto" hangingPunct="1">
              <a:spcBef>
                <a:spcPts val="0"/>
              </a:spcBef>
              <a:spcAft>
                <a:spcPts val="0"/>
              </a:spcAft>
              <a:defRPr/>
            </a:pPr>
            <a:r>
              <a:rPr lang="en-US" sz="800" b="1" dirty="0">
                <a:latin typeface="+mn-lt"/>
              </a:rPr>
              <a:t>(1.5-2.6)</a:t>
            </a:r>
            <a:endParaRPr lang="en-US" sz="1050" b="1" dirty="0">
              <a:latin typeface="+mn-lt"/>
            </a:endParaRPr>
          </a:p>
        </p:txBody>
      </p:sp>
      <p:sp>
        <p:nvSpPr>
          <p:cNvPr id="229390" name="TextBox 24">
            <a:extLst>
              <a:ext uri="{FF2B5EF4-FFF2-40B4-BE49-F238E27FC236}">
                <a16:creationId xmlns:a16="http://schemas.microsoft.com/office/drawing/2014/main" id="{A6A92E2D-2AFC-F919-5FE3-6AEE6A0B7FD4}"/>
              </a:ext>
            </a:extLst>
          </p:cNvPr>
          <p:cNvSpPr txBox="1">
            <a:spLocks noChangeArrowheads="1"/>
          </p:cNvSpPr>
          <p:nvPr/>
        </p:nvSpPr>
        <p:spPr bwMode="auto">
          <a:xfrm>
            <a:off x="6588125" y="3017838"/>
            <a:ext cx="1246188"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b="1">
                <a:latin typeface="+mn-lt"/>
              </a:rPr>
              <a:t>TPC</a:t>
            </a:r>
            <a:r>
              <a:rPr lang="en-US" altLang="en-US" sz="1600" b="1">
                <a:latin typeface="+mn-lt"/>
              </a:rPr>
              <a:t> </a:t>
            </a:r>
          </a:p>
          <a:p>
            <a:pPr algn="ctr" eaLnBrk="1" hangingPunct="1"/>
            <a:r>
              <a:rPr lang="en-US" altLang="en-US" sz="1100" b="1">
                <a:latin typeface="+mn-lt"/>
              </a:rPr>
              <a:t>mOS:</a:t>
            </a:r>
            <a:r>
              <a:rPr lang="en-US" altLang="en-US" sz="1100" b="1" u="sng">
                <a:latin typeface="+mn-lt"/>
              </a:rPr>
              <a:t>6.7 mo </a:t>
            </a:r>
          </a:p>
          <a:p>
            <a:pPr algn="ctr" eaLnBrk="1" hangingPunct="1"/>
            <a:r>
              <a:rPr lang="en-US" altLang="en-US" sz="1000" b="1">
                <a:latin typeface="+mn-lt"/>
              </a:rPr>
              <a:t>(5.8-7.7)</a:t>
            </a:r>
            <a:endParaRPr lang="en-US" altLang="en-US" sz="1200" b="1">
              <a:latin typeface="+mn-lt"/>
            </a:endParaRPr>
          </a:p>
        </p:txBody>
      </p:sp>
      <p:sp>
        <p:nvSpPr>
          <p:cNvPr id="24" name="TextBox 23">
            <a:extLst>
              <a:ext uri="{FF2B5EF4-FFF2-40B4-BE49-F238E27FC236}">
                <a16:creationId xmlns:a16="http://schemas.microsoft.com/office/drawing/2014/main" id="{25DA17AC-8C4D-2D94-DED9-BD4442E085DA}"/>
              </a:ext>
            </a:extLst>
          </p:cNvPr>
          <p:cNvSpPr txBox="1"/>
          <p:nvPr/>
        </p:nvSpPr>
        <p:spPr>
          <a:xfrm>
            <a:off x="8045450" y="2343150"/>
            <a:ext cx="1246188" cy="715963"/>
          </a:xfrm>
          <a:prstGeom prst="rect">
            <a:avLst/>
          </a:prstGeom>
          <a:noFill/>
        </p:spPr>
        <p:txBody>
          <a:bodyPr>
            <a:spAutoFit/>
          </a:bodyPr>
          <a:lstStyle/>
          <a:p>
            <a:pPr algn="ctr" eaLnBrk="1" fontAlgn="auto" hangingPunct="1">
              <a:spcBef>
                <a:spcPts val="0"/>
              </a:spcBef>
              <a:spcAft>
                <a:spcPts val="0"/>
              </a:spcAft>
              <a:defRPr/>
            </a:pPr>
            <a:r>
              <a:rPr lang="en-US" sz="1200" b="1" dirty="0">
                <a:solidFill>
                  <a:schemeClr val="accent3">
                    <a:lumMod val="75000"/>
                  </a:schemeClr>
                </a:solidFill>
                <a:latin typeface="+mn-lt"/>
              </a:rPr>
              <a:t>SG</a:t>
            </a:r>
            <a:r>
              <a:rPr lang="en-US" b="1" dirty="0">
                <a:solidFill>
                  <a:schemeClr val="accent3">
                    <a:lumMod val="75000"/>
                  </a:schemeClr>
                </a:solidFill>
                <a:latin typeface="+mn-lt"/>
              </a:rPr>
              <a:t> </a:t>
            </a:r>
          </a:p>
          <a:p>
            <a:pPr algn="ctr" eaLnBrk="1" fontAlgn="auto" hangingPunct="1">
              <a:spcBef>
                <a:spcPts val="0"/>
              </a:spcBef>
              <a:spcAft>
                <a:spcPts val="0"/>
              </a:spcAft>
              <a:defRPr/>
            </a:pPr>
            <a:r>
              <a:rPr lang="en-US" sz="1100" b="1" dirty="0">
                <a:solidFill>
                  <a:schemeClr val="accent3">
                    <a:lumMod val="75000"/>
                  </a:schemeClr>
                </a:solidFill>
                <a:latin typeface="+mn-lt"/>
              </a:rPr>
              <a:t>mOS:</a:t>
            </a:r>
            <a:r>
              <a:rPr lang="en-US" sz="1100" b="1" u="sng" dirty="0">
                <a:solidFill>
                  <a:schemeClr val="accent3">
                    <a:lumMod val="75000"/>
                  </a:schemeClr>
                </a:solidFill>
                <a:latin typeface="+mn-lt"/>
              </a:rPr>
              <a:t>12.1 </a:t>
            </a:r>
            <a:r>
              <a:rPr lang="en-US" sz="1100" b="1" u="sng" dirty="0" err="1">
                <a:solidFill>
                  <a:schemeClr val="accent3">
                    <a:lumMod val="75000"/>
                  </a:schemeClr>
                </a:solidFill>
                <a:latin typeface="+mn-lt"/>
              </a:rPr>
              <a:t>mo</a:t>
            </a:r>
            <a:r>
              <a:rPr lang="en-US" sz="1100" b="1" u="sng" dirty="0">
                <a:solidFill>
                  <a:schemeClr val="accent3">
                    <a:lumMod val="75000"/>
                  </a:schemeClr>
                </a:solidFill>
                <a:latin typeface="+mn-lt"/>
              </a:rPr>
              <a:t> </a:t>
            </a:r>
          </a:p>
          <a:p>
            <a:pPr algn="ctr" eaLnBrk="1" fontAlgn="auto" hangingPunct="1">
              <a:spcBef>
                <a:spcPts val="0"/>
              </a:spcBef>
              <a:spcAft>
                <a:spcPts val="0"/>
              </a:spcAft>
              <a:defRPr/>
            </a:pPr>
            <a:r>
              <a:rPr lang="en-US" sz="1000" b="1" dirty="0">
                <a:solidFill>
                  <a:schemeClr val="accent3">
                    <a:lumMod val="75000"/>
                  </a:schemeClr>
                </a:solidFill>
                <a:latin typeface="+mn-lt"/>
              </a:rPr>
              <a:t>(10.7-14.0)</a:t>
            </a:r>
            <a:endParaRPr lang="en-US" sz="1200" b="1" dirty="0">
              <a:solidFill>
                <a:schemeClr val="accent3">
                  <a:lumMod val="75000"/>
                </a:schemeClr>
              </a:solidFill>
              <a:latin typeface="+mn-lt"/>
            </a:endParaRPr>
          </a:p>
        </p:txBody>
      </p:sp>
      <p:sp>
        <p:nvSpPr>
          <p:cNvPr id="7" name="Rectangle 6">
            <a:extLst>
              <a:ext uri="{FF2B5EF4-FFF2-40B4-BE49-F238E27FC236}">
                <a16:creationId xmlns:a16="http://schemas.microsoft.com/office/drawing/2014/main" id="{F7044850-5792-8280-9B51-27645EE9297B}"/>
              </a:ext>
            </a:extLst>
          </p:cNvPr>
          <p:cNvSpPr/>
          <p:nvPr/>
        </p:nvSpPr>
        <p:spPr>
          <a:xfrm>
            <a:off x="2952750" y="1935163"/>
            <a:ext cx="2774950" cy="746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TextBox 18">
            <a:extLst>
              <a:ext uri="{FF2B5EF4-FFF2-40B4-BE49-F238E27FC236}">
                <a16:creationId xmlns:a16="http://schemas.microsoft.com/office/drawing/2014/main" id="{EF752267-191B-C2EA-3F5B-9237F62665F9}"/>
              </a:ext>
            </a:extLst>
          </p:cNvPr>
          <p:cNvSpPr txBox="1"/>
          <p:nvPr/>
        </p:nvSpPr>
        <p:spPr>
          <a:xfrm>
            <a:off x="2555875" y="2020888"/>
            <a:ext cx="2401888" cy="476250"/>
          </a:xfrm>
          <a:prstGeom prst="rect">
            <a:avLst/>
          </a:prstGeom>
          <a:noFill/>
        </p:spPr>
        <p:txBody>
          <a:bodyPr>
            <a:spAutoFit/>
          </a:bodyPr>
          <a:lstStyle/>
          <a:p>
            <a:pPr eaLnBrk="1" fontAlgn="auto" hangingPunct="1">
              <a:spcBef>
                <a:spcPts val="0"/>
              </a:spcBef>
              <a:spcAft>
                <a:spcPts val="0"/>
              </a:spcAft>
              <a:defRPr/>
            </a:pPr>
            <a:r>
              <a:rPr lang="en-US" sz="1400" b="1" dirty="0">
                <a:solidFill>
                  <a:schemeClr val="accent6"/>
                </a:solidFill>
                <a:latin typeface="+mn-lt"/>
              </a:rPr>
              <a:t>HR= 0.39 </a:t>
            </a:r>
          </a:p>
          <a:p>
            <a:pPr eaLnBrk="1" fontAlgn="auto" hangingPunct="1">
              <a:spcBef>
                <a:spcPts val="0"/>
              </a:spcBef>
              <a:spcAft>
                <a:spcPts val="0"/>
              </a:spcAft>
              <a:defRPr/>
            </a:pPr>
            <a:r>
              <a:rPr lang="en-US" sz="1100" b="1" dirty="0">
                <a:solidFill>
                  <a:schemeClr val="accent6"/>
                </a:solidFill>
                <a:latin typeface="+mn-lt"/>
              </a:rPr>
              <a:t>(95% CI:0.31-0.49), p&lt;0.0001</a:t>
            </a:r>
          </a:p>
        </p:txBody>
      </p:sp>
      <p:sp>
        <p:nvSpPr>
          <p:cNvPr id="15" name="Rectangle 14">
            <a:extLst>
              <a:ext uri="{FF2B5EF4-FFF2-40B4-BE49-F238E27FC236}">
                <a16:creationId xmlns:a16="http://schemas.microsoft.com/office/drawing/2014/main" id="{A4B000C1-C67A-8C31-604C-CD8AD5D291D1}"/>
              </a:ext>
            </a:extLst>
          </p:cNvPr>
          <p:cNvSpPr/>
          <p:nvPr/>
        </p:nvSpPr>
        <p:spPr>
          <a:xfrm>
            <a:off x="9291638" y="1949450"/>
            <a:ext cx="2774950" cy="1136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TextBox 19">
            <a:extLst>
              <a:ext uri="{FF2B5EF4-FFF2-40B4-BE49-F238E27FC236}">
                <a16:creationId xmlns:a16="http://schemas.microsoft.com/office/drawing/2014/main" id="{680B12A8-00D6-2CA1-8A52-1B688A3960BA}"/>
              </a:ext>
            </a:extLst>
          </p:cNvPr>
          <p:cNvSpPr txBox="1"/>
          <p:nvPr/>
        </p:nvSpPr>
        <p:spPr>
          <a:xfrm>
            <a:off x="9429750" y="1566863"/>
            <a:ext cx="2165350" cy="1246187"/>
          </a:xfrm>
          <a:prstGeom prst="rect">
            <a:avLst/>
          </a:prstGeom>
          <a:solidFill>
            <a:schemeClr val="bg1"/>
          </a:solidFill>
        </p:spPr>
        <p:txBody>
          <a:bodyPr>
            <a:spAutoFit/>
          </a:bodyPr>
          <a:lstStyle/>
          <a:p>
            <a:pPr eaLnBrk="1" fontAlgn="auto" hangingPunct="1">
              <a:spcBef>
                <a:spcPts val="0"/>
              </a:spcBef>
              <a:spcAft>
                <a:spcPts val="0"/>
              </a:spcAft>
              <a:defRPr/>
            </a:pPr>
            <a:endParaRPr lang="en-US" sz="1400" b="1" dirty="0">
              <a:solidFill>
                <a:schemeClr val="accent6"/>
              </a:solidFill>
              <a:latin typeface="+mn-lt"/>
            </a:endParaRPr>
          </a:p>
          <a:p>
            <a:pPr eaLnBrk="1" fontAlgn="auto" hangingPunct="1">
              <a:spcBef>
                <a:spcPts val="0"/>
              </a:spcBef>
              <a:spcAft>
                <a:spcPts val="0"/>
              </a:spcAft>
              <a:defRPr/>
            </a:pPr>
            <a:endParaRPr lang="en-US" sz="1400" b="1" dirty="0">
              <a:solidFill>
                <a:schemeClr val="accent6"/>
              </a:solidFill>
              <a:latin typeface="+mn-lt"/>
            </a:endParaRPr>
          </a:p>
          <a:p>
            <a:pPr eaLnBrk="1" fontAlgn="auto" hangingPunct="1">
              <a:spcBef>
                <a:spcPts val="0"/>
              </a:spcBef>
              <a:spcAft>
                <a:spcPts val="0"/>
              </a:spcAft>
              <a:defRPr/>
            </a:pPr>
            <a:r>
              <a:rPr lang="en-US" sz="1400" b="1" dirty="0">
                <a:solidFill>
                  <a:schemeClr val="accent6"/>
                </a:solidFill>
                <a:latin typeface="+mn-lt"/>
              </a:rPr>
              <a:t>HR= 0.48 </a:t>
            </a:r>
          </a:p>
          <a:p>
            <a:pPr eaLnBrk="1" fontAlgn="auto" hangingPunct="1">
              <a:spcBef>
                <a:spcPts val="0"/>
              </a:spcBef>
              <a:spcAft>
                <a:spcPts val="0"/>
              </a:spcAft>
              <a:defRPr/>
            </a:pPr>
            <a:r>
              <a:rPr lang="en-US" sz="1100" b="1" dirty="0">
                <a:solidFill>
                  <a:schemeClr val="accent6"/>
                </a:solidFill>
                <a:latin typeface="+mn-lt"/>
              </a:rPr>
              <a:t>(95% CI:0.39-0.59), p&lt;0.0001</a:t>
            </a:r>
          </a:p>
          <a:p>
            <a:pPr eaLnBrk="1" fontAlgn="auto" hangingPunct="1">
              <a:spcBef>
                <a:spcPts val="0"/>
              </a:spcBef>
              <a:spcAft>
                <a:spcPts val="0"/>
              </a:spcAft>
              <a:defRPr/>
            </a:pPr>
            <a:endParaRPr lang="en-US" sz="1100" b="1" dirty="0">
              <a:solidFill>
                <a:schemeClr val="accent6"/>
              </a:solidFill>
              <a:latin typeface="+mn-lt"/>
            </a:endParaRPr>
          </a:p>
          <a:p>
            <a:pPr eaLnBrk="1" fontAlgn="auto" hangingPunct="1">
              <a:spcBef>
                <a:spcPts val="0"/>
              </a:spcBef>
              <a:spcAft>
                <a:spcPts val="0"/>
              </a:spcAft>
              <a:defRPr/>
            </a:pPr>
            <a:endParaRPr lang="en-US" sz="1100" dirty="0">
              <a:solidFill>
                <a:schemeClr val="accent6"/>
              </a:solidFill>
              <a:latin typeface="+mn-lt"/>
            </a:endParaRPr>
          </a:p>
        </p:txBody>
      </p:sp>
      <p:graphicFrame>
        <p:nvGraphicFramePr>
          <p:cNvPr id="28" name="Table 134">
            <a:extLst>
              <a:ext uri="{FF2B5EF4-FFF2-40B4-BE49-F238E27FC236}">
                <a16:creationId xmlns:a16="http://schemas.microsoft.com/office/drawing/2014/main" id="{34BD6A22-55CF-5C84-031B-D40C10E83FED}"/>
              </a:ext>
            </a:extLst>
          </p:cNvPr>
          <p:cNvGraphicFramePr>
            <a:graphicFrameLocks noGrp="1"/>
          </p:cNvGraphicFramePr>
          <p:nvPr>
            <p:extLst>
              <p:ext uri="{D42A27DB-BD31-4B8C-83A1-F6EECF244321}">
                <p14:modId xmlns:p14="http://schemas.microsoft.com/office/powerpoint/2010/main" val="2844630208"/>
              </p:ext>
            </p:extLst>
          </p:nvPr>
        </p:nvGraphicFramePr>
        <p:xfrm>
          <a:off x="5311775" y="4538663"/>
          <a:ext cx="6027737" cy="427038"/>
        </p:xfrm>
        <a:graphic>
          <a:graphicData uri="http://schemas.openxmlformats.org/drawingml/2006/table">
            <a:tbl>
              <a:tblPr firstRow="1" bandRow="1">
                <a:tableStyleId>{5940675A-B579-460E-94D1-54222C63F5DA}</a:tableStyleId>
              </a:tblPr>
              <a:tblGrid>
                <a:gridCol w="809297">
                  <a:extLst>
                    <a:ext uri="{9D8B030D-6E8A-4147-A177-3AD203B41FA5}">
                      <a16:colId xmlns:a16="http://schemas.microsoft.com/office/drawing/2014/main" val="20000"/>
                    </a:ext>
                  </a:extLst>
                </a:gridCol>
                <a:gridCol w="547804">
                  <a:extLst>
                    <a:ext uri="{9D8B030D-6E8A-4147-A177-3AD203B41FA5}">
                      <a16:colId xmlns:a16="http://schemas.microsoft.com/office/drawing/2014/main" val="20001"/>
                    </a:ext>
                  </a:extLst>
                </a:gridCol>
                <a:gridCol w="498099">
                  <a:extLst>
                    <a:ext uri="{9D8B030D-6E8A-4147-A177-3AD203B41FA5}">
                      <a16:colId xmlns:a16="http://schemas.microsoft.com/office/drawing/2014/main" val="20002"/>
                    </a:ext>
                  </a:extLst>
                </a:gridCol>
                <a:gridCol w="531617">
                  <a:extLst>
                    <a:ext uri="{9D8B030D-6E8A-4147-A177-3AD203B41FA5}">
                      <a16:colId xmlns:a16="http://schemas.microsoft.com/office/drawing/2014/main" val="20003"/>
                    </a:ext>
                  </a:extLst>
                </a:gridCol>
                <a:gridCol w="510353">
                  <a:extLst>
                    <a:ext uri="{9D8B030D-6E8A-4147-A177-3AD203B41FA5}">
                      <a16:colId xmlns:a16="http://schemas.microsoft.com/office/drawing/2014/main" val="20004"/>
                    </a:ext>
                  </a:extLst>
                </a:gridCol>
                <a:gridCol w="446559">
                  <a:extLst>
                    <a:ext uri="{9D8B030D-6E8A-4147-A177-3AD203B41FA5}">
                      <a16:colId xmlns:a16="http://schemas.microsoft.com/office/drawing/2014/main" val="20005"/>
                    </a:ext>
                  </a:extLst>
                </a:gridCol>
                <a:gridCol w="542249">
                  <a:extLst>
                    <a:ext uri="{9D8B030D-6E8A-4147-A177-3AD203B41FA5}">
                      <a16:colId xmlns:a16="http://schemas.microsoft.com/office/drawing/2014/main" val="20006"/>
                    </a:ext>
                  </a:extLst>
                </a:gridCol>
                <a:gridCol w="531617">
                  <a:extLst>
                    <a:ext uri="{9D8B030D-6E8A-4147-A177-3AD203B41FA5}">
                      <a16:colId xmlns:a16="http://schemas.microsoft.com/office/drawing/2014/main" val="20007"/>
                    </a:ext>
                  </a:extLst>
                </a:gridCol>
                <a:gridCol w="520985">
                  <a:extLst>
                    <a:ext uri="{9D8B030D-6E8A-4147-A177-3AD203B41FA5}">
                      <a16:colId xmlns:a16="http://schemas.microsoft.com/office/drawing/2014/main" val="20008"/>
                    </a:ext>
                  </a:extLst>
                </a:gridCol>
                <a:gridCol w="1089157">
                  <a:extLst>
                    <a:ext uri="{9D8B030D-6E8A-4147-A177-3AD203B41FA5}">
                      <a16:colId xmlns:a16="http://schemas.microsoft.com/office/drawing/2014/main" val="20009"/>
                    </a:ext>
                  </a:extLst>
                </a:gridCol>
              </a:tblGrid>
              <a:tr h="213519">
                <a:tc>
                  <a:txBody>
                    <a:bodyPr/>
                    <a:lstStyle/>
                    <a:p>
                      <a:pPr algn="r"/>
                      <a:r>
                        <a:rPr lang="en-US" sz="800" b="1" dirty="0">
                          <a:solidFill>
                            <a:srgbClr val="5FC9CD"/>
                          </a:solidFill>
                        </a:rPr>
                        <a:t>SG</a:t>
                      </a:r>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he-IL" sz="800" dirty="0"/>
                        <a:t>235</a:t>
                      </a:r>
                      <a:endParaRPr lang="en-US" sz="800" dirty="0"/>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he-IL" sz="800" dirty="0"/>
                        <a:t>214</a:t>
                      </a:r>
                      <a:endParaRPr lang="en-US" sz="800" dirty="0"/>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he-IL" sz="800" dirty="0"/>
                        <a:t>190</a:t>
                      </a:r>
                      <a:endParaRPr lang="en-US" sz="800" dirty="0"/>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he-IL" sz="800" dirty="0"/>
                        <a:t>153</a:t>
                      </a:r>
                      <a:endParaRPr lang="en-US" sz="800" dirty="0"/>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he-IL" sz="800" dirty="0"/>
                        <a:t>107</a:t>
                      </a:r>
                      <a:endParaRPr lang="en-US" sz="800" dirty="0"/>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he-IL" sz="800" dirty="0"/>
                        <a:t>70</a:t>
                      </a:r>
                      <a:endParaRPr lang="en-US" sz="800" dirty="0"/>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he-IL" sz="800" dirty="0"/>
                        <a:t>37</a:t>
                      </a:r>
                      <a:endParaRPr lang="en-US" sz="800" dirty="0"/>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he-IL" sz="800" dirty="0"/>
                        <a:t>13</a:t>
                      </a:r>
                      <a:endParaRPr lang="en-US" sz="800" dirty="0"/>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he-IL" sz="700" dirty="0"/>
                        <a:t>0</a:t>
                      </a:r>
                      <a:endParaRPr lang="en-US" sz="700" dirty="0"/>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13519">
                <a:tc>
                  <a:txBody>
                    <a:bodyPr/>
                    <a:lstStyle/>
                    <a:p>
                      <a:pPr algn="r"/>
                      <a:r>
                        <a:rPr lang="en-US" sz="800" b="1" dirty="0">
                          <a:solidFill>
                            <a:schemeClr val="tx1">
                              <a:lumMod val="60000"/>
                              <a:lumOff val="40000"/>
                            </a:schemeClr>
                          </a:solidFill>
                        </a:rPr>
                        <a:t>TPC</a:t>
                      </a:r>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he-IL" sz="800" dirty="0"/>
                        <a:t>233</a:t>
                      </a:r>
                      <a:endParaRPr lang="en-US" sz="800" dirty="0"/>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he-IL" sz="800" dirty="0"/>
                        <a:t>173</a:t>
                      </a:r>
                      <a:endParaRPr lang="en-US" sz="800" dirty="0"/>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he-IL" sz="800" dirty="0"/>
                        <a:t>117</a:t>
                      </a:r>
                      <a:endParaRPr lang="en-US" sz="800" dirty="0"/>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he-IL" sz="800" dirty="0"/>
                        <a:t>74</a:t>
                      </a:r>
                      <a:endParaRPr lang="en-US" sz="800" dirty="0"/>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he-IL" sz="800" dirty="0"/>
                        <a:t>45</a:t>
                      </a:r>
                      <a:endParaRPr lang="en-US" sz="800" dirty="0"/>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he-IL" sz="800" dirty="0"/>
                        <a:t>30</a:t>
                      </a:r>
                      <a:endParaRPr lang="en-US" sz="800" dirty="0"/>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he-IL" sz="800" dirty="0"/>
                        <a:t>11</a:t>
                      </a:r>
                      <a:endParaRPr lang="en-US" sz="800" dirty="0"/>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he-IL" sz="800" dirty="0"/>
                        <a:t>3</a:t>
                      </a:r>
                      <a:endParaRPr lang="en-US" sz="800" dirty="0"/>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he-IL" sz="700" dirty="0"/>
                        <a:t>1</a:t>
                      </a:r>
                      <a:endParaRPr lang="en-US" sz="700" dirty="0"/>
                    </a:p>
                  </a:txBody>
                  <a:tcPr marL="91438" marR="91438" marT="45754" marB="45754">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29" name="TextBox 28">
            <a:extLst>
              <a:ext uri="{FF2B5EF4-FFF2-40B4-BE49-F238E27FC236}">
                <a16:creationId xmlns:a16="http://schemas.microsoft.com/office/drawing/2014/main" id="{98419F72-DB3B-C8AC-88D4-FA12BD8C5E88}"/>
              </a:ext>
            </a:extLst>
          </p:cNvPr>
          <p:cNvSpPr txBox="1"/>
          <p:nvPr/>
        </p:nvSpPr>
        <p:spPr>
          <a:xfrm>
            <a:off x="5578475" y="4413250"/>
            <a:ext cx="717550" cy="214313"/>
          </a:xfrm>
          <a:prstGeom prst="rect">
            <a:avLst/>
          </a:prstGeom>
          <a:noFill/>
        </p:spPr>
        <p:txBody>
          <a:bodyPr wrap="none">
            <a:spAutoFit/>
          </a:bodyPr>
          <a:lstStyle/>
          <a:p>
            <a:pPr eaLnBrk="1" fontAlgn="auto" hangingPunct="1">
              <a:spcBef>
                <a:spcPts val="0"/>
              </a:spcBef>
              <a:spcAft>
                <a:spcPts val="0"/>
              </a:spcAft>
              <a:defRPr/>
            </a:pPr>
            <a:r>
              <a:rPr lang="en-US" sz="800" b="1" dirty="0">
                <a:solidFill>
                  <a:schemeClr val="accent6"/>
                </a:solidFill>
                <a:latin typeface="+mn-lt"/>
              </a:rPr>
              <a:t>No. at Risk</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2">
            <a:extLst>
              <a:ext uri="{FF2B5EF4-FFF2-40B4-BE49-F238E27FC236}">
                <a16:creationId xmlns:a16="http://schemas.microsoft.com/office/drawing/2014/main" id="{3C39B7A9-B50B-88C8-5CED-148D41669D70}"/>
              </a:ext>
            </a:extLst>
          </p:cNvPr>
          <p:cNvSpPr>
            <a:spLocks noGrp="1" noChangeArrowheads="1"/>
          </p:cNvSpPr>
          <p:nvPr>
            <p:ph type="title"/>
          </p:nvPr>
        </p:nvSpPr>
        <p:spPr>
          <a:xfrm>
            <a:off x="211138" y="55563"/>
            <a:ext cx="10848975" cy="673100"/>
          </a:xfrm>
        </p:spPr>
        <p:txBody>
          <a:bodyPr/>
          <a:lstStyle/>
          <a:p>
            <a:pPr eaLnBrk="1" hangingPunct="1">
              <a:lnSpc>
                <a:spcPct val="100000"/>
              </a:lnSpc>
            </a:pPr>
            <a:r>
              <a:rPr lang="en-US" altLang="en-US" sz="2800" dirty="0">
                <a:solidFill>
                  <a:srgbClr val="002060"/>
                </a:solidFill>
                <a:latin typeface="+mn-lt"/>
                <a:ea typeface="Helvetica" panose="020B0604020202020204" pitchFamily="34" charset="0"/>
              </a:rPr>
              <a:t>Trodelvy</a:t>
            </a:r>
            <a:r>
              <a:rPr lang="en-US" altLang="en-US" sz="2800" dirty="0">
                <a:solidFill>
                  <a:srgbClr val="203661"/>
                </a:solidFill>
                <a:latin typeface="+mn-lt"/>
                <a:ea typeface="Roboto Lt"/>
              </a:rPr>
              <a:t> demonstrated significant improvement in ORR over standard single-agent chemotherapy (</a:t>
            </a:r>
            <a:r>
              <a:rPr lang="en-US" altLang="en-US" sz="2800" b="1" dirty="0">
                <a:solidFill>
                  <a:srgbClr val="002060"/>
                </a:solidFill>
                <a:latin typeface="+mn-lt"/>
                <a:ea typeface="Helvetica" panose="020B0604020202020204" pitchFamily="34" charset="0"/>
              </a:rPr>
              <a:t>ITT population) </a:t>
            </a:r>
            <a:br>
              <a:rPr lang="en-US" altLang="en-US" sz="2800" b="1" dirty="0">
                <a:solidFill>
                  <a:srgbClr val="002060"/>
                </a:solidFill>
                <a:latin typeface="+mn-lt"/>
                <a:ea typeface="Helvetica" panose="020B0604020202020204" pitchFamily="34" charset="0"/>
              </a:rPr>
            </a:br>
            <a:endParaRPr lang="en-US" altLang="en-US" sz="2800" dirty="0">
              <a:latin typeface="+mn-lt"/>
              <a:ea typeface="Roboto Lt"/>
            </a:endParaRPr>
          </a:p>
        </p:txBody>
      </p:sp>
      <p:sp>
        <p:nvSpPr>
          <p:cNvPr id="233475" name="Slide Number Placeholder 4">
            <a:extLst>
              <a:ext uri="{FF2B5EF4-FFF2-40B4-BE49-F238E27FC236}">
                <a16:creationId xmlns:a16="http://schemas.microsoft.com/office/drawing/2014/main" id="{827BFD40-2C97-E254-791E-9DDFCFD6E2D2}"/>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C40FD07-5344-4332-8475-4AD59BD08101}" type="slidenum">
              <a:rPr lang="en-US" altLang="en-US" smtClean="0">
                <a:solidFill>
                  <a:srgbClr val="C6CAC6"/>
                </a:solidFill>
                <a:latin typeface="+mn-lt"/>
              </a:rPr>
              <a:pPr fontAlgn="base">
                <a:spcBef>
                  <a:spcPct val="0"/>
                </a:spcBef>
                <a:spcAft>
                  <a:spcPct val="0"/>
                </a:spcAft>
              </a:pPr>
              <a:t>21</a:t>
            </a:fld>
            <a:endParaRPr lang="en-US" altLang="en-US">
              <a:solidFill>
                <a:srgbClr val="C6CAC6"/>
              </a:solidFill>
              <a:latin typeface="+mn-lt"/>
            </a:endParaRPr>
          </a:p>
        </p:txBody>
      </p:sp>
      <p:sp>
        <p:nvSpPr>
          <p:cNvPr id="11" name="Text Placeholder 4">
            <a:extLst>
              <a:ext uri="{FF2B5EF4-FFF2-40B4-BE49-F238E27FC236}">
                <a16:creationId xmlns:a16="http://schemas.microsoft.com/office/drawing/2014/main" id="{A2F5D295-AD20-9A52-162B-F1BB77744C0B}"/>
              </a:ext>
            </a:extLst>
          </p:cNvPr>
          <p:cNvSpPr txBox="1">
            <a:spLocks/>
          </p:cNvSpPr>
          <p:nvPr/>
        </p:nvSpPr>
        <p:spPr bwMode="auto">
          <a:xfrm>
            <a:off x="211138" y="5530762"/>
            <a:ext cx="11628437" cy="1041488"/>
          </a:xfrm>
          <a:prstGeom prst="rect">
            <a:avLst/>
          </a:prstGeom>
          <a:noFill/>
          <a:ln w="9525">
            <a:noFill/>
            <a:miter lim="800000"/>
            <a:headEnd/>
            <a:tailEnd/>
          </a:ln>
        </p:spPr>
        <p:txBody>
          <a:bodyPr lIns="0" tIns="0" rIns="0" bIns="0"/>
          <a:lstStyle>
            <a:lvl1pPr marL="342900" indent="-342900" algn="r" rtl="1" eaLnBrk="0" fontAlgn="base" hangingPunct="0">
              <a:spcBef>
                <a:spcPct val="20000"/>
              </a:spcBef>
              <a:spcAft>
                <a:spcPct val="0"/>
              </a:spcAft>
              <a:defRPr sz="2800" b="1">
                <a:solidFill>
                  <a:srgbClr val="03428E"/>
                </a:solidFill>
                <a:latin typeface="+mn-lt"/>
                <a:ea typeface="+mn-ea"/>
                <a:cs typeface="+mn-cs"/>
              </a:defRPr>
            </a:lvl1pPr>
            <a:lvl2pPr marL="742950" indent="-285750" algn="r" rtl="1" eaLnBrk="0" fontAlgn="base" hangingPunct="0">
              <a:spcBef>
                <a:spcPct val="20000"/>
              </a:spcBef>
              <a:spcAft>
                <a:spcPct val="0"/>
              </a:spcAft>
              <a:buSzPct val="80000"/>
              <a:buBlip>
                <a:blip r:embed="rId3"/>
              </a:buBlip>
              <a:defRPr>
                <a:solidFill>
                  <a:srgbClr val="03428E"/>
                </a:solidFill>
                <a:latin typeface="+mn-lt"/>
                <a:cs typeface="+mn-cs"/>
              </a:defRPr>
            </a:lvl2pPr>
            <a:lvl3pPr marL="1143000" indent="-228600" algn="r" rtl="1" eaLnBrk="0" fontAlgn="base" hangingPunct="0">
              <a:spcBef>
                <a:spcPct val="20000"/>
              </a:spcBef>
              <a:spcAft>
                <a:spcPct val="0"/>
              </a:spcAft>
              <a:defRPr>
                <a:solidFill>
                  <a:srgbClr val="0E5590"/>
                </a:solidFill>
                <a:latin typeface="+mn-lt"/>
                <a:cs typeface="+mn-cs"/>
              </a:defRPr>
            </a:lvl3pPr>
            <a:lvl4pPr marL="1600200" indent="-228600" algn="r" rtl="1" eaLnBrk="0" fontAlgn="base" hangingPunct="0">
              <a:spcBef>
                <a:spcPct val="20000"/>
              </a:spcBef>
              <a:spcAft>
                <a:spcPct val="0"/>
              </a:spcAft>
              <a:defRPr>
                <a:solidFill>
                  <a:srgbClr val="0E5590"/>
                </a:solidFill>
                <a:latin typeface="+mn-lt"/>
                <a:cs typeface="+mn-cs"/>
              </a:defRPr>
            </a:lvl4pPr>
            <a:lvl5pPr marL="2057400" indent="-228600" algn="r" rtl="1" eaLnBrk="0" fontAlgn="base" hangingPunct="0">
              <a:spcBef>
                <a:spcPct val="20000"/>
              </a:spcBef>
              <a:spcAft>
                <a:spcPct val="0"/>
              </a:spcAft>
              <a:defRPr>
                <a:solidFill>
                  <a:srgbClr val="0E5590"/>
                </a:solidFill>
                <a:latin typeface="+mn-lt"/>
                <a:cs typeface="+mn-cs"/>
              </a:defRPr>
            </a:lvl5pPr>
            <a:lvl6pPr marL="2514600" indent="-228600" algn="r" rtl="1" fontAlgn="base">
              <a:spcBef>
                <a:spcPct val="20000"/>
              </a:spcBef>
              <a:spcAft>
                <a:spcPct val="0"/>
              </a:spcAft>
              <a:defRPr>
                <a:solidFill>
                  <a:srgbClr val="0E5590"/>
                </a:solidFill>
                <a:latin typeface="+mn-lt"/>
                <a:cs typeface="+mn-cs"/>
              </a:defRPr>
            </a:lvl6pPr>
            <a:lvl7pPr marL="2971800" indent="-228600" algn="r" rtl="1" fontAlgn="base">
              <a:spcBef>
                <a:spcPct val="20000"/>
              </a:spcBef>
              <a:spcAft>
                <a:spcPct val="0"/>
              </a:spcAft>
              <a:defRPr>
                <a:solidFill>
                  <a:srgbClr val="0E5590"/>
                </a:solidFill>
                <a:latin typeface="+mn-lt"/>
                <a:cs typeface="+mn-cs"/>
              </a:defRPr>
            </a:lvl7pPr>
            <a:lvl8pPr marL="3429000" indent="-228600" algn="r" rtl="1" fontAlgn="base">
              <a:spcBef>
                <a:spcPct val="20000"/>
              </a:spcBef>
              <a:spcAft>
                <a:spcPct val="0"/>
              </a:spcAft>
              <a:defRPr>
                <a:solidFill>
                  <a:srgbClr val="0E5590"/>
                </a:solidFill>
                <a:latin typeface="+mn-lt"/>
                <a:cs typeface="+mn-cs"/>
              </a:defRPr>
            </a:lvl8pPr>
            <a:lvl9pPr marL="3886200" indent="-228600" algn="r" rtl="1" fontAlgn="base">
              <a:spcBef>
                <a:spcPct val="20000"/>
              </a:spcBef>
              <a:spcAft>
                <a:spcPct val="0"/>
              </a:spcAft>
              <a:defRPr>
                <a:solidFill>
                  <a:srgbClr val="0E5590"/>
                </a:solidFill>
                <a:latin typeface="+mn-lt"/>
                <a:cs typeface="+mn-cs"/>
              </a:defRPr>
            </a:lvl9pPr>
          </a:lstStyle>
          <a:p>
            <a:pPr indent="-182880" algn="just" defTabSz="457200" rtl="0">
              <a:spcBef>
                <a:spcPts val="0"/>
              </a:spcBef>
              <a:defRPr/>
            </a:pPr>
            <a:r>
              <a:rPr lang="en-US" sz="800" b="0" kern="0" baseline="30000" dirty="0">
                <a:solidFill>
                  <a:srgbClr val="54565B"/>
                </a:solidFill>
              </a:rPr>
              <a:t>a</a:t>
            </a:r>
            <a:r>
              <a:rPr lang="en-US" sz="800" b="0" kern="0" dirty="0">
                <a:solidFill>
                  <a:srgbClr val="54565B"/>
                </a:solidFill>
              </a:rPr>
              <a:t> The P value is based on the Cochran-Mantel-Haenszel test. </a:t>
            </a:r>
          </a:p>
          <a:p>
            <a:pPr indent="-182880" algn="just" defTabSz="457200" rtl="0">
              <a:spcBef>
                <a:spcPts val="0"/>
              </a:spcBef>
              <a:defRPr/>
            </a:pPr>
            <a:r>
              <a:rPr lang="en-US" sz="800" b="0" kern="0" baseline="30000" dirty="0">
                <a:solidFill>
                  <a:srgbClr val="54565B"/>
                </a:solidFill>
              </a:rPr>
              <a:t>b</a:t>
            </a:r>
            <a:r>
              <a:rPr lang="en-US" sz="800" b="0" kern="0" dirty="0">
                <a:solidFill>
                  <a:srgbClr val="54565B"/>
                </a:solidFill>
              </a:rPr>
              <a:t> Objective response is defined as the best confirmed overall response of either CR or PR. The best overall response is derived based on independent review assessed tumor response at each tumor assessment according to RECIST 1.1. Responses of CR and PR are confirmed no less than 4 weeks later. SD requires a minimum duration of 6 weeks to be classified as SD.</a:t>
            </a:r>
          </a:p>
          <a:p>
            <a:pPr indent="-182880" algn="just" defTabSz="457200" rtl="0">
              <a:spcBef>
                <a:spcPts val="0"/>
              </a:spcBef>
              <a:defRPr/>
            </a:pPr>
            <a:r>
              <a:rPr lang="en-US" sz="800" b="0" kern="0" dirty="0">
                <a:solidFill>
                  <a:srgbClr val="54565B"/>
                </a:solidFill>
              </a:rPr>
              <a:t> </a:t>
            </a:r>
            <a:r>
              <a:rPr lang="en-US" sz="800" b="0" kern="0" baseline="30000" dirty="0">
                <a:solidFill>
                  <a:srgbClr val="54565B"/>
                </a:solidFill>
              </a:rPr>
              <a:t>c </a:t>
            </a:r>
            <a:r>
              <a:rPr lang="en-US" sz="800" b="0" kern="0" dirty="0">
                <a:solidFill>
                  <a:srgbClr val="54565B"/>
                </a:solidFill>
              </a:rPr>
              <a:t>CBR is defined as the percentage of patients with a confirmed best overall response of CR or PR, and SD with a duration of at least 6 months. d Only patients achieving CR or PR are included in the analysis of DOR and TTR. Median DOR is from Kaplan-Meier estimate. CI for median is computed using the Brookmeyer-Crowley method. Abbreviations: CR, complete response; ITT, intention-to-treat; NE, not evaluable; ORR, objective response rate; PD, progressive disease; PR, partial response; SD, stable disease; SG, </a:t>
            </a:r>
            <a:r>
              <a:rPr lang="en-US" sz="800" b="0" kern="0" dirty="0" err="1">
                <a:solidFill>
                  <a:srgbClr val="54565B"/>
                </a:solidFill>
              </a:rPr>
              <a:t>sacituzumab</a:t>
            </a:r>
            <a:r>
              <a:rPr lang="en-US" sz="800" b="0" kern="0" dirty="0">
                <a:solidFill>
                  <a:srgbClr val="54565B"/>
                </a:solidFill>
              </a:rPr>
              <a:t> </a:t>
            </a:r>
            <a:r>
              <a:rPr lang="en-US" sz="800" b="0" kern="0" dirty="0" err="1">
                <a:solidFill>
                  <a:srgbClr val="54565B"/>
                </a:solidFill>
              </a:rPr>
              <a:t>govitecan</a:t>
            </a:r>
            <a:r>
              <a:rPr lang="en-US" sz="800" b="0" kern="0" dirty="0">
                <a:solidFill>
                  <a:srgbClr val="54565B"/>
                </a:solidFill>
              </a:rPr>
              <a:t>; TPC, treatment of physician’s choice</a:t>
            </a:r>
          </a:p>
          <a:p>
            <a:pPr indent="-182880" algn="just" defTabSz="457200" rtl="0">
              <a:spcBef>
                <a:spcPts val="0"/>
              </a:spcBef>
              <a:defRPr/>
            </a:pPr>
            <a:r>
              <a:rPr lang="en-US" sz="800" b="0" kern="0" dirty="0">
                <a:solidFill>
                  <a:srgbClr val="54565B"/>
                </a:solidFill>
              </a:rPr>
              <a:t>1. Aditya Bardia et al., Final Results From the Randomized Phase III ASCENT Clinical Trial in Metastatic Triple-Negative Breast Cancer and Association of Outcomes by Human Epidermal Growth Factor Receptor 2 and Trophoblast Cell Surface Antigen 2 Expression. JCO, 2024, Supplementary</a:t>
            </a:r>
          </a:p>
        </p:txBody>
      </p:sp>
      <p:graphicFrame>
        <p:nvGraphicFramePr>
          <p:cNvPr id="2" name="Table 1">
            <a:extLst>
              <a:ext uri="{FF2B5EF4-FFF2-40B4-BE49-F238E27FC236}">
                <a16:creationId xmlns:a16="http://schemas.microsoft.com/office/drawing/2014/main" id="{52DCEDC8-881F-CF26-14AA-13FB501DCDF2}"/>
              </a:ext>
            </a:extLst>
          </p:cNvPr>
          <p:cNvGraphicFramePr>
            <a:graphicFrameLocks noGrp="1"/>
          </p:cNvGraphicFramePr>
          <p:nvPr>
            <p:extLst>
              <p:ext uri="{D42A27DB-BD31-4B8C-83A1-F6EECF244321}">
                <p14:modId xmlns:p14="http://schemas.microsoft.com/office/powerpoint/2010/main" val="331672034"/>
              </p:ext>
            </p:extLst>
          </p:nvPr>
        </p:nvGraphicFramePr>
        <p:xfrm>
          <a:off x="2922588" y="1867612"/>
          <a:ext cx="5173661" cy="3275888"/>
        </p:xfrm>
        <a:graphic>
          <a:graphicData uri="http://schemas.openxmlformats.org/drawingml/2006/table">
            <a:tbl>
              <a:tblPr firstRow="1" bandRow="1">
                <a:tableStyleId>{7DF18680-E054-41AD-8BC1-D1AEF772440D}</a:tableStyleId>
              </a:tblPr>
              <a:tblGrid>
                <a:gridCol w="2346379">
                  <a:extLst>
                    <a:ext uri="{9D8B030D-6E8A-4147-A177-3AD203B41FA5}">
                      <a16:colId xmlns:a16="http://schemas.microsoft.com/office/drawing/2014/main" val="124576450"/>
                    </a:ext>
                  </a:extLst>
                </a:gridCol>
                <a:gridCol w="1282085">
                  <a:extLst>
                    <a:ext uri="{9D8B030D-6E8A-4147-A177-3AD203B41FA5}">
                      <a16:colId xmlns:a16="http://schemas.microsoft.com/office/drawing/2014/main" val="2296479947"/>
                    </a:ext>
                  </a:extLst>
                </a:gridCol>
                <a:gridCol w="1545197">
                  <a:extLst>
                    <a:ext uri="{9D8B030D-6E8A-4147-A177-3AD203B41FA5}">
                      <a16:colId xmlns:a16="http://schemas.microsoft.com/office/drawing/2014/main" val="1033668613"/>
                    </a:ext>
                  </a:extLst>
                </a:gridCol>
              </a:tblGrid>
              <a:tr h="544359">
                <a:tc>
                  <a:txBody>
                    <a:bodyPr/>
                    <a:lstStyle/>
                    <a:p>
                      <a:pPr>
                        <a:spcBef>
                          <a:spcPts val="0"/>
                        </a:spcBef>
                      </a:pPr>
                      <a:endParaRPr lang="en-US" sz="900" dirty="0">
                        <a:solidFill>
                          <a:schemeClr val="tx1"/>
                        </a:solidFill>
                        <a:latin typeface="Trebuchet MS" panose="020B070302020209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spcBef>
                          <a:spcPts val="0"/>
                        </a:spcBef>
                      </a:pPr>
                      <a:r>
                        <a:rPr lang="en-US" sz="1800" b="1" kern="1200" dirty="0">
                          <a:solidFill>
                            <a:schemeClr val="bg1"/>
                          </a:solidFill>
                          <a:latin typeface="Trebuchet MS" panose="020B0703020202090204" pitchFamily="34" charset="0"/>
                          <a:ea typeface="+mn-ea"/>
                          <a:cs typeface="Arial" panose="020B0604020202020204" pitchFamily="34" charset="0"/>
                        </a:rPr>
                        <a:t>Trodelvy </a:t>
                      </a:r>
                      <a:br>
                        <a:rPr lang="en-US" sz="1100" b="1" kern="1200" dirty="0">
                          <a:solidFill>
                            <a:schemeClr val="bg1"/>
                          </a:solidFill>
                          <a:latin typeface="Trebuchet MS" panose="020B0703020202090204" pitchFamily="34" charset="0"/>
                          <a:ea typeface="+mn-ea"/>
                          <a:cs typeface="Arial" panose="020B0604020202020204" pitchFamily="34" charset="0"/>
                        </a:rPr>
                      </a:br>
                      <a:r>
                        <a:rPr lang="en-US" sz="1100" b="1" kern="1200" dirty="0">
                          <a:solidFill>
                            <a:schemeClr val="bg1"/>
                          </a:solidFill>
                          <a:latin typeface="Trebuchet MS" panose="020B0703020202090204" pitchFamily="34" charset="0"/>
                          <a:ea typeface="+mn-ea"/>
                          <a:cs typeface="Arial" panose="020B0604020202020204" pitchFamily="34" charset="0"/>
                        </a:rPr>
                        <a:t>(n = 235)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B9B5"/>
                    </a:solidFill>
                  </a:tcPr>
                </a:tc>
                <a:tc>
                  <a:txBody>
                    <a:bodyPr/>
                    <a:lstStyle/>
                    <a:p>
                      <a:pPr algn="ctr">
                        <a:spcBef>
                          <a:spcPts val="0"/>
                        </a:spcBef>
                      </a:pPr>
                      <a:r>
                        <a:rPr lang="en-US" sz="1600" dirty="0">
                          <a:latin typeface="Trebuchet MS" panose="020B0703020202090204" pitchFamily="34" charset="0"/>
                          <a:cs typeface="Arial" panose="020B0604020202020204" pitchFamily="34" charset="0"/>
                        </a:rPr>
                        <a:t>TPC </a:t>
                      </a:r>
                    </a:p>
                    <a:p>
                      <a:pPr algn="ctr">
                        <a:spcBef>
                          <a:spcPts val="0"/>
                        </a:spcBef>
                      </a:pPr>
                      <a:r>
                        <a:rPr lang="en-US" sz="1100" dirty="0">
                          <a:latin typeface="Trebuchet MS" panose="020B0703020202090204" pitchFamily="34" charset="0"/>
                          <a:cs typeface="Arial" panose="020B0604020202020204" pitchFamily="34" charset="0"/>
                        </a:rPr>
                        <a:t>(n = 233)</a:t>
                      </a:r>
                      <a:endParaRPr lang="en-US" sz="1100" b="1" kern="1200" dirty="0">
                        <a:solidFill>
                          <a:schemeClr val="bg1"/>
                        </a:solidFill>
                        <a:latin typeface="Trebuchet MS" panose="020B070302020209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3355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pPr>
                      <a:r>
                        <a:rPr lang="en-US" sz="1200" b="1" dirty="0">
                          <a:solidFill>
                            <a:schemeClr val="tx1"/>
                          </a:solidFill>
                          <a:latin typeface="Trebuchet MS" panose="020B0703020202090204" pitchFamily="34" charset="0"/>
                          <a:cs typeface="Arial" panose="020B0604020202020204" pitchFamily="34" charset="0"/>
                        </a:rPr>
                        <a:t>ORR, n</a:t>
                      </a:r>
                      <a:r>
                        <a:rPr lang="en-US" sz="1200" b="1" i="0" baseline="0" dirty="0">
                          <a:latin typeface="Trebuchet MS" panose="020B0703020202090204" pitchFamily="34" charset="0"/>
                          <a:cs typeface="Arial" panose="020B0604020202020204" pitchFamily="34" charset="0"/>
                        </a:rPr>
                        <a:t>(%) </a:t>
                      </a:r>
                      <a:endParaRPr lang="en-US" sz="1200" b="1" dirty="0">
                        <a:solidFill>
                          <a:schemeClr val="tx1"/>
                        </a:solidFill>
                        <a:latin typeface="Trebuchet MS" panose="020B070302020209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1" dirty="0">
                          <a:solidFill>
                            <a:schemeClr val="tx1"/>
                          </a:solidFill>
                          <a:latin typeface="Trebuchet MS" panose="020B0703020202090204" pitchFamily="34" charset="0"/>
                          <a:ea typeface="Cambria" panose="02040503050406030204" pitchFamily="18" charset="0"/>
                          <a:cs typeface="Arial" panose="020B0604020202020204" pitchFamily="34" charset="0"/>
                        </a:rPr>
                        <a:t>83 (31)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buFont typeface="Arial" panose="020B0604020202020204" pitchFamily="34" charset="0"/>
                        <a:buNone/>
                      </a:pPr>
                      <a:r>
                        <a:rPr lang="en-US" sz="1200" b="1" dirty="0">
                          <a:solidFill>
                            <a:schemeClr val="tx1"/>
                          </a:solidFill>
                          <a:latin typeface="Trebuchet MS" panose="020B0703020202090204" pitchFamily="34" charset="0"/>
                          <a:ea typeface="Cambria" panose="02040503050406030204" pitchFamily="18" charset="0"/>
                          <a:cs typeface="Arial" panose="020B0604020202020204" pitchFamily="34" charset="0"/>
                        </a:rPr>
                        <a:t>11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6731985"/>
                  </a:ext>
                </a:extLst>
              </a:tr>
              <a:tr h="252914">
                <a:tc>
                  <a:txBody>
                    <a:bodyPr/>
                    <a:lstStyle/>
                    <a:p>
                      <a:pPr marL="457200" marR="0" lvl="1" indent="-457200" algn="l" defTabSz="914400" rtl="0" eaLnBrk="1" fontAlgn="auto" latinLnBrk="0" hangingPunct="1">
                        <a:lnSpc>
                          <a:spcPct val="100000"/>
                        </a:lnSpc>
                        <a:spcBef>
                          <a:spcPts val="0"/>
                        </a:spcBef>
                        <a:spcAft>
                          <a:spcPts val="0"/>
                        </a:spcAft>
                        <a:buClrTx/>
                        <a:buSzTx/>
                        <a:buFontTx/>
                        <a:buNone/>
                        <a:tabLst/>
                        <a:defRPr/>
                      </a:pPr>
                      <a:r>
                        <a:rPr lang="en-US" sz="900" b="1" i="1" baseline="0" dirty="0">
                          <a:solidFill>
                            <a:schemeClr val="tx1"/>
                          </a:solidFill>
                          <a:latin typeface="Trebuchet MS" panose="020B0703020202090204" pitchFamily="34" charset="0"/>
                          <a:cs typeface="Arial" panose="020B0604020202020204" pitchFamily="34" charset="0"/>
                        </a:rPr>
                        <a:t>P </a:t>
                      </a:r>
                      <a:r>
                        <a:rPr lang="en-US" sz="900" b="1" i="0" baseline="0" dirty="0" err="1">
                          <a:solidFill>
                            <a:schemeClr val="tx1"/>
                          </a:solidFill>
                          <a:latin typeface="Trebuchet MS" panose="020B0703020202090204" pitchFamily="34" charset="0"/>
                          <a:cs typeface="Arial" panose="020B0604020202020204" pitchFamily="34" charset="0"/>
                        </a:rPr>
                        <a:t>value</a:t>
                      </a:r>
                      <a:r>
                        <a:rPr lang="en-US" sz="900" b="1" i="0" baseline="30000" dirty="0" err="1">
                          <a:solidFill>
                            <a:schemeClr val="tx1"/>
                          </a:solidFill>
                          <a:latin typeface="Trebuchet MS" panose="020B0703020202090204" pitchFamily="34" charset="0"/>
                          <a:cs typeface="Arial" panose="020B0604020202020204" pitchFamily="34" charset="0"/>
                        </a:rPr>
                        <a:t>a</a:t>
                      </a:r>
                      <a:endParaRPr lang="en-US" sz="900" b="1" baseline="30000" dirty="0">
                        <a:solidFill>
                          <a:schemeClr val="tx1"/>
                        </a:solidFill>
                        <a:latin typeface="Trebuchet MS" panose="020B070302020209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dirty="0">
                          <a:solidFill>
                            <a:schemeClr val="tx1"/>
                          </a:solidFill>
                          <a:latin typeface="Trebuchet MS" panose="020B0703020202090204" pitchFamily="34" charset="0"/>
                          <a:ea typeface="Cambria" panose="02040503050406030204" pitchFamily="18" charset="0"/>
                          <a:cs typeface="Arial" panose="020B0604020202020204" pitchFamily="34" charset="0"/>
                        </a:rPr>
                        <a:t>&lt;0.0001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1"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anchor="ctr">
                    <a:solidFill>
                      <a:srgbClr val="E7F3F3"/>
                    </a:solidFill>
                  </a:tcPr>
                </a:tc>
                <a:extLst>
                  <a:ext uri="{0D108BD9-81ED-4DB2-BD59-A6C34878D82A}">
                    <a16:rowId xmlns:a16="http://schemas.microsoft.com/office/drawing/2014/main" val="2931256568"/>
                  </a:ext>
                </a:extLst>
              </a:tr>
              <a:tr h="335591">
                <a:tc gridSpan="3">
                  <a:txBody>
                    <a:bodyPr/>
                    <a:lstStyle/>
                    <a:p>
                      <a:pPr algn="l"/>
                      <a:r>
                        <a:rPr lang="en-US" sz="1200" b="1" dirty="0">
                          <a:solidFill>
                            <a:schemeClr val="tx1"/>
                          </a:solidFill>
                          <a:latin typeface="Trebuchet MS" panose="020B0703020202090204" pitchFamily="34" charset="0"/>
                          <a:cs typeface="Arial" panose="020B0604020202020204" pitchFamily="34" charset="0"/>
                        </a:rPr>
                        <a:t>Best overall response, n (%)</a:t>
                      </a:r>
                      <a:r>
                        <a:rPr lang="en-US" sz="1200" b="1" baseline="30000" dirty="0">
                          <a:solidFill>
                            <a:schemeClr val="tx1"/>
                          </a:solidFill>
                          <a:latin typeface="Trebuchet MS" panose="020B0703020202090204" pitchFamily="34" charset="0"/>
                          <a:cs typeface="Arial" panose="020B0604020202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lnSpc>
                          <a:spcPct val="100000"/>
                        </a:lnSpc>
                        <a:buFont typeface="Arial" panose="020B0604020202020204" pitchFamily="34" charset="0"/>
                        <a:buNone/>
                      </a:pPr>
                      <a:endParaRPr lang="en-US" sz="1200" b="1"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lnSpc>
                          <a:spcPct val="100000"/>
                        </a:lnSpc>
                        <a:buFont typeface="Arial" panose="020B0604020202020204" pitchFamily="34" charset="0"/>
                        <a:buNone/>
                      </a:pPr>
                      <a:endParaRPr lang="en-US" sz="1200" b="1"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1903785"/>
                  </a:ext>
                </a:extLst>
              </a:tr>
              <a:tr h="335591">
                <a:tc>
                  <a:txBody>
                    <a:bodyPr/>
                    <a:lstStyle/>
                    <a:p>
                      <a:pPr lvl="1" algn="l"/>
                      <a:r>
                        <a:rPr lang="en-US" sz="1200" b="1" dirty="0">
                          <a:solidFill>
                            <a:schemeClr val="tx1"/>
                          </a:solidFill>
                          <a:latin typeface="Trebuchet MS" panose="020B0703020202090204" pitchFamily="34" charset="0"/>
                          <a:cs typeface="Arial" panose="020B0604020202020204" pitchFamily="34" charset="0"/>
                        </a:rPr>
                        <a:t>CR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buFont typeface="Arial" panose="020B0604020202020204" pitchFamily="34" charset="0"/>
                        <a:buNone/>
                      </a:pPr>
                      <a:r>
                        <a:rPr lang="en-US" sz="1200" b="1" dirty="0">
                          <a:solidFill>
                            <a:schemeClr val="tx1"/>
                          </a:solidFill>
                          <a:latin typeface="Trebuchet MS" panose="020B0703020202090204" pitchFamily="34" charset="0"/>
                          <a:ea typeface="Cambria" panose="02040503050406030204" pitchFamily="18" charset="0"/>
                          <a:cs typeface="Arial" panose="020B0604020202020204" pitchFamily="34" charset="0"/>
                        </a:rPr>
                        <a:t>10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buFont typeface="Arial" panose="020B0604020202020204" pitchFamily="34" charset="0"/>
                        <a:buNone/>
                      </a:pPr>
                      <a:r>
                        <a:rPr lang="en-US" sz="1200" b="1" dirty="0">
                          <a:solidFill>
                            <a:schemeClr val="tx1"/>
                          </a:solidFill>
                          <a:latin typeface="Trebuchet MS" panose="020B0703020202090204" pitchFamily="34" charset="0"/>
                          <a:ea typeface="Cambria" panose="02040503050406030204" pitchFamily="18" charset="0"/>
                          <a:cs typeface="Arial" panose="020B0604020202020204" pitchFamily="34" charset="0"/>
                        </a:rPr>
                        <a:t>2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1175099"/>
                  </a:ext>
                </a:extLst>
              </a:tr>
              <a:tr h="335591">
                <a:tc>
                  <a:txBody>
                    <a:bodyPr/>
                    <a:lstStyle/>
                    <a:p>
                      <a:pPr lvl="1" algn="l"/>
                      <a:r>
                        <a:rPr lang="en-US" sz="1200" b="1" dirty="0">
                          <a:solidFill>
                            <a:schemeClr val="tx1"/>
                          </a:solidFill>
                          <a:latin typeface="Trebuchet MS" panose="020B0703020202090204" pitchFamily="34" charset="0"/>
                          <a:cs typeface="Arial" panose="020B0604020202020204" pitchFamily="34" charset="0"/>
                        </a:rPr>
                        <a:t>PR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buFont typeface="Arial" panose="020B0604020202020204" pitchFamily="34" charset="0"/>
                        <a:buNone/>
                      </a:pPr>
                      <a:r>
                        <a:rPr lang="en-US" sz="1200" b="1" dirty="0">
                          <a:solidFill>
                            <a:schemeClr val="tx1"/>
                          </a:solidFill>
                          <a:latin typeface="Trebuchet MS" panose="020B0703020202090204" pitchFamily="34" charset="0"/>
                          <a:ea typeface="Cambria" panose="02040503050406030204" pitchFamily="18" charset="0"/>
                          <a:cs typeface="Arial" panose="020B0604020202020204" pitchFamily="34" charset="0"/>
                        </a:rPr>
                        <a:t>73 (27)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buFont typeface="Arial" panose="020B0604020202020204" pitchFamily="34" charset="0"/>
                        <a:buNone/>
                      </a:pPr>
                      <a:r>
                        <a:rPr lang="en-US" sz="1200" b="1" dirty="0">
                          <a:solidFill>
                            <a:schemeClr val="tx1"/>
                          </a:solidFill>
                          <a:latin typeface="Trebuchet MS" panose="020B0703020202090204" pitchFamily="34" charset="0"/>
                          <a:ea typeface="Cambria" panose="02040503050406030204" pitchFamily="18" charset="0"/>
                          <a:cs typeface="Arial" panose="020B0604020202020204" pitchFamily="34" charset="0"/>
                        </a:rPr>
                        <a:t>9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9178869"/>
                  </a:ext>
                </a:extLst>
              </a:tr>
              <a:tr h="450451">
                <a:tc>
                  <a:txBody>
                    <a:bodyPr/>
                    <a:lstStyle/>
                    <a:p>
                      <a:pPr algn="l"/>
                      <a:r>
                        <a:rPr lang="en-US" sz="1200" b="1" dirty="0">
                          <a:solidFill>
                            <a:schemeClr val="tx1"/>
                          </a:solidFill>
                          <a:latin typeface="Trebuchet MS" panose="020B0703020202090204" pitchFamily="34" charset="0"/>
                          <a:cs typeface="Arial" panose="020B0604020202020204" pitchFamily="34" charset="0"/>
                        </a:rPr>
                        <a:t>Clinical benefit Rate, n</a:t>
                      </a:r>
                      <a:r>
                        <a:rPr lang="en-US" sz="1200" b="1" i="0" baseline="0" dirty="0">
                          <a:solidFill>
                            <a:schemeClr val="tx1"/>
                          </a:solidFill>
                          <a:latin typeface="Trebuchet MS" panose="020B0703020202090204" pitchFamily="34" charset="0"/>
                          <a:cs typeface="Arial" panose="020B0604020202020204" pitchFamily="34" charset="0"/>
                        </a:rPr>
                        <a:t> (%)</a:t>
                      </a:r>
                      <a:r>
                        <a:rPr lang="en-US" sz="1200" b="1" i="0" baseline="30000" dirty="0">
                          <a:solidFill>
                            <a:schemeClr val="tx1"/>
                          </a:solidFill>
                          <a:latin typeface="Trebuchet MS" panose="020B0703020202090204" pitchFamily="34" charset="0"/>
                          <a:cs typeface="Arial" panose="020B0604020202020204" pitchFamily="34" charset="0"/>
                        </a:rPr>
                        <a:t>c</a:t>
                      </a:r>
                      <a:endParaRPr lang="en-US" sz="1200" b="1" baseline="30000" dirty="0">
                        <a:solidFill>
                          <a:schemeClr val="tx1"/>
                        </a:solidFill>
                        <a:latin typeface="Trebuchet MS" panose="020B070302020209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buFont typeface="Arial" panose="020B0604020202020204" pitchFamily="34" charset="0"/>
                        <a:buNone/>
                      </a:pPr>
                      <a:r>
                        <a:rPr lang="en-US" sz="1200" b="1" dirty="0">
                          <a:solidFill>
                            <a:schemeClr val="tx1"/>
                          </a:solidFill>
                          <a:latin typeface="Trebuchet MS" panose="020B0703020202090204" pitchFamily="34" charset="0"/>
                          <a:ea typeface="Cambria" panose="02040503050406030204" pitchFamily="18" charset="0"/>
                          <a:cs typeface="Arial" panose="020B0604020202020204" pitchFamily="34" charset="0"/>
                        </a:rPr>
                        <a:t>108 (40)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buFont typeface="Arial" panose="020B0604020202020204" pitchFamily="34" charset="0"/>
                        <a:buNone/>
                      </a:pPr>
                      <a:r>
                        <a:rPr lang="en-US" sz="1200" b="1" dirty="0">
                          <a:solidFill>
                            <a:schemeClr val="tx1"/>
                          </a:solidFill>
                          <a:latin typeface="Trebuchet MS" panose="020B0703020202090204" pitchFamily="34" charset="0"/>
                          <a:ea typeface="Cambria" panose="02040503050406030204" pitchFamily="18" charset="0"/>
                          <a:cs typeface="Arial" panose="020B0604020202020204" pitchFamily="34" charset="0"/>
                        </a:rPr>
                        <a:t>21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2811166"/>
                  </a:ext>
                </a:extLst>
              </a:tr>
              <a:tr h="142875">
                <a:tc>
                  <a:txBody>
                    <a:bodyPr/>
                    <a:lstStyle/>
                    <a:p>
                      <a:pPr marL="457200" marR="0" lvl="1" indent="-457200" algn="l" defTabSz="914400" rtl="0" eaLnBrk="1" fontAlgn="auto" latinLnBrk="0" hangingPunct="1">
                        <a:lnSpc>
                          <a:spcPct val="100000"/>
                        </a:lnSpc>
                        <a:spcBef>
                          <a:spcPts val="0"/>
                        </a:spcBef>
                        <a:spcAft>
                          <a:spcPts val="0"/>
                        </a:spcAft>
                        <a:buClrTx/>
                        <a:buSzTx/>
                        <a:buFontTx/>
                        <a:buNone/>
                        <a:tabLst/>
                        <a:defRPr/>
                      </a:pPr>
                      <a:r>
                        <a:rPr lang="en-US" sz="900" b="1" i="1" baseline="0" dirty="0">
                          <a:solidFill>
                            <a:schemeClr val="tx1"/>
                          </a:solidFill>
                          <a:latin typeface="Trebuchet MS" panose="020B0703020202090204" pitchFamily="34" charset="0"/>
                          <a:cs typeface="Arial" panose="020B0604020202020204" pitchFamily="34" charset="0"/>
                        </a:rPr>
                        <a:t>P </a:t>
                      </a:r>
                      <a:r>
                        <a:rPr lang="en-US" sz="900" b="1" i="0" baseline="0" dirty="0" err="1">
                          <a:solidFill>
                            <a:schemeClr val="tx1"/>
                          </a:solidFill>
                          <a:latin typeface="Trebuchet MS" panose="020B0703020202090204" pitchFamily="34" charset="0"/>
                          <a:cs typeface="Arial" panose="020B0604020202020204" pitchFamily="34" charset="0"/>
                        </a:rPr>
                        <a:t>value</a:t>
                      </a:r>
                      <a:r>
                        <a:rPr lang="en-US" sz="900" b="1" i="0" baseline="30000" dirty="0" err="1">
                          <a:solidFill>
                            <a:schemeClr val="tx1"/>
                          </a:solidFill>
                          <a:latin typeface="Trebuchet MS" panose="020B0703020202090204" pitchFamily="34" charset="0"/>
                          <a:cs typeface="Arial" panose="020B0604020202020204" pitchFamily="34" charset="0"/>
                        </a:rPr>
                        <a:t>a</a:t>
                      </a:r>
                      <a:endParaRPr lang="en-US" sz="900" b="1" baseline="30000" dirty="0">
                        <a:solidFill>
                          <a:schemeClr val="tx1"/>
                        </a:solidFill>
                        <a:latin typeface="Trebuchet MS" panose="020B070302020209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dirty="0">
                          <a:solidFill>
                            <a:schemeClr val="tx1"/>
                          </a:solidFill>
                          <a:latin typeface="Trebuchet MS" panose="020B0703020202090204" pitchFamily="34" charset="0"/>
                          <a:ea typeface="Cambria" panose="02040503050406030204" pitchFamily="18" charset="0"/>
                          <a:cs typeface="Arial" panose="020B0604020202020204" pitchFamily="34" charset="0"/>
                        </a:rPr>
                        <a:t>&lt;0.0001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1"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anchor="ctr">
                    <a:noFill/>
                  </a:tcPr>
                </a:tc>
                <a:extLst>
                  <a:ext uri="{0D108BD9-81ED-4DB2-BD59-A6C34878D82A}">
                    <a16:rowId xmlns:a16="http://schemas.microsoft.com/office/drawing/2014/main" val="2797497471"/>
                  </a:ext>
                </a:extLst>
              </a:tr>
              <a:tr h="364359">
                <a:tc>
                  <a:txBody>
                    <a:bodyPr/>
                    <a:lstStyle/>
                    <a:p>
                      <a:pPr algn="l"/>
                      <a:r>
                        <a:rPr lang="en-US" sz="1200" b="1" dirty="0">
                          <a:solidFill>
                            <a:schemeClr val="tx1"/>
                          </a:solidFill>
                          <a:latin typeface="Trebuchet MS" panose="020B0703020202090204" pitchFamily="34" charset="0"/>
                          <a:cs typeface="Arial" panose="020B0604020202020204" pitchFamily="34" charset="0"/>
                        </a:rPr>
                        <a:t>Median DOR, </a:t>
                      </a:r>
                      <a:r>
                        <a:rPr lang="en-US" sz="1200" b="1" dirty="0" err="1">
                          <a:solidFill>
                            <a:schemeClr val="tx1"/>
                          </a:solidFill>
                          <a:latin typeface="Trebuchet MS" panose="020B0703020202090204" pitchFamily="34" charset="0"/>
                          <a:cs typeface="Arial" panose="020B0604020202020204" pitchFamily="34" charset="0"/>
                        </a:rPr>
                        <a:t>mo</a:t>
                      </a:r>
                      <a:r>
                        <a:rPr lang="en-US" sz="1200" b="1" dirty="0">
                          <a:solidFill>
                            <a:schemeClr val="tx1"/>
                          </a:solidFill>
                          <a:latin typeface="Trebuchet MS" panose="020B0703020202090204" pitchFamily="34" charset="0"/>
                          <a:cs typeface="Arial" panose="020B0604020202020204" pitchFamily="34" charset="0"/>
                        </a:rPr>
                        <a:t> (95% CI)</a:t>
                      </a:r>
                      <a:r>
                        <a:rPr lang="en-US" sz="1200" b="1" baseline="30000" dirty="0">
                          <a:solidFill>
                            <a:schemeClr val="tx1"/>
                          </a:solidFill>
                          <a:latin typeface="Trebuchet MS" panose="020B0703020202090204" pitchFamily="34" charset="0"/>
                          <a:cs typeface="Arial" panose="020B0604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buFont typeface="Arial" panose="020B0604020202020204" pitchFamily="34" charset="0"/>
                        <a:buNone/>
                      </a:pPr>
                      <a:r>
                        <a:rPr lang="en-US" sz="1200" b="1" dirty="0">
                          <a:solidFill>
                            <a:schemeClr val="tx1"/>
                          </a:solidFill>
                          <a:latin typeface="Trebuchet MS" panose="020B0703020202090204" pitchFamily="34" charset="0"/>
                          <a:ea typeface="Cambria" panose="02040503050406030204" pitchFamily="18" charset="0"/>
                          <a:cs typeface="Arial" panose="020B0604020202020204" pitchFamily="34" charset="0"/>
                        </a:rPr>
                        <a:t>6.3 </a:t>
                      </a:r>
                    </a:p>
                    <a:p>
                      <a:pPr marL="0" indent="0" algn="ctr">
                        <a:lnSpc>
                          <a:spcPct val="100000"/>
                        </a:lnSpc>
                        <a:buFont typeface="Arial" panose="020B0604020202020204" pitchFamily="34" charset="0"/>
                        <a:buNone/>
                      </a:pPr>
                      <a:r>
                        <a:rPr lang="en-US" sz="1200" b="1" dirty="0">
                          <a:solidFill>
                            <a:schemeClr val="tx1"/>
                          </a:solidFill>
                          <a:latin typeface="Trebuchet MS" panose="020B0703020202090204" pitchFamily="34" charset="0"/>
                          <a:ea typeface="Cambria" panose="02040503050406030204" pitchFamily="18" charset="0"/>
                          <a:cs typeface="Arial" panose="020B0604020202020204" pitchFamily="34" charset="0"/>
                        </a:rPr>
                        <a:t>(5.5−7.9)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solidFill>
                          <a:latin typeface="Trebuchet MS" panose="020B0703020202090204" pitchFamily="34" charset="0"/>
                          <a:ea typeface="Cambria" panose="02040503050406030204" pitchFamily="18" charset="0"/>
                          <a:cs typeface="Arial" panose="020B0604020202020204" pitchFamily="34" charset="0"/>
                        </a:rPr>
                        <a:t>3.6</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solidFill>
                          <a:latin typeface="Trebuchet MS" panose="020B0703020202090204" pitchFamily="34" charset="0"/>
                          <a:ea typeface="Cambria" panose="02040503050406030204" pitchFamily="18" charset="0"/>
                          <a:cs typeface="Arial" panose="020B0604020202020204" pitchFamily="34" charset="0"/>
                        </a:rPr>
                        <a:t>(2.8−NE)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3780819"/>
                  </a:ext>
                </a:extLst>
              </a:tr>
            </a:tbl>
          </a:graphicData>
        </a:graphic>
      </p:graphicFrame>
      <p:sp>
        <p:nvSpPr>
          <p:cNvPr id="3" name="TextBox 9">
            <a:extLst>
              <a:ext uri="{FF2B5EF4-FFF2-40B4-BE49-F238E27FC236}">
                <a16:creationId xmlns:a16="http://schemas.microsoft.com/office/drawing/2014/main" id="{469B4D90-FECC-29DF-61F7-EFE0A6E000D1}"/>
              </a:ext>
            </a:extLst>
          </p:cNvPr>
          <p:cNvSpPr txBox="1">
            <a:spLocks noChangeArrowheads="1"/>
          </p:cNvSpPr>
          <p:nvPr/>
        </p:nvSpPr>
        <p:spPr bwMode="auto">
          <a:xfrm>
            <a:off x="4023518" y="1377630"/>
            <a:ext cx="2971799" cy="36933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1800" b="1" dirty="0">
                <a:solidFill>
                  <a:schemeClr val="bg1"/>
                </a:solidFill>
                <a:latin typeface="+mn-lt"/>
              </a:rPr>
              <a:t>Objective response</a:t>
            </a:r>
            <a:r>
              <a:rPr lang="en-US" altLang="en-US" b="1" baseline="30000" dirty="0">
                <a:solidFill>
                  <a:schemeClr val="bg1"/>
                </a:solidFill>
                <a:latin typeface="+mn-lt"/>
              </a:rPr>
              <a:t>1</a:t>
            </a:r>
            <a:r>
              <a:rPr lang="en-US" altLang="en-US" b="1" dirty="0">
                <a:solidFill>
                  <a:schemeClr val="bg1"/>
                </a:solidFill>
                <a:latin typeface="+mn-lt"/>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Number Placeholder 2">
            <a:extLst>
              <a:ext uri="{FF2B5EF4-FFF2-40B4-BE49-F238E27FC236}">
                <a16:creationId xmlns:a16="http://schemas.microsoft.com/office/drawing/2014/main" id="{543F7519-E0DA-134D-FB5E-DE8E460CF56C}"/>
              </a:ext>
            </a:extLst>
          </p:cNvPr>
          <p:cNvSpPr>
            <a:spLocks noGrp="1" noChangeArrowheads="1"/>
          </p:cNvSpPr>
          <p:nvPr>
            <p:ph type="sldNum" sz="quarter" idx="13"/>
          </p:nvPr>
        </p:nvSpPr>
        <p:spPr bwMode="auto">
          <a:xfrm>
            <a:off x="142875" y="6354763"/>
            <a:ext cx="2743200"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1F98C51-87DE-4FD2-9CD4-8721FA2120D3}" type="slidenum">
              <a:rPr lang="en-US" altLang="en-US" smtClean="0">
                <a:solidFill>
                  <a:schemeClr val="bg2"/>
                </a:solidFill>
                <a:latin typeface="+mn-lt"/>
              </a:rPr>
              <a:pPr fontAlgn="base">
                <a:spcBef>
                  <a:spcPct val="0"/>
                </a:spcBef>
                <a:spcAft>
                  <a:spcPct val="0"/>
                </a:spcAft>
              </a:pPr>
              <a:t>22</a:t>
            </a:fld>
            <a:endParaRPr lang="en-US" altLang="en-US">
              <a:solidFill>
                <a:schemeClr val="bg2"/>
              </a:solidFill>
              <a:latin typeface="+mn-lt"/>
            </a:endParaRPr>
          </a:p>
        </p:txBody>
      </p:sp>
      <p:sp>
        <p:nvSpPr>
          <p:cNvPr id="4" name="Text Placeholder 3">
            <a:extLst>
              <a:ext uri="{FF2B5EF4-FFF2-40B4-BE49-F238E27FC236}">
                <a16:creationId xmlns:a16="http://schemas.microsoft.com/office/drawing/2014/main" id="{5F8139E2-DB82-87C4-EE80-71D599B7478F}"/>
              </a:ext>
            </a:extLst>
          </p:cNvPr>
          <p:cNvSpPr>
            <a:spLocks noGrp="1"/>
          </p:cNvSpPr>
          <p:nvPr>
            <p:ph type="body" sz="quarter" idx="12"/>
          </p:nvPr>
        </p:nvSpPr>
        <p:spPr>
          <a:xfrm>
            <a:off x="404018" y="6230937"/>
            <a:ext cx="9613900" cy="533400"/>
          </a:xfrm>
        </p:spPr>
        <p:txBody>
          <a:bodyPr/>
          <a:lstStyle/>
          <a:p>
            <a:pPr eaLnBrk="1" fontAlgn="auto" hangingPunct="1">
              <a:lnSpc>
                <a:spcPct val="100000"/>
              </a:lnSpc>
              <a:defRPr/>
            </a:pPr>
            <a:r>
              <a:rPr lang="en-US" sz="900" dirty="0">
                <a:solidFill>
                  <a:schemeClr val="bg2">
                    <a:lumMod val="50000"/>
                  </a:schemeClr>
                </a:solidFill>
                <a:latin typeface="+mn-lt"/>
              </a:rPr>
              <a:t>MCBS (Magnitude of Clinical Benefit Score)</a:t>
            </a:r>
            <a:endParaRPr lang="en-GB" sz="900" dirty="0">
              <a:solidFill>
                <a:schemeClr val="bg2">
                  <a:lumMod val="50000"/>
                </a:schemeClr>
              </a:solidFill>
              <a:latin typeface="+mn-lt"/>
            </a:endParaRPr>
          </a:p>
          <a:p>
            <a:pPr eaLnBrk="1" fontAlgn="auto" hangingPunct="1">
              <a:lnSpc>
                <a:spcPct val="100000"/>
              </a:lnSpc>
              <a:defRPr/>
            </a:pPr>
            <a:r>
              <a:rPr lang="en-GB" sz="900" dirty="0" err="1">
                <a:solidFill>
                  <a:schemeClr val="bg2">
                    <a:lumMod val="50000"/>
                  </a:schemeClr>
                </a:solidFill>
                <a:latin typeface="+mn-lt"/>
              </a:rPr>
              <a:t>HRQoL</a:t>
            </a:r>
            <a:r>
              <a:rPr lang="en-GB" sz="900" dirty="0">
                <a:solidFill>
                  <a:schemeClr val="bg2">
                    <a:lumMod val="50000"/>
                  </a:schemeClr>
                </a:solidFill>
                <a:latin typeface="+mn-lt"/>
              </a:rPr>
              <a:t>, health-related quality of life.</a:t>
            </a:r>
          </a:p>
          <a:p>
            <a:pPr marL="228600" indent="-228600" eaLnBrk="1" fontAlgn="auto" hangingPunct="1">
              <a:lnSpc>
                <a:spcPct val="100000"/>
              </a:lnSpc>
              <a:buAutoNum type="arabicPeriod"/>
              <a:defRPr/>
            </a:pPr>
            <a:r>
              <a:rPr lang="en-US" dirty="0" err="1">
                <a:solidFill>
                  <a:schemeClr val="bg2">
                    <a:lumMod val="50000"/>
                  </a:schemeClr>
                </a:solidFill>
                <a:latin typeface="+mn-lt"/>
              </a:rPr>
              <a:t>Loibl</a:t>
            </a:r>
            <a:r>
              <a:rPr lang="en-US" dirty="0">
                <a:solidFill>
                  <a:schemeClr val="bg2">
                    <a:lumMod val="50000"/>
                  </a:schemeClr>
                </a:solidFill>
                <a:latin typeface="+mn-lt"/>
              </a:rPr>
              <a:t> S. et al.,  Health-related quality of life in the phase III ASCENT trial of </a:t>
            </a:r>
            <a:r>
              <a:rPr lang="en-US" dirty="0" err="1">
                <a:solidFill>
                  <a:schemeClr val="bg2">
                    <a:lumMod val="50000"/>
                  </a:schemeClr>
                </a:solidFill>
                <a:latin typeface="+mn-lt"/>
              </a:rPr>
              <a:t>sacituzumab</a:t>
            </a:r>
            <a:r>
              <a:rPr lang="en-US" dirty="0">
                <a:solidFill>
                  <a:schemeClr val="bg2">
                    <a:lumMod val="50000"/>
                  </a:schemeClr>
                </a:solidFill>
                <a:latin typeface="+mn-lt"/>
              </a:rPr>
              <a:t> </a:t>
            </a:r>
            <a:r>
              <a:rPr lang="en-US" dirty="0" err="1">
                <a:solidFill>
                  <a:schemeClr val="bg2">
                    <a:lumMod val="50000"/>
                  </a:schemeClr>
                </a:solidFill>
                <a:latin typeface="+mn-lt"/>
              </a:rPr>
              <a:t>govitecan</a:t>
            </a:r>
            <a:r>
              <a:rPr lang="en-US" dirty="0">
                <a:solidFill>
                  <a:schemeClr val="bg2">
                    <a:lumMod val="50000"/>
                  </a:schemeClr>
                </a:solidFill>
                <a:latin typeface="+mn-lt"/>
              </a:rPr>
              <a:t> versus standard chemotherapy in metastatic triple-negative breast cancer. Euro J Cancer. 2022 Oct 178.</a:t>
            </a:r>
          </a:p>
          <a:p>
            <a:pPr marL="228600" indent="-228600" eaLnBrk="1" fontAlgn="auto" hangingPunct="1">
              <a:lnSpc>
                <a:spcPct val="100000"/>
              </a:lnSpc>
              <a:buAutoNum type="arabicPeriod"/>
              <a:defRPr/>
            </a:pPr>
            <a:r>
              <a:rPr lang="en-US" dirty="0">
                <a:solidFill>
                  <a:schemeClr val="bg2">
                    <a:lumMod val="50000"/>
                  </a:schemeClr>
                </a:solidFill>
                <a:latin typeface="+mn-lt"/>
              </a:rPr>
              <a:t>  https://www.esmo.org/guidelines/esmo-mcbs/esmo-mcbs-for-solid-tumours/esmo-mcbs-scorecards/scorecard-271-1</a:t>
            </a:r>
          </a:p>
          <a:p>
            <a:pPr marL="228600" indent="-228600" eaLnBrk="1" fontAlgn="auto" hangingPunct="1">
              <a:lnSpc>
                <a:spcPct val="100000"/>
              </a:lnSpc>
              <a:buAutoNum type="arabicPeriod"/>
              <a:defRPr/>
            </a:pPr>
            <a:endParaRPr lang="en-GB" dirty="0">
              <a:solidFill>
                <a:schemeClr val="bg2">
                  <a:lumMod val="50000"/>
                </a:schemeClr>
              </a:solidFill>
              <a:latin typeface="+mn-lt"/>
            </a:endParaRPr>
          </a:p>
        </p:txBody>
      </p:sp>
      <p:sp>
        <p:nvSpPr>
          <p:cNvPr id="235524" name="Title 4">
            <a:extLst>
              <a:ext uri="{FF2B5EF4-FFF2-40B4-BE49-F238E27FC236}">
                <a16:creationId xmlns:a16="http://schemas.microsoft.com/office/drawing/2014/main" id="{EBF42625-696C-2690-386D-7D5B6FC4671C}"/>
              </a:ext>
            </a:extLst>
          </p:cNvPr>
          <p:cNvSpPr>
            <a:spLocks noGrp="1" noChangeArrowheads="1"/>
          </p:cNvSpPr>
          <p:nvPr>
            <p:ph type="title"/>
          </p:nvPr>
        </p:nvSpPr>
        <p:spPr>
          <a:xfrm>
            <a:off x="142875" y="93663"/>
            <a:ext cx="11811000" cy="830262"/>
          </a:xfrm>
        </p:spPr>
        <p:txBody>
          <a:bodyPr/>
          <a:lstStyle/>
          <a:p>
            <a:pPr eaLnBrk="1" hangingPunct="1"/>
            <a:r>
              <a:rPr lang="en-US" altLang="en-US" sz="2800" dirty="0">
                <a:solidFill>
                  <a:srgbClr val="002060"/>
                </a:solidFill>
                <a:latin typeface="Trebuchet MS" panose="020B0603020202020204" pitchFamily="34" charset="0"/>
                <a:ea typeface="Helvetica" panose="020B0604020202020204" pitchFamily="34" charset="0"/>
                <a:cs typeface="Arial" panose="020B0604020202020204" pitchFamily="34" charset="0"/>
              </a:rPr>
              <a:t>Trodelvy</a:t>
            </a:r>
            <a:r>
              <a:rPr lang="en-US" altLang="en-US" sz="2800" dirty="0">
                <a:latin typeface="Trebuchet MS" panose="020B0603020202020204" pitchFamily="34" charset="0"/>
                <a:ea typeface="Helvetica" panose="020B0604020202020204" pitchFamily="34" charset="0"/>
                <a:cs typeface="Arial" panose="020B0604020202020204" pitchFamily="34" charset="0"/>
              </a:rPr>
              <a:t> was generally associated with greater improvements and delayed worsening of </a:t>
            </a:r>
            <a:r>
              <a:rPr lang="en-US" altLang="en-US" sz="2800" dirty="0" err="1">
                <a:latin typeface="Trebuchet MS" panose="020B0603020202020204" pitchFamily="34" charset="0"/>
                <a:ea typeface="Helvetica" panose="020B0604020202020204" pitchFamily="34" charset="0"/>
                <a:cs typeface="Arial" panose="020B0604020202020204" pitchFamily="34" charset="0"/>
              </a:rPr>
              <a:t>HRQoL</a:t>
            </a:r>
            <a:r>
              <a:rPr lang="en-US" altLang="en-US" sz="2800" dirty="0">
                <a:latin typeface="Trebuchet MS" panose="020B0603020202020204" pitchFamily="34" charset="0"/>
                <a:ea typeface="Helvetica" panose="020B0604020202020204" pitchFamily="34" charset="0"/>
                <a:cs typeface="Arial" panose="020B0604020202020204" pitchFamily="34" charset="0"/>
              </a:rPr>
              <a:t> scores compared with TPC </a:t>
            </a:r>
            <a:r>
              <a:rPr lang="en-US" altLang="en-US" sz="2800" baseline="30000" dirty="0">
                <a:latin typeface="Trebuchet MS" panose="020B0603020202020204" pitchFamily="34" charset="0"/>
                <a:ea typeface="Helvetica" panose="020B0604020202020204" pitchFamily="34" charset="0"/>
                <a:cs typeface="Arial" panose="020B0604020202020204" pitchFamily="34" charset="0"/>
              </a:rPr>
              <a:t>1</a:t>
            </a:r>
            <a:r>
              <a:rPr lang="en-US" altLang="en-US" sz="2800" dirty="0">
                <a:latin typeface="Trebuchet MS" panose="020B0603020202020204" pitchFamily="34" charset="0"/>
                <a:ea typeface="Helvetica" panose="020B0604020202020204" pitchFamily="34" charset="0"/>
                <a:cs typeface="Arial" panose="020B0604020202020204" pitchFamily="34" charset="0"/>
              </a:rPr>
              <a:t> </a:t>
            </a:r>
            <a:endParaRPr lang="en-GB" altLang="en-US" sz="2800" dirty="0">
              <a:latin typeface="Trebuchet MS" panose="020B0603020202020204" pitchFamily="34" charset="0"/>
              <a:ea typeface="Helvetica" panose="020B0604020202020204" pitchFamily="34" charset="0"/>
              <a:cs typeface="Arial" panose="020B0604020202020204" pitchFamily="34" charset="0"/>
            </a:endParaRPr>
          </a:p>
        </p:txBody>
      </p:sp>
      <p:sp>
        <p:nvSpPr>
          <p:cNvPr id="235525" name="TextBox 7">
            <a:extLst>
              <a:ext uri="{FF2B5EF4-FFF2-40B4-BE49-F238E27FC236}">
                <a16:creationId xmlns:a16="http://schemas.microsoft.com/office/drawing/2014/main" id="{D08A4FB5-B73E-3DEB-C24F-99D2EBF341BC}"/>
              </a:ext>
            </a:extLst>
          </p:cNvPr>
          <p:cNvSpPr txBox="1">
            <a:spLocks noChangeArrowheads="1"/>
          </p:cNvSpPr>
          <p:nvPr/>
        </p:nvSpPr>
        <p:spPr bwMode="auto">
          <a:xfrm>
            <a:off x="404018" y="1481168"/>
            <a:ext cx="11383963" cy="646112"/>
          </a:xfrm>
          <a:prstGeom prst="rect">
            <a:avLst/>
          </a:prstGeom>
          <a:solidFill>
            <a:schemeClr val="bg2">
              <a:lumMod val="20000"/>
              <a:lumOff val="80000"/>
            </a:schemeClr>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solidFill>
                  <a:schemeClr val="accent1"/>
                </a:solidFill>
              </a:rPr>
              <a:t>For global health status (GHS)/QoL, physical functioning, fatigue, and pain, changes from baseline were superior for SG versus TPC, statistically significant and clinically meaningful </a:t>
            </a:r>
            <a:r>
              <a:rPr lang="en-GB" altLang="en-US" b="1" baseline="30000" dirty="0">
                <a:solidFill>
                  <a:schemeClr val="accent1"/>
                </a:solidFill>
              </a:rPr>
              <a:t>1</a:t>
            </a:r>
          </a:p>
        </p:txBody>
      </p:sp>
      <p:pic>
        <p:nvPicPr>
          <p:cNvPr id="235526" name="Graphic 8">
            <a:extLst>
              <a:ext uri="{FF2B5EF4-FFF2-40B4-BE49-F238E27FC236}">
                <a16:creationId xmlns:a16="http://schemas.microsoft.com/office/drawing/2014/main" id="{657584D7-BA6F-1178-80B1-906306B890C4}"/>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381871" y="2550285"/>
            <a:ext cx="1265237"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7" name="Graphic 10">
            <a:extLst>
              <a:ext uri="{FF2B5EF4-FFF2-40B4-BE49-F238E27FC236}">
                <a16:creationId xmlns:a16="http://schemas.microsoft.com/office/drawing/2014/main" id="{F7D3998F-FCE8-B504-34B4-728C580078A2}"/>
              </a:ext>
            </a:extLst>
          </p:cNvPr>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4374183" y="2550285"/>
            <a:ext cx="12668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8" name="Graphic 14">
            <a:extLst>
              <a:ext uri="{FF2B5EF4-FFF2-40B4-BE49-F238E27FC236}">
                <a16:creationId xmlns:a16="http://schemas.microsoft.com/office/drawing/2014/main" id="{0412FADB-690E-2685-D898-AE174D026CEA}"/>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312521" y="2550285"/>
            <a:ext cx="12668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9" name="Graphic 16">
            <a:extLst>
              <a:ext uri="{FF2B5EF4-FFF2-40B4-BE49-F238E27FC236}">
                <a16:creationId xmlns:a16="http://schemas.microsoft.com/office/drawing/2014/main" id="{C79E82C5-8F1B-013C-D0FD-5BE1E2A54B88}"/>
              </a:ext>
            </a:extLst>
          </p:cNvPr>
          <p:cNvPicPr>
            <a:picLocks noChangeAspect="1" noChangeArrowheads="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06421" y="2550285"/>
            <a:ext cx="1265237"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30" name="TextBox 17">
            <a:extLst>
              <a:ext uri="{FF2B5EF4-FFF2-40B4-BE49-F238E27FC236}">
                <a16:creationId xmlns:a16="http://schemas.microsoft.com/office/drawing/2014/main" id="{40B78EE4-2815-0AE4-1356-88E54F6B9494}"/>
              </a:ext>
            </a:extLst>
          </p:cNvPr>
          <p:cNvSpPr txBox="1">
            <a:spLocks noChangeArrowheads="1"/>
          </p:cNvSpPr>
          <p:nvPr/>
        </p:nvSpPr>
        <p:spPr bwMode="auto">
          <a:xfrm>
            <a:off x="2526333" y="4052060"/>
            <a:ext cx="977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200" b="1">
                <a:solidFill>
                  <a:srgbClr val="203661"/>
                </a:solidFill>
                <a:latin typeface="+mn-lt"/>
              </a:rPr>
              <a:t>Global health</a:t>
            </a:r>
          </a:p>
          <a:p>
            <a:pPr algn="ctr" eaLnBrk="1" hangingPunct="1"/>
            <a:r>
              <a:rPr lang="en-GB" altLang="en-US" sz="1200" b="1">
                <a:solidFill>
                  <a:srgbClr val="203661"/>
                </a:solidFill>
                <a:latin typeface="+mn-lt"/>
              </a:rPr>
              <a:t>status/QoL</a:t>
            </a:r>
          </a:p>
        </p:txBody>
      </p:sp>
      <p:sp>
        <p:nvSpPr>
          <p:cNvPr id="235531" name="TextBox 18">
            <a:extLst>
              <a:ext uri="{FF2B5EF4-FFF2-40B4-BE49-F238E27FC236}">
                <a16:creationId xmlns:a16="http://schemas.microsoft.com/office/drawing/2014/main" id="{BFEE7B7C-D90D-23A5-8C01-65F2AFE90594}"/>
              </a:ext>
            </a:extLst>
          </p:cNvPr>
          <p:cNvSpPr txBox="1">
            <a:spLocks noChangeArrowheads="1"/>
          </p:cNvSpPr>
          <p:nvPr/>
        </p:nvSpPr>
        <p:spPr bwMode="auto">
          <a:xfrm>
            <a:off x="6671296" y="4052060"/>
            <a:ext cx="54927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200" b="1">
                <a:solidFill>
                  <a:srgbClr val="203661"/>
                </a:solidFill>
                <a:latin typeface="+mn-lt"/>
              </a:rPr>
              <a:t>Fatigue</a:t>
            </a:r>
          </a:p>
        </p:txBody>
      </p:sp>
      <p:sp>
        <p:nvSpPr>
          <p:cNvPr id="235532" name="TextBox 19">
            <a:extLst>
              <a:ext uri="{FF2B5EF4-FFF2-40B4-BE49-F238E27FC236}">
                <a16:creationId xmlns:a16="http://schemas.microsoft.com/office/drawing/2014/main" id="{DA03C0D4-B102-DF48-7108-87D4B51053CD}"/>
              </a:ext>
            </a:extLst>
          </p:cNvPr>
          <p:cNvSpPr txBox="1">
            <a:spLocks noChangeArrowheads="1"/>
          </p:cNvSpPr>
          <p:nvPr/>
        </p:nvSpPr>
        <p:spPr bwMode="auto">
          <a:xfrm>
            <a:off x="4586908" y="4052060"/>
            <a:ext cx="841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200" b="1">
                <a:solidFill>
                  <a:srgbClr val="203661"/>
                </a:solidFill>
                <a:latin typeface="+mn-lt"/>
              </a:rPr>
              <a:t>Physical</a:t>
            </a:r>
          </a:p>
          <a:p>
            <a:pPr algn="ctr" eaLnBrk="1" hangingPunct="1"/>
            <a:r>
              <a:rPr lang="en-GB" altLang="en-US" sz="1200" b="1">
                <a:solidFill>
                  <a:srgbClr val="203661"/>
                </a:solidFill>
                <a:latin typeface="+mn-lt"/>
              </a:rPr>
              <a:t>functioning</a:t>
            </a:r>
          </a:p>
        </p:txBody>
      </p:sp>
      <p:sp>
        <p:nvSpPr>
          <p:cNvPr id="235533" name="TextBox 21">
            <a:extLst>
              <a:ext uri="{FF2B5EF4-FFF2-40B4-BE49-F238E27FC236}">
                <a16:creationId xmlns:a16="http://schemas.microsoft.com/office/drawing/2014/main" id="{22A20577-172F-9C63-BF02-4F86F7C1D91F}"/>
              </a:ext>
            </a:extLst>
          </p:cNvPr>
          <p:cNvSpPr txBox="1">
            <a:spLocks noChangeArrowheads="1"/>
          </p:cNvSpPr>
          <p:nvPr/>
        </p:nvSpPr>
        <p:spPr bwMode="auto">
          <a:xfrm>
            <a:off x="8776321" y="4052060"/>
            <a:ext cx="32543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200" b="1">
                <a:solidFill>
                  <a:srgbClr val="203661"/>
                </a:solidFill>
                <a:latin typeface="+mn-lt"/>
              </a:rPr>
              <a:t>Pain</a:t>
            </a:r>
          </a:p>
        </p:txBody>
      </p:sp>
      <p:sp>
        <p:nvSpPr>
          <p:cNvPr id="2" name="Rectangle 1">
            <a:extLst>
              <a:ext uri="{FF2B5EF4-FFF2-40B4-BE49-F238E27FC236}">
                <a16:creationId xmlns:a16="http://schemas.microsoft.com/office/drawing/2014/main" id="{178AC982-8E17-7A61-FC54-4C66022D95EC}"/>
              </a:ext>
            </a:extLst>
          </p:cNvPr>
          <p:cNvSpPr/>
          <p:nvPr/>
        </p:nvSpPr>
        <p:spPr>
          <a:xfrm>
            <a:off x="3103526" y="4577576"/>
            <a:ext cx="5074963" cy="1034572"/>
          </a:xfrm>
          <a:prstGeom prst="rect">
            <a:avLst/>
          </a:prstGeom>
          <a:solidFill>
            <a:srgbClr val="1E33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Based on these outcomes </a:t>
            </a:r>
            <a:r>
              <a:rPr lang="en-US" b="1" i="1" dirty="0"/>
              <a:t>ESMO MCBS Score of TRODELVY in </a:t>
            </a:r>
            <a:r>
              <a:rPr lang="en-US" b="1" i="1" dirty="0" err="1"/>
              <a:t>mTNBC</a:t>
            </a:r>
            <a:r>
              <a:rPr lang="en-US" b="1" i="1" dirty="0"/>
              <a:t> </a:t>
            </a:r>
            <a:r>
              <a:rPr lang="en-US" b="1" dirty="0"/>
              <a:t>was increased to the </a:t>
            </a:r>
            <a:r>
              <a:rPr lang="en-US" b="1"/>
              <a:t>maximal </a:t>
            </a:r>
            <a:r>
              <a:rPr lang="en-US" sz="2000" b="1" i="1"/>
              <a:t>5 </a:t>
            </a:r>
            <a:r>
              <a:rPr lang="en-US" sz="2000" b="1" baseline="30000"/>
              <a:t>2</a:t>
            </a:r>
            <a:endParaRPr lang="en-US" b="1" baseline="30000" dirty="0"/>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3">
            <a:extLst>
              <a:ext uri="{FF2B5EF4-FFF2-40B4-BE49-F238E27FC236}">
                <a16:creationId xmlns:a16="http://schemas.microsoft.com/office/drawing/2014/main" id="{0BE7FFAA-F536-DA48-C368-6CDD45DC355E}"/>
              </a:ext>
            </a:extLst>
          </p:cNvPr>
          <p:cNvGraphicFramePr>
            <a:graphicFrameLocks noGrp="1"/>
          </p:cNvGraphicFramePr>
          <p:nvPr>
            <p:extLst>
              <p:ext uri="{D42A27DB-BD31-4B8C-83A1-F6EECF244321}">
                <p14:modId xmlns:p14="http://schemas.microsoft.com/office/powerpoint/2010/main" val="2013389776"/>
              </p:ext>
            </p:extLst>
          </p:nvPr>
        </p:nvGraphicFramePr>
        <p:xfrm>
          <a:off x="89668" y="790407"/>
          <a:ext cx="9704408" cy="5997046"/>
        </p:xfrm>
        <a:graphic>
          <a:graphicData uri="http://schemas.openxmlformats.org/drawingml/2006/table">
            <a:tbl>
              <a:tblPr firstRow="1" bandRow="1">
                <a:tableStyleId>{7DF18680-E054-41AD-8BC1-D1AEF772440D}</a:tableStyleId>
              </a:tblPr>
              <a:tblGrid>
                <a:gridCol w="2222335">
                  <a:extLst>
                    <a:ext uri="{9D8B030D-6E8A-4147-A177-3AD203B41FA5}">
                      <a16:colId xmlns:a16="http://schemas.microsoft.com/office/drawing/2014/main" val="1244893623"/>
                    </a:ext>
                  </a:extLst>
                </a:gridCol>
                <a:gridCol w="1870518">
                  <a:extLst>
                    <a:ext uri="{9D8B030D-6E8A-4147-A177-3AD203B41FA5}">
                      <a16:colId xmlns:a16="http://schemas.microsoft.com/office/drawing/2014/main" val="3847334002"/>
                    </a:ext>
                  </a:extLst>
                </a:gridCol>
                <a:gridCol w="1870519">
                  <a:extLst>
                    <a:ext uri="{9D8B030D-6E8A-4147-A177-3AD203B41FA5}">
                      <a16:colId xmlns:a16="http://schemas.microsoft.com/office/drawing/2014/main" val="3752321446"/>
                    </a:ext>
                  </a:extLst>
                </a:gridCol>
                <a:gridCol w="1870518">
                  <a:extLst>
                    <a:ext uri="{9D8B030D-6E8A-4147-A177-3AD203B41FA5}">
                      <a16:colId xmlns:a16="http://schemas.microsoft.com/office/drawing/2014/main" val="2619752726"/>
                    </a:ext>
                  </a:extLst>
                </a:gridCol>
                <a:gridCol w="1870518">
                  <a:extLst>
                    <a:ext uri="{9D8B030D-6E8A-4147-A177-3AD203B41FA5}">
                      <a16:colId xmlns:a16="http://schemas.microsoft.com/office/drawing/2014/main" val="4031818384"/>
                    </a:ext>
                  </a:extLst>
                </a:gridCol>
              </a:tblGrid>
              <a:tr h="266364">
                <a:tc gridSpan="5">
                  <a:txBody>
                    <a:bodyPr/>
                    <a:lstStyle/>
                    <a:p>
                      <a:pPr algn="l" rtl="0"/>
                      <a:r>
                        <a:rPr lang="en-US" sz="1200" b="1" i="0" u="none" strike="noStrike" kern="1200" baseline="0" dirty="0">
                          <a:solidFill>
                            <a:schemeClr val="lt1"/>
                          </a:solidFill>
                          <a:latin typeface="Calibri" panose="020F0502020204030204" pitchFamily="34" charset="0"/>
                          <a:ea typeface="+mn-ea"/>
                          <a:cs typeface="Calibri" panose="020F0502020204030204" pitchFamily="34" charset="0"/>
                        </a:rPr>
                        <a:t>Overall least-square mean change from baseline during the first six cycles of treatment.</a:t>
                      </a:r>
                      <a:endParaRPr lang="en-IL" sz="1200" b="1"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IL"/>
                    </a:p>
                  </a:txBody>
                  <a:tcPr/>
                </a:tc>
                <a:tc hMerge="1">
                  <a:txBody>
                    <a:bodyPr/>
                    <a:lstStyle/>
                    <a:p>
                      <a:endParaRPr lang="en-IL"/>
                    </a:p>
                  </a:txBody>
                  <a:tcPr/>
                </a:tc>
                <a:tc hMerge="1">
                  <a:txBody>
                    <a:bodyPr/>
                    <a:lstStyle/>
                    <a:p>
                      <a:endParaRPr lang="en-IL"/>
                    </a:p>
                  </a:txBody>
                  <a:tcPr>
                    <a:lnL w="12700" cmpd="sng">
                      <a:noFill/>
                    </a:lnL>
                  </a:tcPr>
                </a:tc>
                <a:tc hMerge="1">
                  <a:txBody>
                    <a:bodyPr/>
                    <a:lstStyle/>
                    <a:p>
                      <a:endParaRPr lang="en-IL"/>
                    </a:p>
                  </a:txBody>
                  <a:tcPr/>
                </a:tc>
                <a:extLst>
                  <a:ext uri="{0D108BD9-81ED-4DB2-BD59-A6C34878D82A}">
                    <a16:rowId xmlns:a16="http://schemas.microsoft.com/office/drawing/2014/main" val="1529083588"/>
                  </a:ext>
                </a:extLst>
              </a:tr>
              <a:tr h="266364">
                <a:tc>
                  <a:txBody>
                    <a:bodyPr/>
                    <a:lstStyle/>
                    <a:p>
                      <a:pPr algn="l" rtl="0"/>
                      <a:endParaRPr lang="en-IL" sz="1050" dirty="0">
                        <a:latin typeface="Calibri" panose="020F0502020204030204" pitchFamily="34" charset="0"/>
                        <a:cs typeface="Calibri" panose="020F050202020403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E335E">
                        <a:alpha val="69804"/>
                      </a:srgbClr>
                    </a:solidFill>
                  </a:tcPr>
                </a:tc>
                <a:tc gridSpan="3">
                  <a:txBody>
                    <a:bodyPr/>
                    <a:lstStyle/>
                    <a:p>
                      <a:pPr algn="l" rtl="0"/>
                      <a:r>
                        <a:rPr lang="en-US" sz="1200" b="0" i="0" u="none" strike="noStrike" kern="1200" baseline="0" dirty="0">
                          <a:solidFill>
                            <a:schemeClr val="bg1"/>
                          </a:solidFill>
                          <a:latin typeface="Calibri" panose="020F0502020204030204" pitchFamily="34" charset="0"/>
                          <a:ea typeface="+mn-ea"/>
                          <a:cs typeface="Calibri" panose="020F0502020204030204" pitchFamily="34" charset="0"/>
                        </a:rPr>
                        <a:t>Least-square mean change from baseline (95% CI)</a:t>
                      </a:r>
                      <a:endParaRPr lang="en-IL" sz="1200"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381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E335E">
                        <a:alpha val="69804"/>
                      </a:srgbClr>
                    </a:solidFill>
                  </a:tcPr>
                </a:tc>
                <a:tc hMerge="1">
                  <a:txBody>
                    <a:bodyPr/>
                    <a:lstStyle/>
                    <a:p>
                      <a:pPr algn="l" rtl="0"/>
                      <a:endParaRPr lang="en-IL" sz="1100" dirty="0">
                        <a:latin typeface="Calibri" panose="020F0502020204030204" pitchFamily="34" charset="0"/>
                        <a:cs typeface="Calibri" panose="020F0502020204030204" pitchFamily="34" charset="0"/>
                      </a:endParaRPr>
                    </a:p>
                  </a:txBody>
                  <a:tcPr/>
                </a:tc>
                <a:tc hMerge="1">
                  <a:txBody>
                    <a:bodyPr/>
                    <a:lstStyle/>
                    <a:p>
                      <a:pPr algn="l" rtl="0"/>
                      <a:endParaRPr lang="en-IL" sz="1100" dirty="0">
                        <a:latin typeface="Calibri" panose="020F0502020204030204" pitchFamily="34" charset="0"/>
                        <a:cs typeface="Calibri" panose="020F0502020204030204" pitchFamily="34" charset="0"/>
                      </a:endParaRPr>
                    </a:p>
                  </a:txBody>
                  <a:tcPr>
                    <a:lnL w="12700" cmpd="sng">
                      <a:noFill/>
                    </a:lnL>
                  </a:tcPr>
                </a:tc>
                <a:tc rowSpan="2">
                  <a:txBody>
                    <a:bodyPr/>
                    <a:lstStyle/>
                    <a:p>
                      <a:pPr algn="l" rtl="0"/>
                      <a:r>
                        <a:rPr lang="en-US" sz="1200" b="0" i="0" u="none" strike="noStrike" kern="1200" baseline="0" dirty="0">
                          <a:solidFill>
                            <a:schemeClr val="bg1"/>
                          </a:solidFill>
                          <a:latin typeface="Calibri" panose="020F0502020204030204" pitchFamily="34" charset="0"/>
                          <a:ea typeface="+mn-ea"/>
                          <a:cs typeface="Calibri" panose="020F0502020204030204" pitchFamily="34" charset="0"/>
                        </a:rPr>
                        <a:t>Non-inferiority</a:t>
                      </a:r>
                    </a:p>
                    <a:p>
                      <a:pPr algn="l" rtl="0"/>
                      <a:r>
                        <a:rPr lang="en-US" sz="1200" b="0" i="0" u="none" strike="noStrike" kern="1200" baseline="0" dirty="0">
                          <a:solidFill>
                            <a:schemeClr val="bg1"/>
                          </a:solidFill>
                          <a:latin typeface="Calibri" panose="020F0502020204030204" pitchFamily="34" charset="0"/>
                          <a:ea typeface="+mn-ea"/>
                          <a:cs typeface="Calibri" panose="020F0502020204030204" pitchFamily="34" charset="0"/>
                        </a:rPr>
                        <a:t>margin (MID) [15]</a:t>
                      </a:r>
                      <a:endParaRPr lang="en-IL" sz="1200"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E335E">
                        <a:alpha val="69804"/>
                      </a:srgbClr>
                    </a:solidFill>
                  </a:tcPr>
                </a:tc>
                <a:extLst>
                  <a:ext uri="{0D108BD9-81ED-4DB2-BD59-A6C34878D82A}">
                    <a16:rowId xmlns:a16="http://schemas.microsoft.com/office/drawing/2014/main" val="4035062446"/>
                  </a:ext>
                </a:extLst>
              </a:tr>
              <a:tr h="266364">
                <a:tc>
                  <a:txBody>
                    <a:bodyPr/>
                    <a:lstStyle/>
                    <a:p>
                      <a:pPr algn="l" rtl="0"/>
                      <a:endParaRPr lang="en-IL" sz="105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E335E">
                        <a:alpha val="69804"/>
                      </a:srgbClr>
                    </a:solidFill>
                  </a:tcPr>
                </a:tc>
                <a:tc>
                  <a:txBody>
                    <a:bodyPr/>
                    <a:lstStyle/>
                    <a:p>
                      <a:pPr algn="l" rtl="0"/>
                      <a:r>
                        <a:rPr lang="en-US" sz="1200" b="0" i="0" u="none" strike="noStrike" kern="1200" baseline="0" dirty="0">
                          <a:solidFill>
                            <a:schemeClr val="bg1"/>
                          </a:solidFill>
                          <a:latin typeface="Calibri" panose="020F0502020204030204" pitchFamily="34" charset="0"/>
                          <a:ea typeface="+mn-ea"/>
                          <a:cs typeface="Calibri" panose="020F0502020204030204" pitchFamily="34" charset="0"/>
                        </a:rPr>
                        <a:t>SG (</a:t>
                      </a:r>
                      <a:r>
                        <a:rPr lang="en-US" sz="1200" b="0" i="1" u="none" strike="noStrike" kern="1200" baseline="0" dirty="0">
                          <a:solidFill>
                            <a:schemeClr val="bg1"/>
                          </a:solidFill>
                          <a:latin typeface="Calibri" panose="020F0502020204030204" pitchFamily="34" charset="0"/>
                          <a:ea typeface="+mn-ea"/>
                          <a:cs typeface="Calibri" panose="020F0502020204030204" pitchFamily="34" charset="0"/>
                        </a:rPr>
                        <a:t>n</a:t>
                      </a:r>
                      <a:r>
                        <a:rPr lang="en-US" sz="1200" b="0" i="0" u="none" strike="noStrike" kern="1200" baseline="0" dirty="0">
                          <a:solidFill>
                            <a:schemeClr val="bg1"/>
                          </a:solidFill>
                          <a:latin typeface="Calibri" panose="020F0502020204030204" pitchFamily="34" charset="0"/>
                          <a:ea typeface="+mn-ea"/>
                          <a:cs typeface="Calibri" panose="020F0502020204030204" pitchFamily="34" charset="0"/>
                        </a:rPr>
                        <a:t> = 236)</a:t>
                      </a:r>
                      <a:endParaRPr lang="en-IL" sz="1200"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E335E">
                        <a:alpha val="69804"/>
                      </a:srgbClr>
                    </a:solidFill>
                  </a:tcPr>
                </a:tc>
                <a:tc>
                  <a:txBody>
                    <a:bodyPr/>
                    <a:lstStyle/>
                    <a:p>
                      <a:pPr algn="l" rtl="0"/>
                      <a:r>
                        <a:rPr lang="en-US" sz="1200" b="0" i="0" u="none" strike="noStrike" kern="1200" baseline="0" dirty="0">
                          <a:solidFill>
                            <a:schemeClr val="bg1"/>
                          </a:solidFill>
                          <a:latin typeface="Calibri" panose="020F0502020204030204" pitchFamily="34" charset="0"/>
                          <a:ea typeface="+mn-ea"/>
                          <a:cs typeface="Calibri" panose="020F0502020204030204" pitchFamily="34" charset="0"/>
                        </a:rPr>
                        <a:t>TPC (</a:t>
                      </a:r>
                      <a:r>
                        <a:rPr lang="en-US" sz="1200" b="0" i="1" u="none" strike="noStrike" kern="1200" baseline="0" dirty="0">
                          <a:solidFill>
                            <a:schemeClr val="bg1"/>
                          </a:solidFill>
                          <a:latin typeface="Calibri" panose="020F0502020204030204" pitchFamily="34" charset="0"/>
                          <a:ea typeface="+mn-ea"/>
                          <a:cs typeface="Calibri" panose="020F0502020204030204" pitchFamily="34" charset="0"/>
                        </a:rPr>
                        <a:t>n</a:t>
                      </a:r>
                      <a:r>
                        <a:rPr lang="en-US" sz="1200" b="0" i="0" u="none" strike="noStrike" kern="1200" baseline="0" dirty="0">
                          <a:solidFill>
                            <a:schemeClr val="bg1"/>
                          </a:solidFill>
                          <a:latin typeface="Calibri" panose="020F0502020204030204" pitchFamily="34" charset="0"/>
                          <a:ea typeface="+mn-ea"/>
                          <a:cs typeface="Calibri" panose="020F0502020204030204" pitchFamily="34" charset="0"/>
                        </a:rPr>
                        <a:t> = 183)</a:t>
                      </a:r>
                      <a:endParaRPr lang="en-IL" sz="1200"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E335E">
                        <a:alpha val="69804"/>
                      </a:srgbClr>
                    </a:solidFill>
                  </a:tcPr>
                </a:tc>
                <a:tc>
                  <a:txBody>
                    <a:bodyPr/>
                    <a:lstStyle/>
                    <a:p>
                      <a:pPr algn="l" rtl="0"/>
                      <a:r>
                        <a:rPr lang="en-US" sz="1200" b="0" i="0" u="none" strike="noStrike" kern="1200" baseline="0" dirty="0">
                          <a:solidFill>
                            <a:schemeClr val="bg1"/>
                          </a:solidFill>
                          <a:latin typeface="Calibri" panose="020F0502020204030204" pitchFamily="34" charset="0"/>
                          <a:ea typeface="+mn-ea"/>
                          <a:cs typeface="Calibri" panose="020F0502020204030204" pitchFamily="34" charset="0"/>
                        </a:rPr>
                        <a:t>SG minus TPC</a:t>
                      </a:r>
                      <a:endParaRPr lang="en-IL" sz="1200"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B w="12700" cmpd="sng">
                      <a:noFill/>
                    </a:lnB>
                    <a:lnTlToBr w="12700" cmpd="sng">
                      <a:noFill/>
                      <a:prstDash val="solid"/>
                    </a:lnTlToBr>
                    <a:lnBlToTr w="12700" cmpd="sng">
                      <a:noFill/>
                      <a:prstDash val="solid"/>
                    </a:lnBlToTr>
                    <a:solidFill>
                      <a:srgbClr val="1E335E">
                        <a:alpha val="69804"/>
                      </a:srgbClr>
                    </a:solidFill>
                  </a:tcPr>
                </a:tc>
                <a:tc vMerge="1">
                  <a:txBody>
                    <a:bodyPr/>
                    <a:lstStyle/>
                    <a:p>
                      <a:pPr algn="l" rtl="0"/>
                      <a:endParaRPr lang="en-IL" sz="11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73933520"/>
                  </a:ext>
                </a:extLst>
              </a:tr>
              <a:tr h="234483">
                <a:tc gridSpan="4">
                  <a:txBody>
                    <a:bodyPr/>
                    <a:lstStyle/>
                    <a:p>
                      <a:pPr algn="l" rtl="0"/>
                      <a:r>
                        <a:rPr lang="en-US" sz="1100" b="1" i="0" u="none" strike="noStrike" kern="1200" baseline="0" dirty="0">
                          <a:solidFill>
                            <a:schemeClr val="bg1"/>
                          </a:solidFill>
                          <a:latin typeface="Calibri" panose="020F0502020204030204" pitchFamily="34" charset="0"/>
                          <a:ea typeface="+mn-ea"/>
                          <a:cs typeface="Calibri" panose="020F0502020204030204" pitchFamily="34" charset="0"/>
                        </a:rPr>
                        <a:t>Primary-focused domains</a:t>
                      </a:r>
                      <a:endParaRPr lang="en-IL" sz="1100" b="1" dirty="0">
                        <a:solidFill>
                          <a:schemeClr val="bg1"/>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40000"/>
                      </a:srgbClr>
                    </a:solidFill>
                  </a:tcPr>
                </a:tc>
                <a:tc hMerge="1">
                  <a:txBody>
                    <a:bodyPr/>
                    <a:lstStyle/>
                    <a:p>
                      <a:pPr algn="l" rtl="0"/>
                      <a:endParaRPr lang="en-IL" sz="11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40000"/>
                      </a:srgbClr>
                    </a:solidFill>
                  </a:tcPr>
                </a:tc>
                <a:tc hMerge="1">
                  <a:txBody>
                    <a:bodyPr/>
                    <a:lstStyle/>
                    <a:p>
                      <a:pPr algn="l" rtl="0"/>
                      <a:endParaRPr lang="en-IL" sz="11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40000"/>
                      </a:srgbClr>
                    </a:solidFill>
                  </a:tcPr>
                </a:tc>
                <a:tc hMerge="1">
                  <a:txBody>
                    <a:bodyPr/>
                    <a:lstStyle/>
                    <a:p>
                      <a:pPr algn="l" rtl="0"/>
                      <a:endParaRPr lang="en-IL" sz="11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4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u="none" strike="noStrike" kern="1200" baseline="0" dirty="0">
                          <a:solidFill>
                            <a:schemeClr val="accent5"/>
                          </a:solidFill>
                          <a:latin typeface="Calibri" panose="020F0502020204030204" pitchFamily="34" charset="0"/>
                          <a:ea typeface="+mn-ea"/>
                          <a:cs typeface="Calibri" panose="020F0502020204030204" pitchFamily="34" charset="0"/>
                        </a:rPr>
                        <a:t>Lower bound of 95% CI</a:t>
                      </a:r>
                      <a:endParaRPr lang="en-IL" sz="8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40000"/>
                      </a:srgbClr>
                    </a:solidFill>
                  </a:tcPr>
                </a:tc>
                <a:extLst>
                  <a:ext uri="{0D108BD9-81ED-4DB2-BD59-A6C34878D82A}">
                    <a16:rowId xmlns:a16="http://schemas.microsoft.com/office/drawing/2014/main" val="3217663763"/>
                  </a:ext>
                </a:extLst>
              </a:tr>
              <a:tr h="229369">
                <a:tc>
                  <a:txBody>
                    <a:bodyPr/>
                    <a:lstStyle/>
                    <a:p>
                      <a:pPr marL="179388" indent="0" algn="l" rtl="0"/>
                      <a:r>
                        <a:rPr lang="en-US" sz="1000" b="1" i="0" u="none" strike="noStrike" kern="1200" baseline="0" dirty="0">
                          <a:solidFill>
                            <a:schemeClr val="accent5"/>
                          </a:solidFill>
                          <a:latin typeface="Calibri" panose="020F0502020204030204" pitchFamily="34" charset="0"/>
                          <a:ea typeface="+mn-ea"/>
                          <a:cs typeface="Calibri" panose="020F0502020204030204" pitchFamily="34" charset="0"/>
                        </a:rPr>
                        <a:t>Global health status/</a:t>
                      </a:r>
                      <a:r>
                        <a:rPr lang="en-US" sz="1000" b="1" i="0" u="none" strike="noStrike" kern="1200" baseline="0" dirty="0" err="1">
                          <a:solidFill>
                            <a:schemeClr val="accent5"/>
                          </a:solidFill>
                          <a:latin typeface="Calibri" panose="020F0502020204030204" pitchFamily="34" charset="0"/>
                          <a:ea typeface="+mn-ea"/>
                          <a:cs typeface="Calibri" panose="020F0502020204030204" pitchFamily="34" charset="0"/>
                        </a:rPr>
                        <a:t>QoL</a:t>
                      </a:r>
                      <a:r>
                        <a:rPr lang="en-US" sz="1000" b="1" i="0" u="none" strike="noStrike" kern="1200" baseline="30000" dirty="0" err="1">
                          <a:solidFill>
                            <a:schemeClr val="accent5"/>
                          </a:solidFill>
                          <a:latin typeface="Calibri" panose="020F0502020204030204" pitchFamily="34" charset="0"/>
                          <a:ea typeface="+mn-ea"/>
                          <a:cs typeface="Calibri" panose="020F0502020204030204" pitchFamily="34" charset="0"/>
                        </a:rPr>
                        <a:t>a</a:t>
                      </a:r>
                      <a:endParaRPr lang="en-IL" sz="1000" b="1" baseline="30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0.66 (-2.21 to 3.53)</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-3.42 (-6.77 to -0.08)</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1" i="0" u="none" strike="noStrike" kern="1200" baseline="0" dirty="0">
                          <a:solidFill>
                            <a:schemeClr val="accent1"/>
                          </a:solidFill>
                          <a:latin typeface="Calibri" panose="020F0502020204030204" pitchFamily="34" charset="0"/>
                          <a:ea typeface="+mn-ea"/>
                          <a:cs typeface="Calibri" panose="020F0502020204030204" pitchFamily="34" charset="0"/>
                        </a:rPr>
                        <a:t>4.08</a:t>
                      </a:r>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 (0.82-7.35)*</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dirty="0">
                          <a:solidFill>
                            <a:schemeClr val="accent5"/>
                          </a:solidFill>
                          <a:latin typeface="Calibri" panose="020F0502020204030204" pitchFamily="34" charset="0"/>
                          <a:cs typeface="Calibri" panose="020F0502020204030204" pitchFamily="34" charset="0"/>
                        </a:rPr>
                        <a:t>-4</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extLst>
                  <a:ext uri="{0D108BD9-81ED-4DB2-BD59-A6C34878D82A}">
                    <a16:rowId xmlns:a16="http://schemas.microsoft.com/office/drawing/2014/main" val="1723506643"/>
                  </a:ext>
                </a:extLst>
              </a:tr>
              <a:tr h="229369">
                <a:tc>
                  <a:txBody>
                    <a:bodyPr/>
                    <a:lstStyle/>
                    <a:p>
                      <a:pPr marL="179388" indent="0" algn="l" rtl="0"/>
                      <a:r>
                        <a:rPr lang="en-US" sz="1000" b="1" i="0" u="none" strike="noStrike" kern="1200" baseline="0" dirty="0">
                          <a:solidFill>
                            <a:schemeClr val="accent5"/>
                          </a:solidFill>
                          <a:latin typeface="Calibri" panose="020F0502020204030204" pitchFamily="34" charset="0"/>
                          <a:ea typeface="+mn-ea"/>
                          <a:cs typeface="Calibri" panose="020F0502020204030204" pitchFamily="34" charset="0"/>
                        </a:rPr>
                        <a:t>Physical </a:t>
                      </a:r>
                      <a:r>
                        <a:rPr lang="en-US" sz="1000" b="1" i="0" u="none" strike="noStrike" kern="1200" baseline="0" dirty="0" err="1">
                          <a:solidFill>
                            <a:schemeClr val="accent5"/>
                          </a:solidFill>
                          <a:latin typeface="Calibri" panose="020F0502020204030204" pitchFamily="34" charset="0"/>
                          <a:ea typeface="+mn-ea"/>
                          <a:cs typeface="Calibri" panose="020F0502020204030204" pitchFamily="34" charset="0"/>
                        </a:rPr>
                        <a:t>functioning</a:t>
                      </a:r>
                      <a:r>
                        <a:rPr lang="en-US" sz="1000" b="1" i="0" u="none" strike="noStrike" kern="1200" baseline="30000" dirty="0" err="1">
                          <a:solidFill>
                            <a:schemeClr val="accent5"/>
                          </a:solidFill>
                          <a:latin typeface="Calibri" panose="020F0502020204030204" pitchFamily="34" charset="0"/>
                          <a:ea typeface="+mn-ea"/>
                          <a:cs typeface="Calibri" panose="020F0502020204030204" pitchFamily="34" charset="0"/>
                        </a:rPr>
                        <a:t>b</a:t>
                      </a:r>
                      <a:endParaRPr lang="en-IL" sz="1000" b="1" i="0" u="none" strike="noStrike" kern="1200" baseline="30000" dirty="0">
                        <a:solidFill>
                          <a:schemeClr val="accent5"/>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1.31 (-1.38 to 3.99)</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-4.39 (-7.52 to -1.26)</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1" i="0" u="none" strike="noStrike" kern="1200" baseline="0" dirty="0">
                          <a:solidFill>
                            <a:schemeClr val="accent1"/>
                          </a:solidFill>
                          <a:latin typeface="Calibri" panose="020F0502020204030204" pitchFamily="34" charset="0"/>
                          <a:ea typeface="+mn-ea"/>
                          <a:cs typeface="Calibri" panose="020F0502020204030204" pitchFamily="34" charset="0"/>
                        </a:rPr>
                        <a:t>5.69</a:t>
                      </a:r>
                      <a:r>
                        <a:rPr lang="en-US" sz="1000" b="1" i="0" u="none" strike="noStrike" kern="1200" baseline="0" dirty="0">
                          <a:solidFill>
                            <a:schemeClr val="accent5"/>
                          </a:solidFill>
                          <a:latin typeface="Calibri" panose="020F0502020204030204" pitchFamily="34" charset="0"/>
                          <a:ea typeface="+mn-ea"/>
                          <a:cs typeface="Calibri" panose="020F0502020204030204" pitchFamily="34" charset="0"/>
                        </a:rPr>
                        <a:t> </a:t>
                      </a:r>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(2.63-8.76)**</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dirty="0">
                          <a:solidFill>
                            <a:schemeClr val="accent5"/>
                          </a:solidFill>
                          <a:latin typeface="Calibri" panose="020F0502020204030204" pitchFamily="34" charset="0"/>
                          <a:cs typeface="Calibri" panose="020F0502020204030204" pitchFamily="34" charset="0"/>
                        </a:rPr>
                        <a:t>-5</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4986228"/>
                  </a:ext>
                </a:extLst>
              </a:tr>
              <a:tr h="229369">
                <a:tc>
                  <a:txBody>
                    <a:bodyPr/>
                    <a:lstStyle/>
                    <a:p>
                      <a:pPr marL="179388" indent="0"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Role </a:t>
                      </a:r>
                      <a:r>
                        <a:rPr lang="en-US" sz="1000" b="0" i="0" u="none" strike="noStrike" kern="1200" baseline="0" dirty="0" err="1">
                          <a:solidFill>
                            <a:schemeClr val="accent5"/>
                          </a:solidFill>
                          <a:latin typeface="Calibri" panose="020F0502020204030204" pitchFamily="34" charset="0"/>
                          <a:ea typeface="+mn-ea"/>
                          <a:cs typeface="Calibri" panose="020F0502020204030204" pitchFamily="34" charset="0"/>
                        </a:rPr>
                        <a:t>functioning</a:t>
                      </a:r>
                      <a:r>
                        <a:rPr lang="en-US" sz="1000" b="0" i="0" u="none" strike="noStrike" kern="1200" baseline="30000" dirty="0" err="1">
                          <a:solidFill>
                            <a:schemeClr val="accent5"/>
                          </a:solidFill>
                          <a:latin typeface="Calibri" panose="020F0502020204030204" pitchFamily="34" charset="0"/>
                          <a:ea typeface="+mn-ea"/>
                          <a:cs typeface="Calibri" panose="020F0502020204030204" pitchFamily="34" charset="0"/>
                        </a:rPr>
                        <a:t>b</a:t>
                      </a:r>
                      <a:endParaRPr lang="en-IL" sz="1000" b="0" i="0" u="none" strike="noStrike" kern="1200" baseline="30000" dirty="0">
                        <a:solidFill>
                          <a:schemeClr val="accent5"/>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-2.24 (-6.13 to 1.65)</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-7.83 (-12.41 to -3.25)</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5.59 (1.13-10.05)*</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dirty="0">
                          <a:solidFill>
                            <a:schemeClr val="accent5"/>
                          </a:solidFill>
                          <a:latin typeface="Calibri" panose="020F0502020204030204" pitchFamily="34" charset="0"/>
                          <a:cs typeface="Calibri" panose="020F0502020204030204" pitchFamily="34" charset="0"/>
                        </a:rPr>
                        <a:t>-6</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extLst>
                  <a:ext uri="{0D108BD9-81ED-4DB2-BD59-A6C34878D82A}">
                    <a16:rowId xmlns:a16="http://schemas.microsoft.com/office/drawing/2014/main" val="4055851059"/>
                  </a:ext>
                </a:extLst>
              </a:tr>
              <a:tr h="229369">
                <a:tc>
                  <a:txBody>
                    <a:bodyPr/>
                    <a:lstStyle/>
                    <a:p>
                      <a:pPr algn="l" rtl="0"/>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Upper bound of 95% CI</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1438089"/>
                  </a:ext>
                </a:extLst>
              </a:tr>
              <a:tr h="229369">
                <a:tc>
                  <a:txBody>
                    <a:bodyPr/>
                    <a:lstStyle/>
                    <a:p>
                      <a:pPr marL="179388" indent="0" algn="l" rtl="0"/>
                      <a:r>
                        <a:rPr lang="en-US" sz="1000" b="1" i="0" u="none" strike="noStrike" kern="1200" baseline="0" dirty="0" err="1">
                          <a:solidFill>
                            <a:schemeClr val="accent5"/>
                          </a:solidFill>
                          <a:latin typeface="Calibri" panose="020F0502020204030204" pitchFamily="34" charset="0"/>
                          <a:ea typeface="+mn-ea"/>
                          <a:cs typeface="Calibri" panose="020F0502020204030204" pitchFamily="34" charset="0"/>
                        </a:rPr>
                        <a:t>Fatigue</a:t>
                      </a:r>
                      <a:r>
                        <a:rPr lang="en-US" sz="1000" b="1" i="0" u="none" strike="noStrike" kern="1200" baseline="30000" dirty="0" err="1">
                          <a:solidFill>
                            <a:schemeClr val="accent5"/>
                          </a:solidFill>
                          <a:latin typeface="Calibri" panose="020F0502020204030204" pitchFamily="34" charset="0"/>
                          <a:ea typeface="+mn-ea"/>
                          <a:cs typeface="Calibri" panose="020F0502020204030204" pitchFamily="34" charset="0"/>
                        </a:rPr>
                        <a:t>c</a:t>
                      </a:r>
                      <a:endParaRPr lang="en-IL" sz="1000" b="1" i="0" u="none" strike="noStrike" kern="1200" baseline="30000" dirty="0">
                        <a:solidFill>
                          <a:schemeClr val="accent5"/>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1.97 (-1.20 to 5.13)</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7.13 (3.40-10.87)</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1" i="0" u="none" strike="noStrike" kern="1200" baseline="0" dirty="0">
                          <a:solidFill>
                            <a:schemeClr val="accent1"/>
                          </a:solidFill>
                          <a:latin typeface="Calibri" panose="020F0502020204030204" pitchFamily="34" charset="0"/>
                          <a:ea typeface="+mn-ea"/>
                          <a:cs typeface="Calibri" panose="020F0502020204030204" pitchFamily="34" charset="0"/>
                        </a:rPr>
                        <a:t>-5.17 </a:t>
                      </a:r>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(-8.81 to -1.52)**</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dirty="0">
                          <a:solidFill>
                            <a:schemeClr val="accent5"/>
                          </a:solidFill>
                          <a:latin typeface="Calibri" panose="020F0502020204030204" pitchFamily="34" charset="0"/>
                          <a:cs typeface="Calibri" panose="020F0502020204030204" pitchFamily="34" charset="0"/>
                        </a:rPr>
                        <a:t>+5</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extLst>
                  <a:ext uri="{0D108BD9-81ED-4DB2-BD59-A6C34878D82A}">
                    <a16:rowId xmlns:a16="http://schemas.microsoft.com/office/drawing/2014/main" val="1330462887"/>
                  </a:ext>
                </a:extLst>
              </a:tr>
              <a:tr h="207882">
                <a:tc>
                  <a:txBody>
                    <a:bodyPr/>
                    <a:lstStyle/>
                    <a:p>
                      <a:pPr marL="179388" indent="0" algn="l" rtl="0"/>
                      <a:r>
                        <a:rPr lang="en-US" sz="1000" b="1" i="0" u="none" strike="noStrike" kern="1200" baseline="0" dirty="0" err="1">
                          <a:solidFill>
                            <a:schemeClr val="accent5"/>
                          </a:solidFill>
                          <a:latin typeface="Calibri" panose="020F0502020204030204" pitchFamily="34" charset="0"/>
                          <a:ea typeface="+mn-ea"/>
                          <a:cs typeface="Calibri" panose="020F0502020204030204" pitchFamily="34" charset="0"/>
                        </a:rPr>
                        <a:t>Pain</a:t>
                      </a:r>
                      <a:r>
                        <a:rPr lang="en-US" sz="1000" b="1" i="0" u="none" strike="noStrike" kern="1200" baseline="30000" dirty="0" err="1">
                          <a:solidFill>
                            <a:schemeClr val="accent5"/>
                          </a:solidFill>
                          <a:latin typeface="Calibri" panose="020F0502020204030204" pitchFamily="34" charset="0"/>
                          <a:ea typeface="+mn-ea"/>
                          <a:cs typeface="Calibri" panose="020F0502020204030204" pitchFamily="34" charset="0"/>
                        </a:rPr>
                        <a:t>c</a:t>
                      </a:r>
                      <a:endParaRPr lang="en-IL" sz="1000" b="1" i="0" u="none" strike="noStrike" kern="1200" baseline="30000" dirty="0">
                        <a:solidFill>
                          <a:schemeClr val="accent5"/>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-8.93 (-12.57 to -5.30)</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-1.89 (-6.18 to 2.40)</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1" i="0" u="none" strike="noStrike" kern="1200" baseline="0" dirty="0">
                          <a:solidFill>
                            <a:schemeClr val="accent1"/>
                          </a:solidFill>
                          <a:latin typeface="Calibri" panose="020F0502020204030204" pitchFamily="34" charset="0"/>
                          <a:ea typeface="+mn-ea"/>
                          <a:cs typeface="Calibri" panose="020F0502020204030204" pitchFamily="34" charset="0"/>
                        </a:rPr>
                        <a:t>-7.04 </a:t>
                      </a:r>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(-11.24 to -2.85)**</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dirty="0">
                          <a:solidFill>
                            <a:schemeClr val="accent5"/>
                          </a:solidFill>
                          <a:latin typeface="Calibri" panose="020F0502020204030204" pitchFamily="34" charset="0"/>
                          <a:cs typeface="Calibri" panose="020F0502020204030204" pitchFamily="34" charset="0"/>
                        </a:rPr>
                        <a:t>+6</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0715001"/>
                  </a:ext>
                </a:extLst>
              </a:tr>
              <a:tr h="179579">
                <a:tc gridSpan="4">
                  <a:txBody>
                    <a:bodyPr/>
                    <a:lstStyle/>
                    <a:p>
                      <a:pPr algn="l" rtl="0"/>
                      <a:r>
                        <a:rPr lang="en-US" sz="1200" b="1" i="0" u="none" strike="noStrike" kern="1200" baseline="0" dirty="0">
                          <a:solidFill>
                            <a:schemeClr val="bg1"/>
                          </a:solidFill>
                          <a:latin typeface="Calibri" panose="020F0502020204030204" pitchFamily="34" charset="0"/>
                          <a:ea typeface="+mn-ea"/>
                          <a:cs typeface="Calibri" panose="020F0502020204030204" pitchFamily="34" charset="0"/>
                        </a:rPr>
                        <a:t>Secondary-focused domains</a:t>
                      </a:r>
                      <a:endParaRPr lang="en-IL" sz="1200" b="1" dirty="0">
                        <a:solidFill>
                          <a:schemeClr val="bg1"/>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40000"/>
                      </a:srgbClr>
                    </a:solidFill>
                  </a:tcPr>
                </a:tc>
                <a:tc hMerge="1">
                  <a:txBody>
                    <a:bodyPr/>
                    <a:lstStyle/>
                    <a:p>
                      <a:pPr algn="l" rtl="0"/>
                      <a:endParaRPr lang="en-IL" sz="11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40000"/>
                      </a:srgbClr>
                    </a:solidFill>
                  </a:tcPr>
                </a:tc>
                <a:tc hMerge="1">
                  <a:txBody>
                    <a:bodyPr/>
                    <a:lstStyle/>
                    <a:p>
                      <a:pPr algn="l" rtl="0"/>
                      <a:endParaRPr lang="en-IL" sz="11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40000"/>
                      </a:srgbClr>
                    </a:solidFill>
                  </a:tcPr>
                </a:tc>
                <a:tc hMerge="1">
                  <a:txBody>
                    <a:bodyPr/>
                    <a:lstStyle/>
                    <a:p>
                      <a:pPr algn="l" rtl="0"/>
                      <a:endParaRPr lang="en-IL" sz="11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4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accent5"/>
                          </a:solidFill>
                          <a:latin typeface="Calibri" panose="020F0502020204030204" pitchFamily="34" charset="0"/>
                          <a:ea typeface="+mn-ea"/>
                          <a:cs typeface="Calibri" panose="020F0502020204030204" pitchFamily="34" charset="0"/>
                        </a:rPr>
                        <a:t>Lower bound of 95% CI</a:t>
                      </a:r>
                      <a:endParaRPr lang="en-IL" sz="9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40000"/>
                      </a:srgbClr>
                    </a:solidFill>
                  </a:tcPr>
                </a:tc>
                <a:extLst>
                  <a:ext uri="{0D108BD9-81ED-4DB2-BD59-A6C34878D82A}">
                    <a16:rowId xmlns:a16="http://schemas.microsoft.com/office/drawing/2014/main" val="3947930388"/>
                  </a:ext>
                </a:extLst>
              </a:tr>
              <a:tr h="229369">
                <a:tc>
                  <a:txBody>
                    <a:bodyPr/>
                    <a:lstStyle/>
                    <a:p>
                      <a:pPr marL="179388" indent="0"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Emotional </a:t>
                      </a:r>
                      <a:r>
                        <a:rPr lang="en-US" sz="1000" b="0" i="0" u="none" strike="noStrike" kern="1200" baseline="0" dirty="0" err="1">
                          <a:solidFill>
                            <a:schemeClr val="accent5"/>
                          </a:solidFill>
                          <a:latin typeface="Calibri" panose="020F0502020204030204" pitchFamily="34" charset="0"/>
                          <a:ea typeface="+mn-ea"/>
                          <a:cs typeface="Calibri" panose="020F0502020204030204" pitchFamily="34" charset="0"/>
                        </a:rPr>
                        <a:t>functioning</a:t>
                      </a:r>
                      <a:r>
                        <a:rPr lang="en-US" sz="1000" b="0" i="0" u="none" strike="noStrike" kern="1200" baseline="30000" dirty="0" err="1">
                          <a:solidFill>
                            <a:schemeClr val="accent5"/>
                          </a:solidFill>
                          <a:latin typeface="Calibri" panose="020F0502020204030204" pitchFamily="34" charset="0"/>
                          <a:ea typeface="+mn-ea"/>
                          <a:cs typeface="Calibri" panose="020F0502020204030204" pitchFamily="34" charset="0"/>
                        </a:rPr>
                        <a:t>b</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3.34 (0.46-6.22)</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-0.55 (3.94 to 2.84)</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1" i="0" u="none" strike="noStrike" kern="1200" baseline="0" dirty="0">
                          <a:solidFill>
                            <a:schemeClr val="accent1"/>
                          </a:solidFill>
                          <a:latin typeface="Calibri" panose="020F0502020204030204" pitchFamily="34" charset="0"/>
                          <a:ea typeface="+mn-ea"/>
                          <a:cs typeface="Calibri" panose="020F0502020204030204" pitchFamily="34" charset="0"/>
                        </a:rPr>
                        <a:t>3.89</a:t>
                      </a:r>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 (0.56-7.22)*</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dirty="0">
                          <a:solidFill>
                            <a:schemeClr val="accent5"/>
                          </a:solidFill>
                          <a:latin typeface="Calibri" panose="020F0502020204030204" pitchFamily="34" charset="0"/>
                          <a:cs typeface="Calibri" panose="020F0502020204030204" pitchFamily="34" charset="0"/>
                        </a:rPr>
                        <a:t>-3</a:t>
                      </a:r>
                      <a:r>
                        <a:rPr lang="en-US" sz="1000" baseline="30000" dirty="0">
                          <a:solidFill>
                            <a:schemeClr val="accent5"/>
                          </a:solidFill>
                          <a:latin typeface="Calibri" panose="020F0502020204030204" pitchFamily="34" charset="0"/>
                          <a:cs typeface="Calibri" panose="020F0502020204030204" pitchFamily="34" charset="0"/>
                        </a:rPr>
                        <a:t>d</a:t>
                      </a:r>
                      <a:endParaRPr lang="en-IL" sz="1000" baseline="30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extLst>
                  <a:ext uri="{0D108BD9-81ED-4DB2-BD59-A6C34878D82A}">
                    <a16:rowId xmlns:a16="http://schemas.microsoft.com/office/drawing/2014/main" val="3541054966"/>
                  </a:ext>
                </a:extLst>
              </a:tr>
              <a:tr h="229369">
                <a:tc>
                  <a:txBody>
                    <a:bodyPr/>
                    <a:lstStyle/>
                    <a:p>
                      <a:pPr marL="179388" indent="0"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Cognitive </a:t>
                      </a:r>
                      <a:r>
                        <a:rPr lang="en-US" sz="1000" b="0" i="0" u="none" strike="noStrike" kern="1200" baseline="0" dirty="0" err="1">
                          <a:solidFill>
                            <a:schemeClr val="accent5"/>
                          </a:solidFill>
                          <a:latin typeface="Calibri" panose="020F0502020204030204" pitchFamily="34" charset="0"/>
                          <a:ea typeface="+mn-ea"/>
                          <a:cs typeface="Calibri" panose="020F0502020204030204" pitchFamily="34" charset="0"/>
                        </a:rPr>
                        <a:t>functioning</a:t>
                      </a:r>
                      <a:r>
                        <a:rPr lang="en-US" sz="1000" b="0" i="0" u="none" strike="noStrike" kern="1200" baseline="30000" dirty="0" err="1">
                          <a:solidFill>
                            <a:schemeClr val="accent5"/>
                          </a:solidFill>
                          <a:latin typeface="Calibri" panose="020F0502020204030204" pitchFamily="34" charset="0"/>
                          <a:ea typeface="+mn-ea"/>
                          <a:cs typeface="Calibri" panose="020F0502020204030204" pitchFamily="34" charset="0"/>
                        </a:rPr>
                        <a:t>b</a:t>
                      </a:r>
                      <a:endParaRPr lang="en-IL" sz="1000" b="0" i="0" u="none" strike="noStrike" kern="1200" baseline="30000" dirty="0">
                        <a:solidFill>
                          <a:schemeClr val="accent5"/>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-1.22 (-4.00 to 1.56)</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-1.98 (-5.21 to 1.24)</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0.76 (-2.36 to 3.89)</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dirty="0">
                          <a:solidFill>
                            <a:schemeClr val="accent5"/>
                          </a:solidFill>
                          <a:latin typeface="Calibri" panose="020F0502020204030204" pitchFamily="34" charset="0"/>
                          <a:cs typeface="Calibri" panose="020F0502020204030204" pitchFamily="34" charset="0"/>
                        </a:rPr>
                        <a:t>-3</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8126745"/>
                  </a:ext>
                </a:extLst>
              </a:tr>
              <a:tr h="229369">
                <a:tc>
                  <a:txBody>
                    <a:bodyPr/>
                    <a:lstStyle/>
                    <a:p>
                      <a:pPr marL="179388" indent="0"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Social </a:t>
                      </a:r>
                      <a:r>
                        <a:rPr lang="en-US" sz="1000" b="0" i="0" u="none" strike="noStrike" kern="1200" baseline="0" dirty="0" err="1">
                          <a:solidFill>
                            <a:schemeClr val="accent5"/>
                          </a:solidFill>
                          <a:latin typeface="Calibri" panose="020F0502020204030204" pitchFamily="34" charset="0"/>
                          <a:ea typeface="+mn-ea"/>
                          <a:cs typeface="Calibri" panose="020F0502020204030204" pitchFamily="34" charset="0"/>
                        </a:rPr>
                        <a:t>functioning</a:t>
                      </a:r>
                      <a:r>
                        <a:rPr lang="en-US" sz="1000" b="0" i="0" u="none" strike="noStrike" kern="1200" baseline="30000" dirty="0" err="1">
                          <a:solidFill>
                            <a:schemeClr val="accent5"/>
                          </a:solidFill>
                          <a:latin typeface="Calibri" panose="020F0502020204030204" pitchFamily="34" charset="0"/>
                          <a:ea typeface="+mn-ea"/>
                          <a:cs typeface="Calibri" panose="020F0502020204030204" pitchFamily="34" charset="0"/>
                        </a:rPr>
                        <a:t>b</a:t>
                      </a:r>
                      <a:endParaRPr lang="en-IL" sz="1000" b="0" i="0" u="none" strike="noStrike" kern="1200" baseline="30000" dirty="0">
                        <a:solidFill>
                          <a:schemeClr val="accent5"/>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-1.51 (-5.47 to 2.45)</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-5.41 (-10.04 to -0.78)</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3.90 (-0.61 to 8.40)</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dirty="0">
                          <a:solidFill>
                            <a:schemeClr val="accent5"/>
                          </a:solidFill>
                          <a:latin typeface="Calibri" panose="020F0502020204030204" pitchFamily="34" charset="0"/>
                          <a:cs typeface="Calibri" panose="020F0502020204030204" pitchFamily="34" charset="0"/>
                        </a:rPr>
                        <a:t>-5</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extLst>
                  <a:ext uri="{0D108BD9-81ED-4DB2-BD59-A6C34878D82A}">
                    <a16:rowId xmlns:a16="http://schemas.microsoft.com/office/drawing/2014/main" val="3392117215"/>
                  </a:ext>
                </a:extLst>
              </a:tr>
              <a:tr h="144356">
                <a:tc>
                  <a:txBody>
                    <a:bodyPr/>
                    <a:lstStyle/>
                    <a:p>
                      <a:pPr algn="l" rtl="0"/>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accent5"/>
                          </a:solidFill>
                          <a:latin typeface="+mn-lt"/>
                          <a:ea typeface="+mn-ea"/>
                          <a:cs typeface="+mn-cs"/>
                        </a:rPr>
                        <a:t>Upper bound of 95% CI</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1156573"/>
                  </a:ext>
                </a:extLst>
              </a:tr>
              <a:tr h="229369">
                <a:tc>
                  <a:txBody>
                    <a:bodyPr/>
                    <a:lstStyle/>
                    <a:p>
                      <a:pPr marL="179388" indent="0"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Nausea/</a:t>
                      </a:r>
                      <a:r>
                        <a:rPr lang="en-US" sz="1000" b="0" i="0" u="none" strike="noStrike" kern="1200" baseline="0" dirty="0" err="1">
                          <a:solidFill>
                            <a:schemeClr val="accent5"/>
                          </a:solidFill>
                          <a:latin typeface="Calibri" panose="020F0502020204030204" pitchFamily="34" charset="0"/>
                          <a:ea typeface="+mn-ea"/>
                          <a:cs typeface="Calibri" panose="020F0502020204030204" pitchFamily="34" charset="0"/>
                        </a:rPr>
                        <a:t>vomiting</a:t>
                      </a:r>
                      <a:r>
                        <a:rPr lang="en-US" sz="1000" b="0" i="0" u="none" strike="noStrike" kern="1200" baseline="30000" dirty="0" err="1">
                          <a:solidFill>
                            <a:schemeClr val="accent5"/>
                          </a:solidFill>
                          <a:latin typeface="Calibri" panose="020F0502020204030204" pitchFamily="34" charset="0"/>
                          <a:ea typeface="+mn-ea"/>
                          <a:cs typeface="Calibri" panose="020F0502020204030204" pitchFamily="34" charset="0"/>
                        </a:rPr>
                        <a:t>c</a:t>
                      </a:r>
                      <a:endParaRPr lang="en-IL" sz="1000" b="0" i="0" u="none" strike="noStrike" kern="1200" baseline="30000" dirty="0">
                        <a:solidFill>
                          <a:schemeClr val="accent5"/>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4.30 (1.92-6.68)</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2.50 (-0.23 to 5.22)</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1.81 (-0.83 to </a:t>
                      </a:r>
                      <a:r>
                        <a:rPr lang="en-US" sz="1000" b="1" i="0" u="none" strike="noStrike" kern="1200" baseline="0" dirty="0">
                          <a:solidFill>
                            <a:schemeClr val="accent5"/>
                          </a:solidFill>
                          <a:latin typeface="Calibri" panose="020F0502020204030204" pitchFamily="34" charset="0"/>
                          <a:ea typeface="+mn-ea"/>
                          <a:cs typeface="Calibri" panose="020F0502020204030204" pitchFamily="34" charset="0"/>
                        </a:rPr>
                        <a:t>4.44</a:t>
                      </a:r>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dirty="0">
                          <a:solidFill>
                            <a:schemeClr val="accent5"/>
                          </a:solidFill>
                          <a:latin typeface="Calibri" panose="020F0502020204030204" pitchFamily="34" charset="0"/>
                          <a:cs typeface="Calibri" panose="020F0502020204030204" pitchFamily="34" charset="0"/>
                        </a:rPr>
                        <a:t>+3</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extLst>
                  <a:ext uri="{0D108BD9-81ED-4DB2-BD59-A6C34878D82A}">
                    <a16:rowId xmlns:a16="http://schemas.microsoft.com/office/drawing/2014/main" val="2486854449"/>
                  </a:ext>
                </a:extLst>
              </a:tr>
              <a:tr h="229369">
                <a:tc>
                  <a:txBody>
                    <a:bodyPr/>
                    <a:lstStyle/>
                    <a:p>
                      <a:pPr marL="179388" indent="0" algn="l" rtl="0"/>
                      <a:r>
                        <a:rPr lang="en-US" sz="1000" b="0" i="0" u="none" strike="noStrike" kern="1200" baseline="0" dirty="0" err="1">
                          <a:solidFill>
                            <a:schemeClr val="accent5"/>
                          </a:solidFill>
                          <a:latin typeface="Calibri" panose="020F0502020204030204" pitchFamily="34" charset="0"/>
                          <a:ea typeface="+mn-ea"/>
                          <a:cs typeface="Calibri" panose="020F0502020204030204" pitchFamily="34" charset="0"/>
                        </a:rPr>
                        <a:t>Dyspnoea</a:t>
                      </a:r>
                      <a:r>
                        <a:rPr lang="en-US" sz="1000" b="0" i="0" u="none" strike="noStrike" kern="1200" baseline="30000" dirty="0" err="1">
                          <a:solidFill>
                            <a:schemeClr val="accent5"/>
                          </a:solidFill>
                          <a:latin typeface="Calibri" panose="020F0502020204030204" pitchFamily="34" charset="0"/>
                          <a:ea typeface="+mn-ea"/>
                          <a:cs typeface="Calibri" panose="020F0502020204030204" pitchFamily="34" charset="0"/>
                        </a:rPr>
                        <a:t>c</a:t>
                      </a:r>
                      <a:endParaRPr lang="en-IL" sz="1000" b="0" i="0" u="none" strike="noStrike" kern="1200" baseline="30000" dirty="0">
                        <a:solidFill>
                          <a:schemeClr val="accent5"/>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-3.79 (-7.52 to -0.06)</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3.95 (-0.51 to 8.40)</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1" i="0" u="none" strike="noStrike" kern="1200" baseline="0" dirty="0">
                          <a:solidFill>
                            <a:schemeClr val="accent1"/>
                          </a:solidFill>
                          <a:latin typeface="Calibri" panose="020F0502020204030204" pitchFamily="34" charset="0"/>
                          <a:ea typeface="+mn-ea"/>
                          <a:cs typeface="Calibri" panose="020F0502020204030204" pitchFamily="34" charset="0"/>
                        </a:rPr>
                        <a:t>-7.74 </a:t>
                      </a:r>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(-12.13 to -3.35)**</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dirty="0">
                          <a:solidFill>
                            <a:schemeClr val="accent5"/>
                          </a:solidFill>
                          <a:latin typeface="Calibri" panose="020F0502020204030204" pitchFamily="34" charset="0"/>
                          <a:cs typeface="Calibri" panose="020F0502020204030204" pitchFamily="34" charset="0"/>
                        </a:rPr>
                        <a:t>+4</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7424507"/>
                  </a:ext>
                </a:extLst>
              </a:tr>
              <a:tr h="229369">
                <a:tc>
                  <a:txBody>
                    <a:bodyPr/>
                    <a:lstStyle/>
                    <a:p>
                      <a:pPr marL="179388" indent="0"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Insomnia</a:t>
                      </a:r>
                      <a:r>
                        <a:rPr lang="en-US" sz="1000" b="0" i="0" u="none" strike="noStrike" kern="1200" baseline="30000" dirty="0">
                          <a:solidFill>
                            <a:schemeClr val="accent5"/>
                          </a:solidFill>
                          <a:latin typeface="Calibri" panose="020F0502020204030204" pitchFamily="34" charset="0"/>
                          <a:ea typeface="+mn-ea"/>
                          <a:cs typeface="Calibri" panose="020F0502020204030204" pitchFamily="34" charset="0"/>
                        </a:rPr>
                        <a:t>c</a:t>
                      </a:r>
                      <a:endParaRPr lang="en-IL" sz="1000" b="0" i="0" u="none" strike="noStrike" kern="1200" baseline="30000" dirty="0">
                        <a:solidFill>
                          <a:schemeClr val="accent5"/>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-4.69 (-8.92 to -0.46)</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0.34 (-4.64 to 5.32)</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1" i="0" u="none" strike="noStrike" kern="1200" baseline="0" dirty="0">
                          <a:solidFill>
                            <a:schemeClr val="accent1"/>
                          </a:solidFill>
                          <a:latin typeface="Calibri" panose="020F0502020204030204" pitchFamily="34" charset="0"/>
                          <a:ea typeface="+mn-ea"/>
                          <a:cs typeface="Calibri" panose="020F0502020204030204" pitchFamily="34" charset="0"/>
                        </a:rPr>
                        <a:t>-5.03 </a:t>
                      </a:r>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(-9.89 to -0.16)*</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dirty="0">
                          <a:solidFill>
                            <a:schemeClr val="accent5"/>
                          </a:solidFill>
                          <a:latin typeface="Calibri" panose="020F0502020204030204" pitchFamily="34" charset="0"/>
                          <a:cs typeface="Calibri" panose="020F0502020204030204" pitchFamily="34" charset="0"/>
                        </a:rPr>
                        <a:t>+4</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extLst>
                  <a:ext uri="{0D108BD9-81ED-4DB2-BD59-A6C34878D82A}">
                    <a16:rowId xmlns:a16="http://schemas.microsoft.com/office/drawing/2014/main" val="971030267"/>
                  </a:ext>
                </a:extLst>
              </a:tr>
              <a:tr h="229369">
                <a:tc>
                  <a:txBody>
                    <a:bodyPr/>
                    <a:lstStyle/>
                    <a:p>
                      <a:pPr marL="179388" indent="0"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Appetite </a:t>
                      </a:r>
                      <a:r>
                        <a:rPr lang="en-US" sz="1000" b="0" i="0" u="none" strike="noStrike" kern="1200" baseline="0" dirty="0" err="1">
                          <a:solidFill>
                            <a:schemeClr val="accent5"/>
                          </a:solidFill>
                          <a:latin typeface="Calibri" panose="020F0502020204030204" pitchFamily="34" charset="0"/>
                          <a:ea typeface="+mn-ea"/>
                          <a:cs typeface="Calibri" panose="020F0502020204030204" pitchFamily="34" charset="0"/>
                        </a:rPr>
                        <a:t>loss</a:t>
                      </a:r>
                      <a:r>
                        <a:rPr lang="en-US" sz="1000" b="0" i="0" u="none" strike="noStrike" kern="1200" baseline="30000" dirty="0" err="1">
                          <a:solidFill>
                            <a:schemeClr val="accent5"/>
                          </a:solidFill>
                          <a:latin typeface="Calibri" panose="020F0502020204030204" pitchFamily="34" charset="0"/>
                          <a:ea typeface="+mn-ea"/>
                          <a:cs typeface="Calibri" panose="020F0502020204030204" pitchFamily="34" charset="0"/>
                        </a:rPr>
                        <a:t>c</a:t>
                      </a:r>
                      <a:endParaRPr lang="en-IL" sz="1000" b="0" i="0" u="none" strike="noStrike" kern="1200" baseline="30000" dirty="0">
                        <a:solidFill>
                          <a:schemeClr val="accent5"/>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3.52 (-0.47 to 7.51)</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7.00 (2.31-11.68)</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-3.47 (-8.05 to 1.11)</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dirty="0">
                          <a:solidFill>
                            <a:schemeClr val="accent5"/>
                          </a:solidFill>
                          <a:latin typeface="Calibri" panose="020F0502020204030204" pitchFamily="34" charset="0"/>
                          <a:cs typeface="Calibri" panose="020F0502020204030204" pitchFamily="34" charset="0"/>
                        </a:rPr>
                        <a:t>+5</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9935865"/>
                  </a:ext>
                </a:extLst>
              </a:tr>
              <a:tr h="229369">
                <a:tc>
                  <a:txBody>
                    <a:bodyPr/>
                    <a:lstStyle/>
                    <a:p>
                      <a:pPr marL="179388" indent="0" algn="l" rtl="0"/>
                      <a:r>
                        <a:rPr lang="en-US" sz="1000" b="0" i="0" u="none" strike="noStrike" kern="1200" baseline="0" dirty="0" err="1">
                          <a:solidFill>
                            <a:schemeClr val="accent5"/>
                          </a:solidFill>
                          <a:latin typeface="Calibri" panose="020F0502020204030204" pitchFamily="34" charset="0"/>
                          <a:ea typeface="+mn-ea"/>
                          <a:cs typeface="Calibri" panose="020F0502020204030204" pitchFamily="34" charset="0"/>
                        </a:rPr>
                        <a:t>Constipation</a:t>
                      </a:r>
                      <a:r>
                        <a:rPr lang="en-US" sz="1000" b="0" i="0" u="none" strike="noStrike" kern="1200" baseline="30000" dirty="0" err="1">
                          <a:solidFill>
                            <a:schemeClr val="accent5"/>
                          </a:solidFill>
                          <a:latin typeface="Calibri" panose="020F0502020204030204" pitchFamily="34" charset="0"/>
                          <a:ea typeface="+mn-ea"/>
                          <a:cs typeface="Calibri" panose="020F0502020204030204" pitchFamily="34" charset="0"/>
                        </a:rPr>
                        <a:t>c</a:t>
                      </a:r>
                      <a:endParaRPr lang="en-IL" sz="1000" b="0" i="0" u="none" strike="noStrike" kern="1200" baseline="30000" dirty="0">
                        <a:solidFill>
                          <a:schemeClr val="accent5"/>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alpha val="10196"/>
                      </a:scheme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2.16 (-1.76 to 6.08)</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alpha val="10196"/>
                      </a:scheme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2.69 (-1.89 to 7.27)</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alpha val="10196"/>
                      </a:scheme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-0.53 (-4.97 to 3.91)</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alpha val="10196"/>
                      </a:schemeClr>
                    </a:solidFill>
                  </a:tcPr>
                </a:tc>
                <a:tc>
                  <a:txBody>
                    <a:bodyPr/>
                    <a:lstStyle/>
                    <a:p>
                      <a:pPr algn="l" rtl="0"/>
                      <a:r>
                        <a:rPr lang="en-US" sz="1000" dirty="0">
                          <a:solidFill>
                            <a:schemeClr val="accent5"/>
                          </a:solidFill>
                          <a:latin typeface="Calibri" panose="020F0502020204030204" pitchFamily="34" charset="0"/>
                          <a:cs typeface="Calibri" panose="020F0502020204030204" pitchFamily="34" charset="0"/>
                        </a:rPr>
                        <a:t>+5</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alpha val="10196"/>
                      </a:schemeClr>
                    </a:solidFill>
                  </a:tcPr>
                </a:tc>
                <a:extLst>
                  <a:ext uri="{0D108BD9-81ED-4DB2-BD59-A6C34878D82A}">
                    <a16:rowId xmlns:a16="http://schemas.microsoft.com/office/drawing/2014/main" val="559456331"/>
                  </a:ext>
                </a:extLst>
              </a:tr>
              <a:tr h="229369">
                <a:tc>
                  <a:txBody>
                    <a:bodyPr/>
                    <a:lstStyle/>
                    <a:p>
                      <a:pPr marL="179388" indent="0" algn="l" rtl="0"/>
                      <a:r>
                        <a:rPr lang="en-US" sz="1000" b="0" i="0" u="none" strike="noStrike" kern="1200" baseline="0" dirty="0" err="1">
                          <a:solidFill>
                            <a:schemeClr val="accent5"/>
                          </a:solidFill>
                          <a:latin typeface="Calibri" panose="020F0502020204030204" pitchFamily="34" charset="0"/>
                          <a:ea typeface="+mn-ea"/>
                          <a:cs typeface="Calibri" panose="020F0502020204030204" pitchFamily="34" charset="0"/>
                        </a:rPr>
                        <a:t>Diarrhoea</a:t>
                      </a:r>
                      <a:r>
                        <a:rPr lang="en-US" sz="1000" b="0" i="0" u="none" strike="noStrike" kern="1200" baseline="30000" dirty="0" err="1">
                          <a:solidFill>
                            <a:schemeClr val="accent5"/>
                          </a:solidFill>
                          <a:latin typeface="Calibri" panose="020F0502020204030204" pitchFamily="34" charset="0"/>
                          <a:ea typeface="+mn-ea"/>
                          <a:cs typeface="Calibri" panose="020F0502020204030204" pitchFamily="34" charset="0"/>
                        </a:rPr>
                        <a:t>c</a:t>
                      </a:r>
                      <a:endParaRPr lang="en-IL" sz="1000" b="0" i="0" u="none" strike="noStrike" kern="1200" baseline="30000" dirty="0">
                        <a:solidFill>
                          <a:schemeClr val="accent5"/>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14.07 (9.94-18.20)</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-1.27 (-6.08 to 3.54)</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15.34 (10.65 to </a:t>
                      </a:r>
                      <a:r>
                        <a:rPr lang="en-US" sz="1000" b="1" i="0" u="none" strike="noStrike" kern="1200" baseline="0" dirty="0">
                          <a:solidFill>
                            <a:schemeClr val="accent5"/>
                          </a:solidFill>
                          <a:latin typeface="Calibri" panose="020F0502020204030204" pitchFamily="34" charset="0"/>
                          <a:ea typeface="+mn-ea"/>
                          <a:cs typeface="Calibri" panose="020F0502020204030204" pitchFamily="34" charset="0"/>
                        </a:rPr>
                        <a:t>20.03</a:t>
                      </a:r>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dirty="0">
                          <a:solidFill>
                            <a:schemeClr val="accent5"/>
                          </a:solidFill>
                          <a:latin typeface="Calibri" panose="020F0502020204030204" pitchFamily="34" charset="0"/>
                          <a:cs typeface="Calibri" panose="020F0502020204030204" pitchFamily="34" charset="0"/>
                        </a:rPr>
                        <a:t>+3</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3691967"/>
                  </a:ext>
                </a:extLst>
              </a:tr>
              <a:tr h="229369">
                <a:tc>
                  <a:txBody>
                    <a:bodyPr/>
                    <a:lstStyle/>
                    <a:p>
                      <a:pPr marL="179388" indent="0" algn="l" rtl="0">
                        <a:tabLst/>
                      </a:pPr>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Financial </a:t>
                      </a:r>
                      <a:r>
                        <a:rPr lang="en-US" sz="1000" b="0" i="0" u="none" strike="noStrike" kern="1200" baseline="0" dirty="0" err="1">
                          <a:solidFill>
                            <a:schemeClr val="accent5"/>
                          </a:solidFill>
                          <a:latin typeface="Calibri" panose="020F0502020204030204" pitchFamily="34" charset="0"/>
                          <a:ea typeface="+mn-ea"/>
                          <a:cs typeface="Calibri" panose="020F0502020204030204" pitchFamily="34" charset="0"/>
                        </a:rPr>
                        <a:t>difficulties</a:t>
                      </a:r>
                      <a:r>
                        <a:rPr lang="en-US" sz="1000" b="0" i="0" u="none" strike="noStrike" kern="1200" baseline="30000" dirty="0" err="1">
                          <a:solidFill>
                            <a:schemeClr val="accent5"/>
                          </a:solidFill>
                          <a:latin typeface="Calibri" panose="020F0502020204030204" pitchFamily="34" charset="0"/>
                          <a:ea typeface="+mn-ea"/>
                          <a:cs typeface="Calibri" panose="020F0502020204030204" pitchFamily="34" charset="0"/>
                        </a:rPr>
                        <a:t>c</a:t>
                      </a:r>
                      <a:endParaRPr lang="en-IL" sz="1000" b="0" i="0" u="none" strike="noStrike" kern="1200" baseline="30000" dirty="0">
                        <a:solidFill>
                          <a:schemeClr val="accent5"/>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-2.87 (-6.39 to 0.65)</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0.68 (-3.50 to 4.86)</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-3.55 (7.69 to 0.59)</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tc>
                  <a:txBody>
                    <a:bodyPr/>
                    <a:lstStyle/>
                    <a:p>
                      <a:pPr algn="l" rtl="0"/>
                      <a:r>
                        <a:rPr lang="en-US" sz="1000" dirty="0">
                          <a:solidFill>
                            <a:schemeClr val="accent5"/>
                          </a:solidFill>
                          <a:latin typeface="Calibri" panose="020F0502020204030204" pitchFamily="34" charset="0"/>
                          <a:cs typeface="Calibri" panose="020F0502020204030204" pitchFamily="34" charset="0"/>
                        </a:rPr>
                        <a:t>+3</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10196"/>
                      </a:srgbClr>
                    </a:solidFill>
                  </a:tcPr>
                </a:tc>
                <a:extLst>
                  <a:ext uri="{0D108BD9-81ED-4DB2-BD59-A6C34878D82A}">
                    <a16:rowId xmlns:a16="http://schemas.microsoft.com/office/drawing/2014/main" val="2700423997"/>
                  </a:ext>
                </a:extLst>
              </a:tr>
              <a:tr h="166984">
                <a:tc>
                  <a:txBody>
                    <a:bodyPr/>
                    <a:lstStyle/>
                    <a:p>
                      <a:pPr algn="l" rtl="0"/>
                      <a:endParaRPr lang="en-IL" sz="9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a:r>
                        <a:rPr lang="en-US" sz="1000" b="0" i="0" u="none" strike="noStrike" kern="1200" baseline="0" dirty="0">
                          <a:solidFill>
                            <a:schemeClr val="accent5"/>
                          </a:solidFill>
                          <a:latin typeface="Calibri" panose="020F0502020204030204" pitchFamily="34" charset="0"/>
                          <a:ea typeface="+mn-ea"/>
                          <a:cs typeface="Calibri" panose="020F0502020204030204" pitchFamily="34" charset="0"/>
                        </a:rPr>
                        <a:t>Lower bound of 95% CI</a:t>
                      </a:r>
                      <a:endParaRPr lang="en-IL" sz="1000" dirty="0">
                        <a:solidFill>
                          <a:schemeClr val="accent5"/>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0216965"/>
                  </a:ext>
                </a:extLst>
              </a:tr>
              <a:tr h="251566">
                <a:tc>
                  <a:txBody>
                    <a:bodyPr/>
                    <a:lstStyle/>
                    <a:p>
                      <a:pPr algn="l" rtl="0"/>
                      <a:r>
                        <a:rPr lang="en-US" sz="1050" b="1" i="0" u="none" strike="noStrike" kern="1200" baseline="0" dirty="0">
                          <a:solidFill>
                            <a:schemeClr val="bg1"/>
                          </a:solidFill>
                          <a:latin typeface="Calibri" panose="020F0502020204030204" pitchFamily="34" charset="0"/>
                          <a:ea typeface="+mn-ea"/>
                          <a:cs typeface="Calibri" panose="020F0502020204030204" pitchFamily="34" charset="0"/>
                        </a:rPr>
                        <a:t>EORTC QLQ-C30 summary </a:t>
                      </a:r>
                      <a:r>
                        <a:rPr lang="en-US" sz="1050" b="1" i="0" u="none" strike="noStrike" kern="1200" baseline="0" dirty="0" err="1">
                          <a:solidFill>
                            <a:schemeClr val="bg1"/>
                          </a:solidFill>
                          <a:latin typeface="Calibri" panose="020F0502020204030204" pitchFamily="34" charset="0"/>
                          <a:ea typeface="+mn-ea"/>
                          <a:cs typeface="Calibri" panose="020F0502020204030204" pitchFamily="34" charset="0"/>
                        </a:rPr>
                        <a:t>score</a:t>
                      </a:r>
                      <a:r>
                        <a:rPr lang="en-US" sz="1050" b="1" i="0" u="none" strike="noStrike" kern="1200" baseline="30000" dirty="0" err="1">
                          <a:solidFill>
                            <a:schemeClr val="bg1"/>
                          </a:solidFill>
                          <a:latin typeface="Calibri" panose="020F0502020204030204" pitchFamily="34" charset="0"/>
                          <a:ea typeface="+mn-ea"/>
                          <a:cs typeface="Calibri" panose="020F0502020204030204" pitchFamily="34" charset="0"/>
                        </a:rPr>
                        <a:t>a</a:t>
                      </a:r>
                      <a:endParaRPr lang="en-IL" sz="1050" b="1" baseline="30000" dirty="0">
                        <a:solidFill>
                          <a:schemeClr val="bg1"/>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40000"/>
                      </a:srgbClr>
                    </a:solidFill>
                  </a:tcPr>
                </a:tc>
                <a:tc>
                  <a:txBody>
                    <a:bodyPr/>
                    <a:lstStyle/>
                    <a:p>
                      <a:pPr algn="l" rtl="0"/>
                      <a:r>
                        <a:rPr lang="en-US" sz="800" b="0" i="0" u="none" strike="noStrike" kern="1200" baseline="0" dirty="0">
                          <a:solidFill>
                            <a:schemeClr val="bg1"/>
                          </a:solidFill>
                          <a:latin typeface="Calibri" panose="020F0502020204030204" pitchFamily="34" charset="0"/>
                          <a:ea typeface="+mn-ea"/>
                          <a:cs typeface="Calibri" panose="020F0502020204030204" pitchFamily="34" charset="0"/>
                        </a:rPr>
                        <a:t>-0.67 (-2.73 to 1.39)</a:t>
                      </a:r>
                      <a:endParaRPr lang="en-IL" sz="800" dirty="0">
                        <a:solidFill>
                          <a:schemeClr val="bg1"/>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40000"/>
                      </a:srgbClr>
                    </a:solidFill>
                  </a:tcPr>
                </a:tc>
                <a:tc>
                  <a:txBody>
                    <a:bodyPr/>
                    <a:lstStyle/>
                    <a:p>
                      <a:pPr algn="l" rtl="0"/>
                      <a:r>
                        <a:rPr lang="en-US" sz="800" b="0" i="0" u="none" strike="noStrike" kern="1200" baseline="0" dirty="0">
                          <a:solidFill>
                            <a:schemeClr val="bg1"/>
                          </a:solidFill>
                          <a:latin typeface="Calibri" panose="020F0502020204030204" pitchFamily="34" charset="0"/>
                          <a:ea typeface="+mn-ea"/>
                          <a:cs typeface="Calibri" panose="020F0502020204030204" pitchFamily="34" charset="0"/>
                        </a:rPr>
                        <a:t>-3.15 (-5.54 to -0.75)</a:t>
                      </a:r>
                      <a:endParaRPr lang="en-IL" sz="800" dirty="0">
                        <a:solidFill>
                          <a:schemeClr val="bg1"/>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40000"/>
                      </a:srgbClr>
                    </a:solidFill>
                  </a:tcPr>
                </a:tc>
                <a:tc>
                  <a:txBody>
                    <a:bodyPr/>
                    <a:lstStyle/>
                    <a:p>
                      <a:pPr algn="l" rtl="0"/>
                      <a:r>
                        <a:rPr lang="en-US" sz="800" b="0" i="0" u="none" strike="noStrike" kern="1200" baseline="0" dirty="0">
                          <a:solidFill>
                            <a:schemeClr val="bg1"/>
                          </a:solidFill>
                          <a:latin typeface="Calibri" panose="020F0502020204030204" pitchFamily="34" charset="0"/>
                          <a:ea typeface="+mn-ea"/>
                          <a:cs typeface="Calibri" panose="020F0502020204030204" pitchFamily="34" charset="0"/>
                        </a:rPr>
                        <a:t>2.48 (0.14-4.81)*</a:t>
                      </a:r>
                      <a:endParaRPr lang="en-IL" sz="800" dirty="0">
                        <a:solidFill>
                          <a:schemeClr val="bg1"/>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40000"/>
                      </a:srgbClr>
                    </a:solidFill>
                  </a:tcPr>
                </a:tc>
                <a:tc>
                  <a:txBody>
                    <a:bodyPr/>
                    <a:lstStyle/>
                    <a:p>
                      <a:pPr algn="l" rtl="0"/>
                      <a:r>
                        <a:rPr lang="en-US" sz="800" dirty="0">
                          <a:solidFill>
                            <a:schemeClr val="bg1"/>
                          </a:solidFill>
                          <a:latin typeface="Calibri" panose="020F0502020204030204" pitchFamily="34" charset="0"/>
                          <a:cs typeface="Calibri" panose="020F0502020204030204" pitchFamily="34" charset="0"/>
                        </a:rPr>
                        <a:t>-5</a:t>
                      </a:r>
                      <a:r>
                        <a:rPr lang="en-US" sz="800" b="0" i="0" u="none" strike="noStrike" kern="1200" baseline="30000" dirty="0">
                          <a:solidFill>
                            <a:schemeClr val="bg1"/>
                          </a:solidFill>
                          <a:latin typeface="Calibri" panose="020F0502020204030204" pitchFamily="34" charset="0"/>
                          <a:ea typeface="+mn-ea"/>
                          <a:cs typeface="Calibri" panose="020F0502020204030204" pitchFamily="34" charset="0"/>
                        </a:rPr>
                        <a:t>c</a:t>
                      </a:r>
                      <a:endParaRPr lang="en-IL" sz="800" dirty="0">
                        <a:solidFill>
                          <a:schemeClr val="bg1"/>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315F">
                        <a:alpha val="40000"/>
                      </a:srgbClr>
                    </a:solidFill>
                  </a:tcPr>
                </a:tc>
                <a:extLst>
                  <a:ext uri="{0D108BD9-81ED-4DB2-BD59-A6C34878D82A}">
                    <a16:rowId xmlns:a16="http://schemas.microsoft.com/office/drawing/2014/main" val="127867330"/>
                  </a:ext>
                </a:extLst>
              </a:tr>
            </a:tbl>
          </a:graphicData>
        </a:graphic>
      </p:graphicFrame>
      <p:sp>
        <p:nvSpPr>
          <p:cNvPr id="8" name="תיבת טקסט 7">
            <a:extLst>
              <a:ext uri="{FF2B5EF4-FFF2-40B4-BE49-F238E27FC236}">
                <a16:creationId xmlns:a16="http://schemas.microsoft.com/office/drawing/2014/main" id="{ED22F69B-E0E7-BD49-0528-CA3A2B2C8E3E}"/>
              </a:ext>
            </a:extLst>
          </p:cNvPr>
          <p:cNvSpPr txBox="1"/>
          <p:nvPr/>
        </p:nvSpPr>
        <p:spPr>
          <a:xfrm>
            <a:off x="9969468" y="2557334"/>
            <a:ext cx="2032032"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800" b="0" i="0" u="none" strike="noStrike" kern="1200" cap="none" spc="0" normalizeH="0" baseline="0" noProof="0" dirty="0">
                <a:ln>
                  <a:noFill/>
                </a:ln>
                <a:solidFill>
                  <a:srgbClr val="58585B"/>
                </a:solidFill>
                <a:effectLst/>
                <a:uLnTx/>
                <a:uFillTx/>
                <a:cs typeface="Arial" panose="020B0604020202020204" pitchFamily="34" charset="0"/>
              </a:rPr>
              <a:t>CI, confidence interval; MID, minimal important difference; QoL, quality of life; SG, </a:t>
            </a:r>
            <a:r>
              <a:rPr kumimoji="0" lang="en-US" sz="800" b="0" i="0" u="none" strike="noStrike" kern="1200" cap="none" spc="0" normalizeH="0" baseline="0" noProof="0" dirty="0" err="1">
                <a:ln>
                  <a:noFill/>
                </a:ln>
                <a:solidFill>
                  <a:srgbClr val="58585B"/>
                </a:solidFill>
                <a:effectLst/>
                <a:uLnTx/>
                <a:uFillTx/>
                <a:cs typeface="Arial" panose="020B0604020202020204" pitchFamily="34" charset="0"/>
              </a:rPr>
              <a:t>sacituzumab</a:t>
            </a:r>
            <a:r>
              <a:rPr kumimoji="0" lang="en-US" sz="800" b="0" i="0" u="none" strike="noStrike" kern="1200" cap="none" spc="0" normalizeH="0" baseline="0" noProof="0" dirty="0">
                <a:ln>
                  <a:noFill/>
                </a:ln>
                <a:solidFill>
                  <a:srgbClr val="58585B"/>
                </a:solidFill>
                <a:effectLst/>
                <a:uLnTx/>
                <a:uFillTx/>
                <a:cs typeface="Arial" panose="020B0604020202020204" pitchFamily="34" charset="0"/>
              </a:rPr>
              <a:t> </a:t>
            </a:r>
            <a:r>
              <a:rPr kumimoji="0" lang="en-US" sz="800" b="0" i="0" u="none" strike="noStrike" kern="1200" cap="none" spc="0" normalizeH="0" baseline="0" noProof="0" dirty="0" err="1">
                <a:ln>
                  <a:noFill/>
                </a:ln>
                <a:solidFill>
                  <a:srgbClr val="58585B"/>
                </a:solidFill>
                <a:effectLst/>
                <a:uLnTx/>
                <a:uFillTx/>
                <a:cs typeface="Arial" panose="020B0604020202020204" pitchFamily="34" charset="0"/>
              </a:rPr>
              <a:t>govitecan</a:t>
            </a:r>
            <a:r>
              <a:rPr kumimoji="0" lang="en-US" sz="800" b="0" i="0" u="none" strike="noStrike" kern="1200" cap="none" spc="0" normalizeH="0" baseline="0" noProof="0" dirty="0">
                <a:ln>
                  <a:noFill/>
                </a:ln>
                <a:solidFill>
                  <a:srgbClr val="58585B"/>
                </a:solidFill>
                <a:effectLst/>
                <a:uLnTx/>
                <a:uFillTx/>
                <a:cs typeface="Arial" panose="020B0604020202020204" pitchFamily="34" charset="0"/>
              </a:rPr>
              <a:t>; TPC, treatment of physician’s choice.</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900" b="1" i="0" u="none" strike="noStrike" kern="1200" cap="none" spc="0" normalizeH="0" baseline="0" noProof="0" dirty="0">
                <a:ln>
                  <a:noFill/>
                </a:ln>
                <a:solidFill>
                  <a:srgbClr val="58585B"/>
                </a:solidFill>
                <a:effectLst/>
                <a:uLnTx/>
                <a:uFillTx/>
                <a:cs typeface="Arial" panose="020B0604020202020204" pitchFamily="34" charset="0"/>
              </a:rPr>
              <a:t>Bold: SG superior to TPC based on the MID and significance testing.</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900" b="1" i="0" u="none" strike="noStrike" kern="1200" cap="none" spc="0" normalizeH="0" baseline="0" noProof="0" dirty="0">
                <a:ln>
                  <a:noFill/>
                </a:ln>
                <a:solidFill>
                  <a:srgbClr val="58585B"/>
                </a:solidFill>
                <a:effectLst/>
                <a:uLnTx/>
                <a:uFillTx/>
                <a:cs typeface="Arial" panose="020B0604020202020204" pitchFamily="34" charset="0"/>
              </a:rPr>
              <a:t>Underlined: SG inferior to TPC (upper bound of the 95% CI greater than the non-inferiority margin).</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800" b="0" i="0" u="none" strike="noStrike" kern="1200" cap="none" spc="0" normalizeH="0" baseline="0" noProof="0" dirty="0">
                <a:ln>
                  <a:noFill/>
                </a:ln>
                <a:solidFill>
                  <a:srgbClr val="58585B"/>
                </a:solidFill>
                <a:effectLst/>
                <a:uLnTx/>
                <a:uFillTx/>
                <a:cs typeface="Arial" panose="020B0604020202020204" pitchFamily="34" charset="0"/>
              </a:rPr>
              <a:t>*</a:t>
            </a:r>
            <a:r>
              <a:rPr kumimoji="0" lang="en-US" sz="800" b="0" i="1" u="none" strike="noStrike" kern="1200" cap="none" spc="0" normalizeH="0" baseline="0" noProof="0" dirty="0">
                <a:ln>
                  <a:noFill/>
                </a:ln>
                <a:solidFill>
                  <a:srgbClr val="58585B"/>
                </a:solidFill>
                <a:effectLst/>
                <a:uLnTx/>
                <a:uFillTx/>
                <a:cs typeface="Arial" panose="020B0604020202020204" pitchFamily="34" charset="0"/>
              </a:rPr>
              <a:t>P &lt; </a:t>
            </a:r>
            <a:r>
              <a:rPr kumimoji="0" lang="en-US" sz="800" b="0" i="0" u="none" strike="noStrike" kern="1200" cap="none" spc="0" normalizeH="0" baseline="0" noProof="0" dirty="0">
                <a:ln>
                  <a:noFill/>
                </a:ln>
                <a:solidFill>
                  <a:srgbClr val="58585B"/>
                </a:solidFill>
                <a:effectLst/>
                <a:uLnTx/>
                <a:uFillTx/>
                <a:cs typeface="Arial" panose="020B0604020202020204" pitchFamily="34" charset="0"/>
              </a:rPr>
              <a:t>0.05; **</a:t>
            </a:r>
            <a:r>
              <a:rPr kumimoji="0" lang="en-US" sz="800" b="0" i="1" u="none" strike="noStrike" kern="1200" cap="none" spc="0" normalizeH="0" baseline="0" noProof="0" dirty="0">
                <a:ln>
                  <a:noFill/>
                </a:ln>
                <a:solidFill>
                  <a:srgbClr val="58585B"/>
                </a:solidFill>
                <a:effectLst/>
                <a:uLnTx/>
                <a:uFillTx/>
                <a:cs typeface="Arial" panose="020B0604020202020204" pitchFamily="34" charset="0"/>
              </a:rPr>
              <a:t>P &lt; </a:t>
            </a:r>
            <a:r>
              <a:rPr kumimoji="0" lang="en-US" sz="800" b="0" i="0" u="none" strike="noStrike" kern="1200" cap="none" spc="0" normalizeH="0" baseline="0" noProof="0" dirty="0">
                <a:ln>
                  <a:noFill/>
                </a:ln>
                <a:solidFill>
                  <a:srgbClr val="58585B"/>
                </a:solidFill>
                <a:effectLst/>
                <a:uLnTx/>
                <a:uFillTx/>
                <a:cs typeface="Arial" panose="020B0604020202020204" pitchFamily="34" charset="0"/>
              </a:rPr>
              <a:t>0.01.</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800" b="0" i="0" u="none" strike="noStrike" kern="1200" cap="none" spc="0" normalizeH="0" baseline="30000" noProof="0" dirty="0">
                <a:ln>
                  <a:noFill/>
                </a:ln>
                <a:solidFill>
                  <a:srgbClr val="58585B"/>
                </a:solidFill>
                <a:effectLst/>
                <a:uLnTx/>
                <a:uFillTx/>
                <a:cs typeface="Arial" panose="020B0604020202020204" pitchFamily="34" charset="0"/>
              </a:rPr>
              <a:t>a</a:t>
            </a:r>
            <a:r>
              <a:rPr kumimoji="0" lang="en-US" sz="800" b="0" i="0" u="none" strike="noStrike" kern="1200" cap="none" spc="0" normalizeH="0" baseline="0" noProof="0" dirty="0">
                <a:ln>
                  <a:noFill/>
                </a:ln>
                <a:solidFill>
                  <a:srgbClr val="58585B"/>
                </a:solidFill>
                <a:effectLst/>
                <a:uLnTx/>
                <a:uFillTx/>
                <a:cs typeface="Arial" panose="020B0604020202020204" pitchFamily="34" charset="0"/>
              </a:rPr>
              <a:t> </a:t>
            </a:r>
            <a:r>
              <a:rPr kumimoji="0" lang="en-US" sz="800" b="0" i="0" u="none" strike="noStrike" kern="1200" cap="none" spc="0" normalizeH="0" baseline="0" noProof="0" dirty="0" err="1">
                <a:ln>
                  <a:noFill/>
                </a:ln>
                <a:solidFill>
                  <a:srgbClr val="58585B"/>
                </a:solidFill>
                <a:effectLst/>
                <a:uLnTx/>
                <a:uFillTx/>
                <a:cs typeface="Arial" panose="020B0604020202020204" pitchFamily="34" charset="0"/>
              </a:rPr>
              <a:t>A</a:t>
            </a:r>
            <a:r>
              <a:rPr kumimoji="0" lang="en-US" sz="800" b="0" i="0" u="none" strike="noStrike" kern="1200" cap="none" spc="0" normalizeH="0" baseline="0" noProof="0" dirty="0">
                <a:ln>
                  <a:noFill/>
                </a:ln>
                <a:solidFill>
                  <a:srgbClr val="58585B"/>
                </a:solidFill>
                <a:effectLst/>
                <a:uLnTx/>
                <a:uFillTx/>
                <a:cs typeface="Arial" panose="020B0604020202020204" pitchFamily="34" charset="0"/>
              </a:rPr>
              <a:t> higher score represents better QoL.</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800" b="0" i="0" u="none" strike="noStrike" kern="1200" cap="none" spc="0" normalizeH="0" baseline="30000" noProof="0" dirty="0">
                <a:ln>
                  <a:noFill/>
                </a:ln>
                <a:solidFill>
                  <a:srgbClr val="58585B"/>
                </a:solidFill>
                <a:effectLst/>
                <a:uLnTx/>
                <a:uFillTx/>
                <a:cs typeface="Arial" panose="020B0604020202020204" pitchFamily="34" charset="0"/>
              </a:rPr>
              <a:t>b</a:t>
            </a:r>
            <a:r>
              <a:rPr kumimoji="0" lang="en-US" sz="800" b="0" i="0" u="none" strike="noStrike" kern="1200" cap="none" spc="0" normalizeH="0" baseline="0" noProof="0" dirty="0">
                <a:ln>
                  <a:noFill/>
                </a:ln>
                <a:solidFill>
                  <a:srgbClr val="58585B"/>
                </a:solidFill>
                <a:effectLst/>
                <a:uLnTx/>
                <a:uFillTx/>
                <a:cs typeface="Arial" panose="020B0604020202020204" pitchFamily="34" charset="0"/>
              </a:rPr>
              <a:t> A higher score represents better functioning.</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800" b="0" i="0" u="none" strike="noStrike" kern="1200" cap="none" spc="0" normalizeH="0" baseline="30000" noProof="0" dirty="0">
                <a:ln>
                  <a:noFill/>
                </a:ln>
                <a:solidFill>
                  <a:srgbClr val="58585B"/>
                </a:solidFill>
                <a:effectLst/>
                <a:uLnTx/>
                <a:uFillTx/>
                <a:cs typeface="Arial" panose="020B0604020202020204" pitchFamily="34" charset="0"/>
              </a:rPr>
              <a:t>c</a:t>
            </a:r>
            <a:r>
              <a:rPr kumimoji="0" lang="en-US" sz="800" b="0" i="0" u="none" strike="noStrike" kern="1200" cap="none" spc="0" normalizeH="0" baseline="0" noProof="0" dirty="0">
                <a:ln>
                  <a:noFill/>
                </a:ln>
                <a:solidFill>
                  <a:srgbClr val="58585B"/>
                </a:solidFill>
                <a:effectLst/>
                <a:uLnTx/>
                <a:uFillTx/>
                <a:cs typeface="Arial" panose="020B0604020202020204" pitchFamily="34" charset="0"/>
              </a:rPr>
              <a:t> A higher score represents worse symptomatology.</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800" b="0" i="0" u="none" strike="noStrike" kern="1200" cap="none" spc="0" normalizeH="0" baseline="30000" noProof="0" dirty="0">
                <a:ln>
                  <a:noFill/>
                </a:ln>
                <a:solidFill>
                  <a:srgbClr val="58585B"/>
                </a:solidFill>
                <a:effectLst/>
                <a:uLnTx/>
                <a:uFillTx/>
                <a:cs typeface="Arial" panose="020B0604020202020204" pitchFamily="34" charset="0"/>
              </a:rPr>
              <a:t>d</a:t>
            </a:r>
            <a:r>
              <a:rPr kumimoji="0" lang="en-US" sz="800" b="0" i="0" u="none" strike="noStrike" kern="1200" cap="none" spc="0" normalizeH="0" baseline="0" noProof="0" dirty="0">
                <a:ln>
                  <a:noFill/>
                </a:ln>
                <a:solidFill>
                  <a:srgbClr val="58585B"/>
                </a:solidFill>
                <a:effectLst/>
                <a:uLnTx/>
                <a:uFillTx/>
                <a:cs typeface="Arial" panose="020B0604020202020204" pitchFamily="34" charset="0"/>
              </a:rPr>
              <a:t> The between-group MID could not be estimated, so a within-group MID based on a previously published threshold [17] was used instead.</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800" b="0" i="0" u="none" strike="noStrike" kern="1200" cap="none" spc="0" normalizeH="0" baseline="30000" noProof="0" dirty="0">
                <a:ln>
                  <a:noFill/>
                </a:ln>
                <a:solidFill>
                  <a:srgbClr val="58585B"/>
                </a:solidFill>
                <a:effectLst/>
                <a:uLnTx/>
                <a:uFillTx/>
                <a:cs typeface="Arial" panose="020B0604020202020204" pitchFamily="34" charset="0"/>
              </a:rPr>
              <a:t>e</a:t>
            </a:r>
            <a:r>
              <a:rPr kumimoji="0" lang="en-US" sz="800" b="0" i="0" u="none" strike="noStrike" kern="1200" cap="none" spc="0" normalizeH="0" baseline="0" noProof="0" dirty="0">
                <a:ln>
                  <a:noFill/>
                </a:ln>
                <a:solidFill>
                  <a:srgbClr val="58585B"/>
                </a:solidFill>
                <a:effectLst/>
                <a:uLnTx/>
                <a:uFillTx/>
                <a:cs typeface="Arial" panose="020B0604020202020204" pitchFamily="34" charset="0"/>
              </a:rPr>
              <a:t> For the EORTC QLQ-C30 summary score, the MID was derived as 0.3  SD for the overall sample (16.8) [18].</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800" b="0" i="0" u="none" strike="noStrike" kern="1200" cap="none" spc="0" normalizeH="0" baseline="0" noProof="0" dirty="0">
                <a:ln>
                  <a:noFill/>
                </a:ln>
                <a:solidFill>
                  <a:srgbClr val="58585B"/>
                </a:solidFill>
                <a:effectLst/>
                <a:uLnTx/>
                <a:uFillTx/>
                <a:cs typeface="Arial" panose="020B0604020202020204" pitchFamily="34" charset="0"/>
              </a:rPr>
              <a:t>1. </a:t>
            </a:r>
            <a:r>
              <a:rPr kumimoji="0" lang="en-US" sz="800" b="0" i="0" u="none" strike="noStrike" kern="1200" cap="none" spc="0" normalizeH="0" baseline="0" noProof="0" dirty="0" err="1">
                <a:ln>
                  <a:noFill/>
                </a:ln>
                <a:solidFill>
                  <a:srgbClr val="58585B"/>
                </a:solidFill>
                <a:effectLst/>
                <a:uLnTx/>
                <a:uFillTx/>
                <a:cs typeface="Arial" panose="020B0604020202020204" pitchFamily="34" charset="0"/>
              </a:rPr>
              <a:t>Loibl</a:t>
            </a:r>
            <a:r>
              <a:rPr kumimoji="0" lang="en-US" sz="800" b="0" i="0" u="none" strike="noStrike" kern="1200" cap="none" spc="0" normalizeH="0" baseline="0" noProof="0" dirty="0">
                <a:ln>
                  <a:noFill/>
                </a:ln>
                <a:solidFill>
                  <a:srgbClr val="58585B"/>
                </a:solidFill>
                <a:effectLst/>
                <a:uLnTx/>
                <a:uFillTx/>
                <a:cs typeface="Arial" panose="020B0604020202020204" pitchFamily="34" charset="0"/>
              </a:rPr>
              <a:t> S. et al.,  Health-related quality of life in the phase III ASCENT trial of </a:t>
            </a:r>
            <a:r>
              <a:rPr kumimoji="0" lang="en-US" sz="800" b="0" i="0" u="none" strike="noStrike" kern="1200" cap="none" spc="0" normalizeH="0" baseline="0" noProof="0" dirty="0" err="1">
                <a:ln>
                  <a:noFill/>
                </a:ln>
                <a:solidFill>
                  <a:srgbClr val="58585B"/>
                </a:solidFill>
                <a:effectLst/>
                <a:uLnTx/>
                <a:uFillTx/>
                <a:cs typeface="Arial" panose="020B0604020202020204" pitchFamily="34" charset="0"/>
              </a:rPr>
              <a:t>sacituzumab</a:t>
            </a:r>
            <a:r>
              <a:rPr kumimoji="0" lang="en-US" sz="800" b="0" i="0" u="none" strike="noStrike" kern="1200" cap="none" spc="0" normalizeH="0" baseline="0" noProof="0" dirty="0">
                <a:ln>
                  <a:noFill/>
                </a:ln>
                <a:solidFill>
                  <a:srgbClr val="58585B"/>
                </a:solidFill>
                <a:effectLst/>
                <a:uLnTx/>
                <a:uFillTx/>
                <a:cs typeface="Arial" panose="020B0604020202020204" pitchFamily="34" charset="0"/>
              </a:rPr>
              <a:t> </a:t>
            </a:r>
            <a:r>
              <a:rPr kumimoji="0" lang="en-US" sz="800" b="0" i="0" u="none" strike="noStrike" kern="1200" cap="none" spc="0" normalizeH="0" baseline="0" noProof="0" dirty="0" err="1">
                <a:ln>
                  <a:noFill/>
                </a:ln>
                <a:solidFill>
                  <a:srgbClr val="58585B"/>
                </a:solidFill>
                <a:effectLst/>
                <a:uLnTx/>
                <a:uFillTx/>
                <a:cs typeface="Arial" panose="020B0604020202020204" pitchFamily="34" charset="0"/>
              </a:rPr>
              <a:t>govitecan</a:t>
            </a:r>
            <a:r>
              <a:rPr kumimoji="0" lang="en-US" sz="800" b="0" i="0" u="none" strike="noStrike" kern="1200" cap="none" spc="0" normalizeH="0" baseline="0" noProof="0" dirty="0">
                <a:ln>
                  <a:noFill/>
                </a:ln>
                <a:solidFill>
                  <a:srgbClr val="58585B"/>
                </a:solidFill>
                <a:effectLst/>
                <a:uLnTx/>
                <a:uFillTx/>
                <a:cs typeface="Arial" panose="020B0604020202020204" pitchFamily="34" charset="0"/>
              </a:rPr>
              <a:t> versus standard chemotherapy in metastatic triple-negative breast cancer. Euro J Cancer. 2022 Oct 178.</a:t>
            </a: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IL" sz="800" b="0" i="0" u="none" strike="noStrike" kern="1200" cap="none" spc="0" normalizeH="0" baseline="0" noProof="0" dirty="0">
              <a:ln>
                <a:noFill/>
              </a:ln>
              <a:solidFill>
                <a:srgbClr val="58585B"/>
              </a:solidFill>
              <a:effectLst/>
              <a:uLnTx/>
              <a:uFillTx/>
              <a:cs typeface="Arial" panose="020B0604020202020204" pitchFamily="34" charset="0"/>
            </a:endParaRPr>
          </a:p>
        </p:txBody>
      </p:sp>
      <p:sp>
        <p:nvSpPr>
          <p:cNvPr id="3" name="Title 4">
            <a:extLst>
              <a:ext uri="{FF2B5EF4-FFF2-40B4-BE49-F238E27FC236}">
                <a16:creationId xmlns:a16="http://schemas.microsoft.com/office/drawing/2014/main" id="{BA2DD135-D232-5134-9771-1A8522A3003A}"/>
              </a:ext>
            </a:extLst>
          </p:cNvPr>
          <p:cNvSpPr txBox="1">
            <a:spLocks noChangeArrowheads="1"/>
          </p:cNvSpPr>
          <p:nvPr/>
        </p:nvSpPr>
        <p:spPr bwMode="auto">
          <a:xfrm>
            <a:off x="0" y="-47625"/>
            <a:ext cx="11811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3600" b="1" kern="800">
                <a:solidFill>
                  <a:schemeClr val="accent1"/>
                </a:solidFill>
                <a:latin typeface="Trebuchet MS" panose="020B0703020202090204" pitchFamily="34" charset="0"/>
                <a:ea typeface="Trebuchet MS" panose="020B0603020202020204" pitchFamily="34" charset="0"/>
                <a:cs typeface="Trebuchet MS" panose="020B0703020202090204" pitchFamily="34" charset="0"/>
              </a:defRPr>
            </a:lvl1pPr>
            <a:lvl2pPr algn="l" rtl="0" fontAlgn="base">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2pPr>
            <a:lvl3pPr algn="l" rtl="0" fontAlgn="base">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3pPr>
            <a:lvl4pPr algn="l" rtl="0" fontAlgn="base">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4pPr>
            <a:lvl5pPr algn="l" rtl="0" fontAlgn="base">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5pPr>
            <a:lvl6pPr marL="457200" algn="l" rtl="0" fontAlgn="base">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6pPr>
            <a:lvl7pPr marL="914400" algn="l" rtl="0" fontAlgn="base">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7pPr>
            <a:lvl8pPr marL="1371600" algn="l" rtl="0" fontAlgn="base">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8pPr>
            <a:lvl9pPr marL="1828800" algn="l" rtl="0" fontAlgn="base">
              <a:lnSpc>
                <a:spcPct val="90000"/>
              </a:lnSpc>
              <a:spcBef>
                <a:spcPct val="0"/>
              </a:spcBef>
              <a:spcAft>
                <a:spcPct val="0"/>
              </a:spcAft>
              <a:defRPr sz="3600" b="1">
                <a:solidFill>
                  <a:schemeClr val="accent1"/>
                </a:solidFill>
                <a:latin typeface="Trebuchet MS" panose="020B0603020202020204" pitchFamily="34" charset="0"/>
                <a:ea typeface="Trebuchet MS" panose="020B0603020202020204" pitchFamily="34" charset="0"/>
                <a:cs typeface="Trebuchet MS" panose="020B0603020202020204" pitchFamily="34" charset="0"/>
              </a:defRPr>
            </a:lvl9pPr>
          </a:lstStyle>
          <a:p>
            <a:pPr eaLnBrk="1" hangingPunct="1"/>
            <a:r>
              <a:rPr lang="en-US" altLang="en-US" sz="2400" dirty="0">
                <a:solidFill>
                  <a:srgbClr val="203661"/>
                </a:solidFill>
                <a:latin typeface="Arial" panose="020B0604020202020204" pitchFamily="34" charset="0"/>
                <a:cs typeface="Arial" panose="020B0604020202020204" pitchFamily="34" charset="0"/>
              </a:rPr>
              <a:t>Trodelvy was generally associated with greater improvements and delayed worsening of </a:t>
            </a:r>
            <a:r>
              <a:rPr lang="en-US" altLang="en-US" sz="2400" dirty="0" err="1">
                <a:solidFill>
                  <a:srgbClr val="203661"/>
                </a:solidFill>
                <a:latin typeface="Arial" panose="020B0604020202020204" pitchFamily="34" charset="0"/>
                <a:cs typeface="Arial" panose="020B0604020202020204" pitchFamily="34" charset="0"/>
              </a:rPr>
              <a:t>HRQoL</a:t>
            </a:r>
            <a:r>
              <a:rPr lang="en-US" altLang="en-US" sz="2400" dirty="0">
                <a:solidFill>
                  <a:srgbClr val="203661"/>
                </a:solidFill>
                <a:latin typeface="Arial" panose="020B0604020202020204" pitchFamily="34" charset="0"/>
                <a:cs typeface="Arial" panose="020B0604020202020204" pitchFamily="34" charset="0"/>
              </a:rPr>
              <a:t> scores compared with TPC </a:t>
            </a:r>
            <a:r>
              <a:rPr lang="en-US" altLang="en-US" sz="2400" baseline="30000" dirty="0">
                <a:solidFill>
                  <a:srgbClr val="203661"/>
                </a:solidFill>
                <a:latin typeface="Arial" panose="020B0604020202020204" pitchFamily="34" charset="0"/>
                <a:cs typeface="Arial" panose="020B0604020202020204" pitchFamily="34" charset="0"/>
              </a:rPr>
              <a:t>1 </a:t>
            </a:r>
            <a:endParaRPr lang="en-GB" altLang="en-US" sz="2400" baseline="30000" dirty="0">
              <a:solidFill>
                <a:srgbClr val="2036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4586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F7E34C-EA7F-CFD9-149E-FB61AAA9B15C}"/>
              </a:ext>
            </a:extLst>
          </p:cNvPr>
          <p:cNvSpPr>
            <a:spLocks noGrp="1"/>
          </p:cNvSpPr>
          <p:nvPr>
            <p:ph type="body" sz="quarter" idx="4294967295"/>
          </p:nvPr>
        </p:nvSpPr>
        <p:spPr>
          <a:xfrm>
            <a:off x="494506" y="6088062"/>
            <a:ext cx="11202988" cy="704850"/>
          </a:xfrm>
        </p:spPr>
        <p:txBody>
          <a:bodyPr lIns="0" bIns="0"/>
          <a:lstStyle/>
          <a:p>
            <a:pPr eaLnBrk="1" fontAlgn="auto" hangingPunct="1">
              <a:spcBef>
                <a:spcPts val="0"/>
              </a:spcBef>
              <a:defRPr/>
            </a:pPr>
            <a:r>
              <a:rPr lang="en-US" sz="800" kern="1200" baseline="30000" dirty="0" err="1">
                <a:latin typeface="+mn-lt"/>
                <a:cs typeface="Arial"/>
              </a:rPr>
              <a:t>a</a:t>
            </a:r>
            <a:r>
              <a:rPr lang="en-US" sz="800" kern="1200" dirty="0" err="1">
                <a:latin typeface="+mn-lt"/>
                <a:cs typeface="Arial"/>
              </a:rPr>
              <a:t>Treatment</a:t>
            </a:r>
            <a:r>
              <a:rPr lang="en-US" sz="800" kern="1200" dirty="0">
                <a:latin typeface="+mn-lt"/>
                <a:cs typeface="Arial"/>
              </a:rPr>
              <a:t>-emergent AE is defined as an adverse event with a start date on or after the date of first dose of study treatment and up to 30 days after date of last dose of study treatment. Patients are counted once if experiencing multiple adverse events. AEs were classified according to the MedDRA systems of preferred terms (version 22.1). </a:t>
            </a:r>
            <a:r>
              <a:rPr lang="en-US" sz="800" kern="1200" baseline="30000" dirty="0" err="1">
                <a:latin typeface="+mn-lt"/>
                <a:cs typeface="Arial"/>
              </a:rPr>
              <a:t>b</a:t>
            </a:r>
            <a:r>
              <a:rPr lang="en-US" sz="800" kern="1200" dirty="0" err="1">
                <a:latin typeface="+mn-lt"/>
                <a:cs typeface="Arial"/>
              </a:rPr>
              <a:t>Combined</a:t>
            </a:r>
            <a:r>
              <a:rPr lang="en-US" sz="800" kern="1200" dirty="0">
                <a:latin typeface="+mn-lt"/>
                <a:cs typeface="Arial"/>
              </a:rPr>
              <a:t> neutropenia and neutrophil count decreased. </a:t>
            </a:r>
            <a:r>
              <a:rPr lang="en-US" sz="800" kern="1200" baseline="30000" dirty="0">
                <a:latin typeface="+mn-lt"/>
                <a:cs typeface="Arial"/>
              </a:rPr>
              <a:t>c</a:t>
            </a:r>
            <a:r>
              <a:rPr lang="en-US" sz="800" kern="1200" dirty="0">
                <a:latin typeface="+mn-lt"/>
                <a:cs typeface="Arial"/>
              </a:rPr>
              <a:t> Combined anemia, hemoglobin decreased, red blood cell count decreased. </a:t>
            </a:r>
            <a:r>
              <a:rPr lang="en-US" sz="800" kern="1200" baseline="30000" dirty="0" err="1">
                <a:latin typeface="+mn-lt"/>
                <a:cs typeface="Arial"/>
              </a:rPr>
              <a:t>d</a:t>
            </a:r>
            <a:r>
              <a:rPr lang="en-US" sz="800" kern="1200" dirty="0" err="1">
                <a:latin typeface="+mn-lt"/>
                <a:cs typeface="Arial"/>
              </a:rPr>
              <a:t>Combined</a:t>
            </a:r>
            <a:r>
              <a:rPr lang="en-US" sz="800" kern="1200" dirty="0">
                <a:latin typeface="+mn-lt"/>
                <a:cs typeface="Arial"/>
              </a:rPr>
              <a:t> leukopenia, white blood cell count decreased. </a:t>
            </a:r>
            <a:r>
              <a:rPr lang="en-US" sz="800" kern="1200" baseline="30000" dirty="0" err="1">
                <a:latin typeface="+mn-lt"/>
                <a:cs typeface="Arial"/>
              </a:rPr>
              <a:t>e</a:t>
            </a:r>
            <a:r>
              <a:rPr lang="en-US" sz="800" kern="1200" dirty="0" err="1">
                <a:latin typeface="+mn-lt"/>
                <a:cs typeface="Arial"/>
              </a:rPr>
              <a:t>Combined</a:t>
            </a:r>
            <a:r>
              <a:rPr lang="en-US" sz="800" kern="1200" dirty="0">
                <a:latin typeface="+mn-lt"/>
                <a:cs typeface="Arial"/>
              </a:rPr>
              <a:t> lymphopenia, lymphocyte count decreased. </a:t>
            </a:r>
            <a:r>
              <a:rPr lang="en-US" sz="800" kern="1200" baseline="30000" dirty="0" err="1">
                <a:latin typeface="+mn-lt"/>
                <a:cs typeface="Arial"/>
              </a:rPr>
              <a:t>f</a:t>
            </a:r>
            <a:r>
              <a:rPr lang="en-US" sz="800" kern="1200" dirty="0" err="1">
                <a:latin typeface="+mn-lt"/>
                <a:cs typeface="Arial"/>
              </a:rPr>
              <a:t>Combined</a:t>
            </a:r>
            <a:r>
              <a:rPr lang="en-US" sz="800" kern="1200" dirty="0">
                <a:latin typeface="+mn-lt"/>
                <a:cs typeface="Arial"/>
              </a:rPr>
              <a:t> thrombocytopenia, platelet count decreased. Abbreviations: AE, adverse event; SG, </a:t>
            </a:r>
            <a:r>
              <a:rPr lang="en-US" sz="800" kern="1200" dirty="0" err="1">
                <a:latin typeface="+mn-lt"/>
                <a:cs typeface="Arial"/>
              </a:rPr>
              <a:t>sacituzumab</a:t>
            </a:r>
            <a:r>
              <a:rPr lang="en-US" sz="800" kern="1200" dirty="0">
                <a:latin typeface="+mn-lt"/>
                <a:cs typeface="Arial"/>
              </a:rPr>
              <a:t> </a:t>
            </a:r>
            <a:r>
              <a:rPr lang="en-US" sz="800" kern="1200" dirty="0" err="1">
                <a:latin typeface="+mn-lt"/>
                <a:cs typeface="Arial"/>
              </a:rPr>
              <a:t>govitecan</a:t>
            </a:r>
            <a:r>
              <a:rPr lang="en-US" sz="800" kern="1200" dirty="0">
                <a:latin typeface="+mn-lt"/>
                <a:cs typeface="Arial"/>
              </a:rPr>
              <a:t>; TPC, treatment of physician’s choice.</a:t>
            </a:r>
          </a:p>
          <a:p>
            <a:pPr eaLnBrk="1" fontAlgn="auto" hangingPunct="1">
              <a:spcBef>
                <a:spcPts val="0"/>
              </a:spcBef>
              <a:defRPr/>
            </a:pPr>
            <a:r>
              <a:rPr lang="en-US" sz="800" kern="1200" dirty="0">
                <a:latin typeface="+mn-lt"/>
                <a:cs typeface="Arial"/>
              </a:rPr>
              <a:t>. Aditya Bardia et al., Final Results From the Randomized Phase III ASCENT Clinical Trial in </a:t>
            </a:r>
            <a:r>
              <a:rPr lang="en-US" sz="800" kern="1200" dirty="0" err="1">
                <a:latin typeface="+mn-lt"/>
                <a:cs typeface="Arial"/>
              </a:rPr>
              <a:t>mTNBC</a:t>
            </a:r>
            <a:r>
              <a:rPr lang="en-US" sz="800" kern="1200" dirty="0">
                <a:latin typeface="+mn-lt"/>
                <a:cs typeface="Arial"/>
              </a:rPr>
              <a:t> and Association of Outcomes by HER2 and TROP2 Expression. JCO, 2024, Supplementary, 2. Bardia A, et al. </a:t>
            </a:r>
            <a:r>
              <a:rPr lang="en-US" sz="800" i="1" kern="1200" dirty="0">
                <a:latin typeface="+mn-lt"/>
                <a:cs typeface="Arial"/>
              </a:rPr>
              <a:t>N Engl J Med</a:t>
            </a:r>
            <a:r>
              <a:rPr lang="en-US" sz="800" kern="1200" dirty="0">
                <a:latin typeface="+mn-lt"/>
                <a:cs typeface="Arial"/>
              </a:rPr>
              <a:t>. 2021;384(16):1529-1541</a:t>
            </a:r>
          </a:p>
        </p:txBody>
      </p:sp>
      <p:sp>
        <p:nvSpPr>
          <p:cNvPr id="7" name="Content Placeholder 2">
            <a:extLst>
              <a:ext uri="{FF2B5EF4-FFF2-40B4-BE49-F238E27FC236}">
                <a16:creationId xmlns:a16="http://schemas.microsoft.com/office/drawing/2014/main" id="{5345C052-A3DA-8139-1879-E9295817C7F9}"/>
              </a:ext>
            </a:extLst>
          </p:cNvPr>
          <p:cNvSpPr txBox="1">
            <a:spLocks/>
          </p:cNvSpPr>
          <p:nvPr/>
        </p:nvSpPr>
        <p:spPr>
          <a:xfrm>
            <a:off x="88900" y="5666660"/>
            <a:ext cx="11480800" cy="351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System Font Regular"/>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3550" lvl="1" indent="-285750" fontAlgn="auto">
              <a:lnSpc>
                <a:spcPct val="100000"/>
              </a:lnSpc>
              <a:spcBef>
                <a:spcPts val="0"/>
              </a:spcBef>
              <a:spcAft>
                <a:spcPts val="200"/>
              </a:spcAft>
              <a:buClr>
                <a:schemeClr val="accent1"/>
              </a:buClr>
              <a:buFont typeface="Wingdings" panose="05000000000000000000" pitchFamily="2" charset="2"/>
              <a:buChar char="§"/>
              <a:defRPr/>
            </a:pPr>
            <a:r>
              <a:rPr lang="en-US" sz="1400" kern="1600" spc="-50" dirty="0">
                <a:solidFill>
                  <a:schemeClr val="accent1"/>
                </a:solidFill>
                <a:latin typeface="+mn-lt"/>
                <a:cs typeface="+mn-cs"/>
              </a:rPr>
              <a:t>G-CSF usage was 49% in the SG arm vs 23% in the TPC arm</a:t>
            </a:r>
            <a:r>
              <a:rPr lang="en-US" sz="1400" kern="1600" spc="-50" baseline="30000" dirty="0">
                <a:solidFill>
                  <a:schemeClr val="accent1"/>
                </a:solidFill>
                <a:latin typeface="+mn-lt"/>
                <a:cs typeface="+mn-cs"/>
              </a:rPr>
              <a:t>2</a:t>
            </a:r>
          </a:p>
        </p:txBody>
      </p:sp>
      <p:graphicFrame>
        <p:nvGraphicFramePr>
          <p:cNvPr id="10" name="Content Placeholder 9">
            <a:extLst>
              <a:ext uri="{FF2B5EF4-FFF2-40B4-BE49-F238E27FC236}">
                <a16:creationId xmlns:a16="http://schemas.microsoft.com/office/drawing/2014/main" id="{97EAEAE7-94FE-9683-B10D-942786EBF381}"/>
              </a:ext>
            </a:extLst>
          </p:cNvPr>
          <p:cNvGraphicFramePr>
            <a:graphicFrameLocks noGrp="1"/>
          </p:cNvGraphicFramePr>
          <p:nvPr>
            <p:ph idx="1"/>
            <p:extLst>
              <p:ext uri="{D42A27DB-BD31-4B8C-83A1-F6EECF244321}">
                <p14:modId xmlns:p14="http://schemas.microsoft.com/office/powerpoint/2010/main" val="863987188"/>
              </p:ext>
            </p:extLst>
          </p:nvPr>
        </p:nvGraphicFramePr>
        <p:xfrm>
          <a:off x="285177" y="1459885"/>
          <a:ext cx="9356935" cy="3377959"/>
        </p:xfrm>
        <a:graphic>
          <a:graphicData uri="http://schemas.openxmlformats.org/drawingml/2006/table">
            <a:tbl>
              <a:tblPr firstRow="1">
                <a:tableStyleId>{6E25E649-3F16-4E02-A733-19D2CDBF48F0}</a:tableStyleId>
              </a:tblPr>
              <a:tblGrid>
                <a:gridCol w="1757609">
                  <a:extLst>
                    <a:ext uri="{9D8B030D-6E8A-4147-A177-3AD203B41FA5}">
                      <a16:colId xmlns:a16="http://schemas.microsoft.com/office/drawing/2014/main" val="20000"/>
                    </a:ext>
                  </a:extLst>
                </a:gridCol>
                <a:gridCol w="2316887">
                  <a:extLst>
                    <a:ext uri="{9D8B030D-6E8A-4147-A177-3AD203B41FA5}">
                      <a16:colId xmlns:a16="http://schemas.microsoft.com/office/drawing/2014/main" val="20001"/>
                    </a:ext>
                  </a:extLst>
                </a:gridCol>
                <a:gridCol w="1351012">
                  <a:extLst>
                    <a:ext uri="{9D8B030D-6E8A-4147-A177-3AD203B41FA5}">
                      <a16:colId xmlns:a16="http://schemas.microsoft.com/office/drawing/2014/main" val="20002"/>
                    </a:ext>
                  </a:extLst>
                </a:gridCol>
                <a:gridCol w="1213494">
                  <a:extLst>
                    <a:ext uri="{9D8B030D-6E8A-4147-A177-3AD203B41FA5}">
                      <a16:colId xmlns:a16="http://schemas.microsoft.com/office/drawing/2014/main" val="20003"/>
                    </a:ext>
                  </a:extLst>
                </a:gridCol>
                <a:gridCol w="1458920">
                  <a:extLst>
                    <a:ext uri="{9D8B030D-6E8A-4147-A177-3AD203B41FA5}">
                      <a16:colId xmlns:a16="http://schemas.microsoft.com/office/drawing/2014/main" val="20005"/>
                    </a:ext>
                  </a:extLst>
                </a:gridCol>
                <a:gridCol w="1259013">
                  <a:extLst>
                    <a:ext uri="{9D8B030D-6E8A-4147-A177-3AD203B41FA5}">
                      <a16:colId xmlns:a16="http://schemas.microsoft.com/office/drawing/2014/main" val="20006"/>
                    </a:ext>
                  </a:extLst>
                </a:gridCol>
              </a:tblGrid>
              <a:tr h="259843">
                <a:tc>
                  <a:txBody>
                    <a:bodyPr/>
                    <a:lstStyle/>
                    <a:p>
                      <a:pPr marL="0" indent="0" algn="l" fontAlgn="t">
                        <a:lnSpc>
                          <a:spcPct val="100000"/>
                        </a:lnSpc>
                        <a:spcBef>
                          <a:spcPts val="0"/>
                        </a:spcBef>
                        <a:spcAft>
                          <a:spcPts val="0"/>
                        </a:spcAft>
                      </a:pPr>
                      <a:endParaRPr lang="en-US" sz="1200" b="1" i="0" u="none" strike="noStrike" dirty="0">
                        <a:solidFill>
                          <a:schemeClr val="tx1"/>
                        </a:solidFill>
                        <a:effectLst/>
                        <a:latin typeface="Trebuchet MS" panose="020B0703020202090204" pitchFamily="34" charset="0"/>
                        <a:cs typeface="Arial" panose="020B0604020202020204" pitchFamily="34" charset="0"/>
                      </a:endParaRPr>
                    </a:p>
                  </a:txBody>
                  <a:tcPr marL="45720" marR="45720" marT="0"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l">
                        <a:lnSpc>
                          <a:spcPct val="100000"/>
                        </a:lnSpc>
                        <a:spcBef>
                          <a:spcPts val="0"/>
                        </a:spcBef>
                        <a:spcAft>
                          <a:spcPts val="0"/>
                        </a:spcAft>
                      </a:pPr>
                      <a:endParaRPr lang="it-IT" sz="1200" b="1">
                        <a:latin typeface="Trebuchet MS" panose="020B0703020202090204" pitchFamily="34" charset="0"/>
                        <a:cs typeface="Arial" panose="020B0604020202020204" pitchFamily="34" charset="0"/>
                      </a:endParaRPr>
                    </a:p>
                  </a:txBody>
                  <a:tcPr marL="45720" marR="45720" marT="0"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spcBef>
                          <a:spcPts val="0"/>
                        </a:spcBef>
                        <a:spcAft>
                          <a:spcPts val="0"/>
                        </a:spcAft>
                      </a:pPr>
                      <a:r>
                        <a:rPr lang="en-US" sz="1200" b="1" kern="1200" dirty="0">
                          <a:solidFill>
                            <a:schemeClr val="bg1"/>
                          </a:solidFill>
                          <a:latin typeface="Trebuchet MS" panose="020B0703020202090204" pitchFamily="34" charset="0"/>
                        </a:rPr>
                        <a:t>Trodelvy (n = 258)</a:t>
                      </a:r>
                      <a:endParaRPr lang="en-US" sz="1200" b="1" kern="1200" dirty="0">
                        <a:solidFill>
                          <a:schemeClr val="bg1"/>
                        </a:solidFill>
                        <a:latin typeface="Trebuchet MS" panose="020B0703020202090204" pitchFamily="34" charset="0"/>
                        <a:ea typeface="+mn-ea"/>
                        <a:cs typeface="Arial" panose="020B0604020202020204" pitchFamily="34" charset="0"/>
                      </a:endParaRPr>
                    </a:p>
                  </a:txBody>
                  <a:tcPr marL="45720" marR="45720" marT="0"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75000"/>
                      </a:schemeClr>
                    </a:solidFill>
                  </a:tcPr>
                </a:tc>
                <a:tc hMerge="1">
                  <a:txBody>
                    <a:bodyPr/>
                    <a:lstStyle/>
                    <a:p>
                      <a:pPr marL="0" algn="ctr" defTabSz="914400" rtl="0" eaLnBrk="1" latinLnBrk="0" hangingPunct="1">
                        <a:spcBef>
                          <a:spcPts val="0"/>
                        </a:spcBef>
                      </a:pPr>
                      <a:endParaRPr lang="en-US" sz="1400" b="1" kern="1200">
                        <a:solidFill>
                          <a:schemeClr val="bg1"/>
                        </a:solidFill>
                        <a:latin typeface="Arial" panose="020B0604020202020204" pitchFamily="34" charset="0"/>
                        <a:ea typeface="+mn-ea"/>
                        <a:cs typeface="Arial" panose="020B0604020202020204" pitchFamily="34" charset="0"/>
                      </a:endParaRPr>
                    </a:p>
                  </a:txBody>
                  <a:tcPr anchor="ctr"/>
                </a:tc>
                <a:tc gridSpan="2">
                  <a:txBody>
                    <a:bodyPr/>
                    <a:lstStyle/>
                    <a:p>
                      <a:pPr algn="ctr">
                        <a:lnSpc>
                          <a:spcPct val="100000"/>
                        </a:lnSpc>
                        <a:spcBef>
                          <a:spcPts val="0"/>
                        </a:spcBef>
                        <a:spcAft>
                          <a:spcPts val="0"/>
                        </a:spcAft>
                      </a:pPr>
                      <a:r>
                        <a:rPr lang="en-US" sz="1200">
                          <a:latin typeface="Trebuchet MS" panose="020B0703020202090204" pitchFamily="34" charset="0"/>
                        </a:rPr>
                        <a:t>TPC (n = 224)</a:t>
                      </a:r>
                      <a:endParaRPr lang="en-US" sz="1200">
                        <a:latin typeface="Trebuchet MS" panose="020B0703020202090204" pitchFamily="34" charset="0"/>
                        <a:cs typeface="Arial" panose="020B0604020202020204" pitchFamily="34" charset="0"/>
                      </a:endParaRPr>
                    </a:p>
                  </a:txBody>
                  <a:tcPr marL="45720" marR="45720" marT="0"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hMerge="1">
                  <a:txBody>
                    <a:bodyPr/>
                    <a:lstStyle/>
                    <a:p>
                      <a:pPr algn="ctr">
                        <a:spcBef>
                          <a:spcPts val="0"/>
                        </a:spcBef>
                      </a:pPr>
                      <a:endParaRPr lang="en-US" sz="1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259843">
                <a:tc>
                  <a:txBody>
                    <a:bodyPr/>
                    <a:lstStyle/>
                    <a:p>
                      <a:pPr marL="0" indent="0" algn="l" fontAlgn="t">
                        <a:lnSpc>
                          <a:spcPct val="100000"/>
                        </a:lnSpc>
                        <a:spcBef>
                          <a:spcPts val="0"/>
                        </a:spcBef>
                        <a:spcAft>
                          <a:spcPts val="0"/>
                        </a:spcAft>
                      </a:pPr>
                      <a:endParaRPr lang="en-US" sz="1200" b="1" i="0" u="none" strike="noStrike">
                        <a:solidFill>
                          <a:schemeClr val="tx1"/>
                        </a:solidFill>
                        <a:effectLst/>
                        <a:latin typeface="Trebuchet MS" panose="020B0703020202090204" pitchFamily="34" charset="0"/>
                        <a:cs typeface="Arial" panose="020B0604020202020204" pitchFamily="34" charset="0"/>
                      </a:endParaRPr>
                    </a:p>
                  </a:txBody>
                  <a:tcPr marL="45720" marR="45720" marT="0" marB="0" anchor="ctr">
                    <a:lnT w="12700" cap="flat" cmpd="sng" algn="ctr">
                      <a:solidFill>
                        <a:schemeClr val="bg1"/>
                      </a:solidFill>
                      <a:prstDash val="solid"/>
                      <a:round/>
                      <a:headEnd type="none" w="med" len="med"/>
                      <a:tailEnd type="none" w="med" len="med"/>
                    </a:lnT>
                    <a:solidFill>
                      <a:schemeClr val="accent1"/>
                    </a:solidFill>
                  </a:tcPr>
                </a:tc>
                <a:tc>
                  <a:txBody>
                    <a:bodyPr/>
                    <a:lstStyle/>
                    <a:p>
                      <a:pPr algn="l">
                        <a:lnSpc>
                          <a:spcPct val="100000"/>
                        </a:lnSpc>
                        <a:spcBef>
                          <a:spcPts val="0"/>
                        </a:spcBef>
                        <a:spcAft>
                          <a:spcPts val="0"/>
                        </a:spcAft>
                      </a:pPr>
                      <a:r>
                        <a:rPr lang="it-IT" sz="1200" b="1" dirty="0">
                          <a:solidFill>
                            <a:schemeClr val="bg1"/>
                          </a:solidFill>
                          <a:latin typeface="Trebuchet MS" panose="020B0703020202090204" pitchFamily="34" charset="0"/>
                        </a:rPr>
                        <a:t>TRAE</a:t>
                      </a:r>
                      <a:r>
                        <a:rPr lang="it-IT" sz="1200" b="1" baseline="30000" dirty="0">
                          <a:solidFill>
                            <a:schemeClr val="bg1"/>
                          </a:solidFill>
                          <a:latin typeface="Trebuchet MS" panose="020B0703020202090204" pitchFamily="34" charset="0"/>
                        </a:rPr>
                        <a:t>a</a:t>
                      </a:r>
                      <a:endParaRPr lang="it-IT" sz="1200" b="1" baseline="30000" dirty="0">
                        <a:solidFill>
                          <a:schemeClr val="bg1"/>
                        </a:solidFill>
                        <a:latin typeface="Trebuchet MS" panose="020B0703020202090204" pitchFamily="34" charset="0"/>
                        <a:cs typeface="Arial" panose="020B0604020202020204" pitchFamily="34" charset="0"/>
                      </a:endParaRPr>
                    </a:p>
                  </a:txBody>
                  <a:tcPr marL="45720" marR="45720" marT="0" marB="0" anchor="ctr">
                    <a:lnT w="12700" cap="flat" cmpd="sng" algn="ctr">
                      <a:solidFill>
                        <a:schemeClr val="bg1"/>
                      </a:solidFill>
                      <a:prstDash val="solid"/>
                      <a:round/>
                      <a:headEnd type="none" w="med" len="med"/>
                      <a:tailEnd type="none" w="med" len="med"/>
                    </a:lnT>
                    <a:solidFill>
                      <a:schemeClr val="accent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spcBef>
                          <a:spcPts val="0"/>
                        </a:spcBef>
                        <a:spcAft>
                          <a:spcPts val="0"/>
                        </a:spcAft>
                      </a:pPr>
                      <a:r>
                        <a:rPr lang="en-US" sz="1200">
                          <a:solidFill>
                            <a:schemeClr val="bg1"/>
                          </a:solidFill>
                          <a:latin typeface="Trebuchet MS" panose="020B0703020202090204" pitchFamily="34" charset="0"/>
                        </a:rPr>
                        <a:t>All grade</a:t>
                      </a:r>
                      <a:r>
                        <a:rPr lang="en-US" sz="1200" baseline="30000">
                          <a:solidFill>
                            <a:schemeClr val="bg1"/>
                          </a:solidFill>
                          <a:latin typeface="Trebuchet MS" panose="020B0703020202090204" pitchFamily="34" charset="0"/>
                        </a:rPr>
                        <a:t>b</a:t>
                      </a:r>
                      <a:r>
                        <a:rPr lang="en-US" sz="1200">
                          <a:solidFill>
                            <a:schemeClr val="bg1"/>
                          </a:solidFill>
                          <a:latin typeface="Trebuchet MS" panose="020B0703020202090204" pitchFamily="34" charset="0"/>
                        </a:rPr>
                        <a:t>, %</a:t>
                      </a:r>
                      <a:endParaRPr lang="en-US" sz="1200">
                        <a:solidFill>
                          <a:schemeClr val="bg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lnT w="12700" cap="flat" cmpd="sng" algn="ctr">
                      <a:solidFill>
                        <a:schemeClr val="bg1"/>
                      </a:solidFill>
                      <a:prstDash val="solid"/>
                      <a:round/>
                      <a:headEnd type="none" w="med" len="med"/>
                      <a:tailEnd type="none" w="med" len="med"/>
                    </a:lnT>
                    <a:solidFill>
                      <a:schemeClr val="accent1"/>
                    </a:solidFill>
                  </a:tcPr>
                </a:tc>
                <a:tc>
                  <a:txBody>
                    <a:bodyPr/>
                    <a:lstStyle/>
                    <a:p>
                      <a:pPr algn="ctr">
                        <a:lnSpc>
                          <a:spcPct val="100000"/>
                        </a:lnSpc>
                        <a:spcBef>
                          <a:spcPts val="0"/>
                        </a:spcBef>
                        <a:spcAft>
                          <a:spcPts val="0"/>
                        </a:spcAft>
                      </a:pPr>
                      <a:r>
                        <a:rPr lang="en-US" sz="1200" b="1" dirty="0">
                          <a:solidFill>
                            <a:schemeClr val="bg1"/>
                          </a:solidFill>
                          <a:latin typeface="Trebuchet MS" panose="020B0703020202090204" pitchFamily="34" charset="0"/>
                        </a:rPr>
                        <a:t>Grade </a:t>
                      </a:r>
                      <a:r>
                        <a:rPr lang="en-US" sz="1200" dirty="0">
                          <a:solidFill>
                            <a:schemeClr val="bg1"/>
                          </a:solidFill>
                        </a:rPr>
                        <a:t>≥</a:t>
                      </a:r>
                      <a:r>
                        <a:rPr lang="en-US" sz="1200" b="1" dirty="0">
                          <a:solidFill>
                            <a:schemeClr val="bg1"/>
                          </a:solidFill>
                          <a:latin typeface="Trebuchet MS" panose="020B0703020202090204" pitchFamily="34" charset="0"/>
                        </a:rPr>
                        <a:t>3, %</a:t>
                      </a:r>
                      <a:endParaRPr lang="en-US" sz="1200" b="1" dirty="0">
                        <a:solidFill>
                          <a:schemeClr val="bg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lnT w="12700" cap="flat" cmpd="sng" algn="ctr">
                      <a:solidFill>
                        <a:schemeClr val="bg1"/>
                      </a:solidFill>
                      <a:prstDash val="solid"/>
                      <a:round/>
                      <a:headEnd type="none" w="med" len="med"/>
                      <a:tailEnd type="none" w="med" len="med"/>
                    </a:lnT>
                    <a:solidFill>
                      <a:schemeClr val="accent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spcBef>
                          <a:spcPts val="0"/>
                        </a:spcBef>
                        <a:spcAft>
                          <a:spcPts val="0"/>
                        </a:spcAft>
                      </a:pPr>
                      <a:r>
                        <a:rPr lang="en-US" sz="1200">
                          <a:solidFill>
                            <a:schemeClr val="bg1"/>
                          </a:solidFill>
                          <a:latin typeface="Trebuchet MS" panose="020B0703020202090204" pitchFamily="34" charset="0"/>
                        </a:rPr>
                        <a:t>All grade, %</a:t>
                      </a:r>
                      <a:endParaRPr lang="en-US" sz="1200">
                        <a:solidFill>
                          <a:schemeClr val="bg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lnT w="12700" cap="flat" cmpd="sng" algn="ctr">
                      <a:solidFill>
                        <a:schemeClr val="bg1"/>
                      </a:solidFill>
                      <a:prstDash val="solid"/>
                      <a:round/>
                      <a:headEnd type="none" w="med" len="med"/>
                      <a:tailEnd type="none" w="med" len="med"/>
                    </a:lnT>
                    <a:solidFill>
                      <a:schemeClr val="accent1"/>
                    </a:solidFill>
                  </a:tcPr>
                </a:tc>
                <a:tc>
                  <a:txBody>
                    <a:bodyPr/>
                    <a:lstStyle/>
                    <a:p>
                      <a:pPr algn="ctr">
                        <a:lnSpc>
                          <a:spcPct val="100000"/>
                        </a:lnSpc>
                        <a:spcBef>
                          <a:spcPts val="0"/>
                        </a:spcBef>
                        <a:spcAft>
                          <a:spcPts val="0"/>
                        </a:spcAft>
                      </a:pPr>
                      <a:r>
                        <a:rPr lang="en-US" sz="1200" b="1" dirty="0">
                          <a:solidFill>
                            <a:schemeClr val="bg1"/>
                          </a:solidFill>
                          <a:latin typeface="Trebuchet MS" panose="020B0703020202090204" pitchFamily="34" charset="0"/>
                        </a:rPr>
                        <a:t>Grade </a:t>
                      </a:r>
                      <a:r>
                        <a:rPr lang="en-US" sz="1200" dirty="0">
                          <a:solidFill>
                            <a:schemeClr val="bg1"/>
                          </a:solidFill>
                        </a:rPr>
                        <a:t>≥</a:t>
                      </a:r>
                      <a:r>
                        <a:rPr lang="en-US" sz="1200" b="1" dirty="0">
                          <a:solidFill>
                            <a:schemeClr val="bg1"/>
                          </a:solidFill>
                          <a:latin typeface="Trebuchet MS" panose="020B0703020202090204" pitchFamily="34" charset="0"/>
                        </a:rPr>
                        <a:t>3, %</a:t>
                      </a:r>
                      <a:endParaRPr lang="en-US" sz="1200" b="1" dirty="0">
                        <a:solidFill>
                          <a:schemeClr val="bg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10001"/>
                  </a:ext>
                </a:extLst>
              </a:tr>
              <a:tr h="259843">
                <a:tc rowSpan="6">
                  <a:txBody>
                    <a:bodyPr/>
                    <a:lstStyle/>
                    <a:p>
                      <a:pPr marL="0" indent="0" algn="l" fontAlgn="t">
                        <a:lnSpc>
                          <a:spcPct val="100000"/>
                        </a:lnSpc>
                        <a:spcBef>
                          <a:spcPts val="0"/>
                        </a:spcBef>
                        <a:spcAft>
                          <a:spcPts val="0"/>
                        </a:spcAft>
                      </a:pPr>
                      <a:r>
                        <a:rPr lang="en-US" sz="1200" b="1" u="none" strike="noStrike" dirty="0">
                          <a:solidFill>
                            <a:schemeClr val="tx1"/>
                          </a:solidFill>
                          <a:effectLst/>
                          <a:latin typeface="Trebuchet MS" panose="020B0703020202090204" pitchFamily="34" charset="0"/>
                        </a:rPr>
                        <a:t>Hematologic </a:t>
                      </a:r>
                      <a:endParaRPr lang="en-US" sz="1200" b="1" i="0" u="none" strike="noStrike" dirty="0">
                        <a:solidFill>
                          <a:schemeClr val="tx1"/>
                        </a:solidFill>
                        <a:effectLst/>
                        <a:latin typeface="Trebuchet MS" panose="020B0703020202090204" pitchFamily="34" charset="0"/>
                        <a:cs typeface="Arial" panose="020B0604020202020204" pitchFamily="34" charset="0"/>
                      </a:endParaRPr>
                    </a:p>
                  </a:txBody>
                  <a:tcPr marL="45720" marR="45720" marT="0" marB="0" anchor="ctr"/>
                </a:tc>
                <a:tc>
                  <a:txBody>
                    <a:bodyPr/>
                    <a:lstStyle/>
                    <a:p>
                      <a:pPr algn="l">
                        <a:lnSpc>
                          <a:spcPct val="100000"/>
                        </a:lnSpc>
                        <a:spcBef>
                          <a:spcPts val="0"/>
                        </a:spcBef>
                        <a:spcAft>
                          <a:spcPts val="0"/>
                        </a:spcAft>
                      </a:pPr>
                      <a:r>
                        <a:rPr lang="it-IT" sz="1200" b="0" dirty="0">
                          <a:solidFill>
                            <a:schemeClr val="tx1"/>
                          </a:solidFill>
                          <a:latin typeface="Trebuchet MS" panose="020B0703020202090204" pitchFamily="34" charset="0"/>
                        </a:rPr>
                        <a:t>Neutropenia</a:t>
                      </a:r>
                      <a:r>
                        <a:rPr lang="en-US" sz="1200" b="0" baseline="30000" dirty="0">
                          <a:solidFill>
                            <a:schemeClr val="tx1"/>
                          </a:solidFill>
                          <a:latin typeface="Trebuchet MS" panose="020B0703020202090204" pitchFamily="34" charset="0"/>
                        </a:rPr>
                        <a:t>b</a:t>
                      </a:r>
                      <a:endParaRPr lang="it-IT" sz="1200" b="0" dirty="0">
                        <a:solidFill>
                          <a:schemeClr val="tx1"/>
                        </a:solidFill>
                        <a:latin typeface="Trebuchet MS" panose="020B0703020202090204" pitchFamily="34" charset="0"/>
                        <a:cs typeface="Arial" panose="020B0604020202020204" pitchFamily="34" charset="0"/>
                      </a:endParaRPr>
                    </a:p>
                  </a:txBody>
                  <a:tcPr marL="45720" marR="4572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rPr>
                        <a:t>64</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rPr>
                        <a:t>52</a:t>
                      </a:r>
                      <a:r>
                        <a:rPr kumimoji="0" lang="en-US" sz="1200" b="0" u="none" strike="noStrike" kern="1200" cap="none" spc="0" normalizeH="0" baseline="30000" noProof="0" dirty="0">
                          <a:ln>
                            <a:noFill/>
                          </a:ln>
                          <a:solidFill>
                            <a:schemeClr val="tx1"/>
                          </a:solidFill>
                          <a:effectLst/>
                          <a:uLnTx/>
                          <a:uFillTx/>
                          <a:latin typeface="Trebuchet MS" panose="020B0703020202090204" pitchFamily="34" charset="0"/>
                        </a:rPr>
                        <a:t>d</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rPr>
                        <a:t>44</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rPr>
                        <a:t>34</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10002"/>
                  </a:ext>
                </a:extLst>
              </a:tr>
              <a:tr h="259843">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u="none" strike="noStrike" kern="1200" cap="none" spc="0" normalizeH="0" baseline="0" noProof="0" dirty="0">
                          <a:ln>
                            <a:noFill/>
                          </a:ln>
                          <a:solidFill>
                            <a:schemeClr val="tx1"/>
                          </a:solidFill>
                          <a:effectLst/>
                          <a:uLnTx/>
                          <a:uFillTx/>
                          <a:latin typeface="Trebuchet MS" panose="020B0703020202090204" pitchFamily="34" charset="0"/>
                        </a:rPr>
                        <a:t>Anemia</a:t>
                      </a:r>
                      <a:r>
                        <a:rPr kumimoji="0" lang="en-US" sz="1200" b="0" u="none" strike="noStrike" kern="1200" cap="none" spc="0" normalizeH="0" baseline="30000" noProof="0" dirty="0">
                          <a:ln>
                            <a:noFill/>
                          </a:ln>
                          <a:solidFill>
                            <a:schemeClr val="tx1"/>
                          </a:solidFill>
                          <a:effectLst/>
                          <a:uLnTx/>
                          <a:uFillTx/>
                          <a:latin typeface="Trebuchet MS" panose="020B0703020202090204" pitchFamily="34" charset="0"/>
                        </a:rPr>
                        <a:t>c</a:t>
                      </a:r>
                      <a:endParaRPr kumimoji="0" lang="it-IT" sz="1200" b="0" i="0" u="none" strike="noStrike" kern="1200" cap="none" spc="0" normalizeH="0" baseline="0" noProof="0" dirty="0">
                        <a:ln>
                          <a:noFill/>
                        </a:ln>
                        <a:solidFill>
                          <a:schemeClr val="tx1"/>
                        </a:solidFill>
                        <a:effectLst/>
                        <a:uLnTx/>
                        <a:uFillTx/>
                        <a:latin typeface="Trebuchet MS" panose="020B0703020202090204" pitchFamily="34" charset="0"/>
                        <a:ea typeface="+mn-ea"/>
                        <a:cs typeface="Arial" panose="020B0604020202020204" pitchFamily="34" charset="0"/>
                      </a:endParaRPr>
                    </a:p>
                  </a:txBody>
                  <a:tcPr marL="45720" marR="45720" marT="0" marB="0" anchor="ctr"/>
                </a:tc>
                <a:tc>
                  <a:txBody>
                    <a:body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rPr>
                        <a:t>40</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rPr>
                        <a:t>9</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rPr>
                        <a:t>28</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tc>
                  <a:txBody>
                    <a:body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rPr>
                        <a:t>6</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10003"/>
                  </a:ext>
                </a:extLst>
              </a:tr>
              <a:tr h="259843">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dirty="0">
                          <a:solidFill>
                            <a:schemeClr val="tx1"/>
                          </a:solidFill>
                          <a:latin typeface="Trebuchet MS" panose="020B0703020202090204" pitchFamily="34" charset="0"/>
                        </a:rPr>
                        <a:t>Leukopenia</a:t>
                      </a:r>
                      <a:r>
                        <a:rPr lang="en-US" sz="1200" b="0" baseline="30000" dirty="0">
                          <a:solidFill>
                            <a:schemeClr val="tx1"/>
                          </a:solidFill>
                          <a:latin typeface="Trebuchet MS" panose="020B0703020202090204" pitchFamily="34" charset="0"/>
                        </a:rPr>
                        <a:t>d</a:t>
                      </a:r>
                      <a:endParaRPr lang="it-IT" sz="1200" b="0" baseline="30000" dirty="0">
                        <a:solidFill>
                          <a:schemeClr val="tx1"/>
                        </a:solidFill>
                        <a:latin typeface="Trebuchet MS" panose="020B0703020202090204" pitchFamily="34" charset="0"/>
                        <a:cs typeface="Arial" panose="020B0604020202020204" pitchFamily="34" charset="0"/>
                      </a:endParaRPr>
                    </a:p>
                  </a:txBody>
                  <a:tcPr marL="45720" marR="45720" marT="0" marB="0" anchor="ctr"/>
                </a:tc>
                <a:tc>
                  <a:txBody>
                    <a:body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rPr>
                        <a:t>17</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rPr>
                        <a:t>11</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rPr>
                        <a:t>12</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tc>
                  <a:txBody>
                    <a:body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rPr>
                        <a:t>6</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10004"/>
                  </a:ext>
                </a:extLst>
              </a:tr>
              <a:tr h="259843">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dirty="0">
                          <a:solidFill>
                            <a:schemeClr val="tx1"/>
                          </a:solidFill>
                          <a:latin typeface="Trebuchet MS" panose="020B0703020202090204" pitchFamily="34" charset="0"/>
                          <a:cs typeface="Arial" panose="020B0604020202020204" pitchFamily="34" charset="0"/>
                        </a:rPr>
                        <a:t>Lymphopenia</a:t>
                      </a:r>
                      <a:r>
                        <a:rPr lang="it-IT" sz="1200" b="0" baseline="30000" dirty="0">
                          <a:solidFill>
                            <a:schemeClr val="tx1"/>
                          </a:solidFill>
                          <a:latin typeface="Trebuchet MS" panose="020B0703020202090204" pitchFamily="34" charset="0"/>
                          <a:cs typeface="Arial" panose="020B0604020202020204" pitchFamily="34" charset="0"/>
                        </a:rPr>
                        <a:t>e</a:t>
                      </a:r>
                    </a:p>
                  </a:txBody>
                  <a:tcPr marL="45720" marR="45720" marT="0" marB="0" anchor="ctr"/>
                </a:tc>
                <a:tc>
                  <a:txBody>
                    <a:body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rPr>
                        <a:t>10</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rPr>
                        <a:t>2</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rPr>
                        <a:t>6</a:t>
                      </a:r>
                    </a:p>
                  </a:txBody>
                  <a:tcPr marL="45720" marR="45720" marT="0" marB="0" anchor="ctr"/>
                </a:tc>
                <a:tc>
                  <a:txBody>
                    <a:body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rPr>
                        <a:t>2</a:t>
                      </a:r>
                    </a:p>
                  </a:txBody>
                  <a:tcPr marL="45720" marR="45720" marT="0" marB="0" anchor="ctr"/>
                </a:tc>
                <a:extLst>
                  <a:ext uri="{0D108BD9-81ED-4DB2-BD59-A6C34878D82A}">
                    <a16:rowId xmlns:a16="http://schemas.microsoft.com/office/drawing/2014/main" val="3843203501"/>
                  </a:ext>
                </a:extLst>
              </a:tr>
              <a:tr h="259843">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dirty="0">
                          <a:solidFill>
                            <a:schemeClr val="tx1"/>
                          </a:solidFill>
                          <a:latin typeface="Trebuchet MS" panose="020B0703020202090204" pitchFamily="34" charset="0"/>
                          <a:cs typeface="Arial" panose="020B0604020202020204" pitchFamily="34" charset="0"/>
                        </a:rPr>
                        <a:t>Thrombocytopenia</a:t>
                      </a:r>
                      <a:r>
                        <a:rPr lang="it-IT" sz="1200" b="0" strike="noStrike" baseline="30000" dirty="0">
                          <a:solidFill>
                            <a:schemeClr val="tx1"/>
                          </a:solidFill>
                          <a:latin typeface="Trebuchet MS" panose="020B0703020202090204" pitchFamily="34" charset="0"/>
                          <a:cs typeface="Arial" panose="020B0604020202020204" pitchFamily="34" charset="0"/>
                        </a:rPr>
                        <a:t>f</a:t>
                      </a:r>
                    </a:p>
                  </a:txBody>
                  <a:tcPr marL="45720" marR="45720" marT="0" marB="0" anchor="ctr"/>
                </a:tc>
                <a:tc>
                  <a:txBody>
                    <a:body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rPr>
                        <a:t>7</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rPr>
                        <a:t>2</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rPr>
                        <a:t>13</a:t>
                      </a:r>
                    </a:p>
                  </a:txBody>
                  <a:tcPr marL="45720" marR="45720" marT="0" marB="0" anchor="ctr"/>
                </a:tc>
                <a:tc>
                  <a:txBody>
                    <a:body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rPr>
                        <a:t>2</a:t>
                      </a:r>
                    </a:p>
                  </a:txBody>
                  <a:tcPr marL="45720" marR="45720" marT="0" marB="0" anchor="ctr"/>
                </a:tc>
                <a:extLst>
                  <a:ext uri="{0D108BD9-81ED-4DB2-BD59-A6C34878D82A}">
                    <a16:rowId xmlns:a16="http://schemas.microsoft.com/office/drawing/2014/main" val="1223632350"/>
                  </a:ext>
                </a:extLst>
              </a:tr>
              <a:tr h="259843">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dirty="0">
                          <a:solidFill>
                            <a:schemeClr val="tx1"/>
                          </a:solidFill>
                          <a:latin typeface="Trebuchet MS" panose="020B0703020202090204" pitchFamily="34" charset="0"/>
                        </a:rPr>
                        <a:t>Febrile neutropenia</a:t>
                      </a:r>
                      <a:endParaRPr lang="it-IT" sz="1200" b="0" dirty="0">
                        <a:solidFill>
                          <a:schemeClr val="tx1"/>
                        </a:solidFill>
                        <a:latin typeface="Trebuchet MS" panose="020B0703020202090204" pitchFamily="34" charset="0"/>
                        <a:cs typeface="Arial" panose="020B0604020202020204" pitchFamily="34" charset="0"/>
                      </a:endParaRPr>
                    </a:p>
                  </a:txBody>
                  <a:tcPr marL="45720" marR="45720" marT="0" marB="0" anchor="ctr"/>
                </a:tc>
                <a:tc>
                  <a:txBody>
                    <a:body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rPr>
                        <a:t>6</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rPr>
                        <a:t>6</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rPr>
                        <a:t>3</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tc>
                  <a:txBody>
                    <a:body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rPr>
                        <a:t>3</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10005"/>
                  </a:ext>
                </a:extLst>
              </a:tr>
              <a:tr h="259843">
                <a:tc rowSpan="3">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u="none" strike="noStrike" dirty="0">
                          <a:solidFill>
                            <a:schemeClr val="tx1"/>
                          </a:solidFill>
                          <a:effectLst/>
                          <a:latin typeface="Trebuchet MS" panose="020B0703020202090204" pitchFamily="34" charset="0"/>
                        </a:rPr>
                        <a:t>Gastrointestinal</a:t>
                      </a:r>
                      <a:endParaRPr lang="en-US" sz="1200" b="1" i="0" u="none" strike="noStrike" dirty="0">
                        <a:solidFill>
                          <a:schemeClr val="tx1"/>
                        </a:solidFill>
                        <a:effectLst/>
                        <a:latin typeface="Trebuchet MS" panose="020B0703020202090204" pitchFamily="34" charset="0"/>
                        <a:cs typeface="Arial" panose="020B0604020202020204" pitchFamily="34" charset="0"/>
                      </a:endParaRPr>
                    </a:p>
                  </a:txBody>
                  <a:tcPr marL="45720" marR="45720" marT="0" marB="0" anchor="ctr">
                    <a:solidFill>
                      <a:srgbClr val="D3DD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Trebuchet MS" panose="020B0703020202090204" pitchFamily="34" charset="0"/>
                        </a:rPr>
                        <a:t>Diarrhea</a:t>
                      </a:r>
                      <a:endParaRPr lang="en-US" sz="1200" b="0">
                        <a:solidFill>
                          <a:schemeClr val="tx1"/>
                        </a:solidFill>
                        <a:latin typeface="Trebuchet MS" panose="020B0703020202090204" pitchFamily="34" charset="0"/>
                        <a:cs typeface="Arial" panose="020B0604020202020204" pitchFamily="34" charset="0"/>
                      </a:endParaRPr>
                    </a:p>
                  </a:txBody>
                  <a:tcPr marL="45720" marR="45720" marT="0" marB="0" anchor="ctr">
                    <a:solidFill>
                      <a:srgbClr val="D3DDEA"/>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rPr>
                        <a:t>65</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solidFill>
                      <a:srgbClr val="D3DDE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rPr>
                        <a:t>12</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solidFill>
                      <a:srgbClr val="D3DDE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rPr>
                        <a:t>17</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solidFill>
                      <a:srgbClr val="D3DDEA"/>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rPr>
                        <a:t>1</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solidFill>
                      <a:srgbClr val="D3DDEA"/>
                    </a:solidFill>
                  </a:tcPr>
                </a:tc>
                <a:extLst>
                  <a:ext uri="{0D108BD9-81ED-4DB2-BD59-A6C34878D82A}">
                    <a16:rowId xmlns:a16="http://schemas.microsoft.com/office/drawing/2014/main" val="10006"/>
                  </a:ext>
                </a:extLst>
              </a:tr>
              <a:tr h="259843">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solidFill>
                      <a:srgbClr val="E7F3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Trebuchet MS" panose="020B0703020202090204" pitchFamily="34" charset="0"/>
                        </a:rPr>
                        <a:t>Nausea</a:t>
                      </a:r>
                      <a:endParaRPr lang="en-US" sz="1200" b="0" dirty="0">
                        <a:solidFill>
                          <a:schemeClr val="tx1"/>
                        </a:solidFill>
                        <a:latin typeface="Trebuchet MS" panose="020B0703020202090204" pitchFamily="34" charset="0"/>
                        <a:cs typeface="Arial" panose="020B0604020202020204" pitchFamily="34" charset="0"/>
                      </a:endParaRPr>
                    </a:p>
                  </a:txBody>
                  <a:tcPr marL="45720" marR="45720" marT="0" marB="0" anchor="ctr">
                    <a:solidFill>
                      <a:srgbClr val="D3DDEA"/>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rPr>
                        <a:t>62</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solidFill>
                      <a:srgbClr val="D3DDE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rPr>
                        <a:t>3</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solidFill>
                      <a:srgbClr val="D3DDE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rPr>
                        <a:t>30</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solidFill>
                      <a:srgbClr val="D3DDEA"/>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a:solidFill>
                            <a:schemeClr val="tx1"/>
                          </a:solidFill>
                          <a:latin typeface="Trebuchet MS" panose="020B0703020202090204" pitchFamily="34" charset="0"/>
                        </a:rPr>
                        <a:t>&lt;1</a:t>
                      </a:r>
                      <a:endParaRPr lang="en-US" sz="1200" b="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solidFill>
                      <a:srgbClr val="D3DDEA"/>
                    </a:solidFill>
                  </a:tcPr>
                </a:tc>
                <a:extLst>
                  <a:ext uri="{0D108BD9-81ED-4DB2-BD59-A6C34878D82A}">
                    <a16:rowId xmlns:a16="http://schemas.microsoft.com/office/drawing/2014/main" val="10007"/>
                  </a:ext>
                </a:extLst>
              </a:tr>
              <a:tr h="259843">
                <a:tc vMerge="1">
                  <a:txBody>
                    <a:bodyPr/>
                    <a:lstStyle/>
                    <a:p>
                      <a:pPr marL="0" marR="0" lvl="0" indent="0" algn="l" defTabSz="914400" rtl="0" eaLnBrk="1" fontAlgn="t" latinLnBrk="0" hangingPunct="1">
                        <a:lnSpc>
                          <a:spcPct val="90000"/>
                        </a:lnSpc>
                        <a:spcBef>
                          <a:spcPts val="0"/>
                        </a:spcBef>
                        <a:spcAft>
                          <a:spcPts val="300"/>
                        </a:spcAft>
                        <a:buClrTx/>
                        <a:buSzTx/>
                        <a:buFontTx/>
                        <a:buNone/>
                        <a:tabLst/>
                        <a:defRPr/>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solidFill>
                      <a:srgbClr val="E7F3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Trebuchet MS" panose="020B0703020202090204" pitchFamily="34" charset="0"/>
                        </a:rPr>
                        <a:t>Vomiting</a:t>
                      </a:r>
                      <a:endParaRPr lang="en-US" sz="1200" b="0">
                        <a:solidFill>
                          <a:schemeClr val="tx1"/>
                        </a:solidFill>
                        <a:latin typeface="Trebuchet MS" panose="020B0703020202090204" pitchFamily="34" charset="0"/>
                        <a:cs typeface="Arial" panose="020B0604020202020204" pitchFamily="34" charset="0"/>
                      </a:endParaRPr>
                    </a:p>
                  </a:txBody>
                  <a:tcPr marL="45720" marR="45720" marT="0" marB="0" anchor="ctr">
                    <a:solidFill>
                      <a:srgbClr val="D3DDEA"/>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rPr>
                        <a:t>34</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solidFill>
                      <a:srgbClr val="D3DDE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rPr>
                        <a:t>2</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solidFill>
                      <a:srgbClr val="D3DDE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rPr>
                        <a:t>16</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solidFill>
                      <a:srgbClr val="D3DDEA"/>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rPr>
                        <a:t>1</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solidFill>
                      <a:srgbClr val="D3DDEA"/>
                    </a:solidFill>
                  </a:tcPr>
                </a:tc>
                <a:extLst>
                  <a:ext uri="{0D108BD9-81ED-4DB2-BD59-A6C34878D82A}">
                    <a16:rowId xmlns:a16="http://schemas.microsoft.com/office/drawing/2014/main" val="10008"/>
                  </a:ext>
                </a:extLst>
              </a:tr>
              <a:tr h="259843">
                <a:tc rowSpan="2">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tx1"/>
                          </a:solidFill>
                          <a:effectLst/>
                          <a:uLnTx/>
                          <a:uFillTx/>
                          <a:latin typeface="Trebuchet MS" panose="020B0703020202090204" pitchFamily="34" charset="0"/>
                        </a:rPr>
                        <a:t>Other</a:t>
                      </a:r>
                      <a:endParaRPr kumimoji="0" lang="en-US" sz="1200" b="1" i="0" u="none" strike="sngStrike" kern="1200" cap="none" spc="0" normalizeH="0" baseline="10000" noProof="0" dirty="0">
                        <a:ln>
                          <a:noFill/>
                        </a:ln>
                        <a:solidFill>
                          <a:schemeClr val="tx1"/>
                        </a:solidFill>
                        <a:effectLst/>
                        <a:uLnTx/>
                        <a:uFillTx/>
                        <a:latin typeface="Trebuchet MS" panose="020B0703020202090204" pitchFamily="34" charset="0"/>
                        <a:ea typeface="+mn-ea"/>
                        <a:cs typeface="Arial" panose="020B0604020202020204" pitchFamily="34" charset="0"/>
                      </a:endParaRPr>
                    </a:p>
                  </a:txBody>
                  <a:tcPr marL="45720" marR="45720" marT="0" marB="0" anchor="ctr">
                    <a:lnB w="19050" cap="flat" cmpd="sng" algn="ctr">
                      <a:solidFill>
                        <a:schemeClr val="tx1"/>
                      </a:solidFill>
                      <a:prstDash val="solid"/>
                      <a:round/>
                      <a:headEnd type="none" w="med" len="med"/>
                      <a:tailEnd type="none" w="med" len="med"/>
                    </a:lnB>
                  </a:tcPr>
                </a:tc>
                <a:tc>
                  <a:txBody>
                    <a:bodyPr/>
                    <a:lstStyle/>
                    <a:p>
                      <a:pPr algn="l">
                        <a:lnSpc>
                          <a:spcPct val="100000"/>
                        </a:lnSpc>
                        <a:spcBef>
                          <a:spcPts val="0"/>
                        </a:spcBef>
                        <a:spcAft>
                          <a:spcPts val="0"/>
                        </a:spcAft>
                      </a:pPr>
                      <a:r>
                        <a:rPr lang="en-US" sz="1200" b="0" dirty="0">
                          <a:solidFill>
                            <a:schemeClr val="tx1"/>
                          </a:solidFill>
                          <a:latin typeface="Trebuchet MS" panose="020B0703020202090204" pitchFamily="34" charset="0"/>
                        </a:rPr>
                        <a:t>Fatigue</a:t>
                      </a:r>
                      <a:endParaRPr lang="en-US" sz="1200" b="0" dirty="0">
                        <a:solidFill>
                          <a:schemeClr val="tx1"/>
                        </a:solidFill>
                        <a:latin typeface="Trebuchet MS" panose="020B0703020202090204" pitchFamily="34" charset="0"/>
                        <a:cs typeface="Arial" panose="020B0604020202020204" pitchFamily="34" charset="0"/>
                      </a:endParaRPr>
                    </a:p>
                  </a:txBody>
                  <a:tcPr marL="45720" marR="4572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rPr>
                        <a:t>52</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rPr>
                        <a:t>4</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rPr>
                        <a:t>40</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rPr>
                        <a:t>9</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10009"/>
                  </a:ext>
                </a:extLst>
              </a:tr>
              <a:tr h="259843">
                <a:tc vMerge="1">
                  <a:txBody>
                    <a:bodyPr/>
                    <a:lstStyle/>
                    <a:p>
                      <a:pPr marL="0" marR="0" indent="0" algn="l" defTabSz="914400" rtl="0" eaLnBrk="1" fontAlgn="t" latinLnBrk="0" hangingPunct="1">
                        <a:lnSpc>
                          <a:spcPct val="90000"/>
                        </a:lnSpc>
                        <a:spcBef>
                          <a:spcPts val="0"/>
                        </a:spcBef>
                        <a:spcAft>
                          <a:spcPts val="300"/>
                        </a:spcAft>
                        <a:buClrTx/>
                        <a:buSzTx/>
                        <a:buFontTx/>
                        <a:buNone/>
                        <a:tabLst/>
                        <a:defRPr/>
                      </a:pPr>
                      <a:endParaRPr lang="en-US" sz="1400" b="0" i="0" u="none" strike="noStrike" baseline="5000">
                        <a:solidFill>
                          <a:schemeClr val="tx1"/>
                        </a:solidFill>
                        <a:effectLst/>
                        <a:latin typeface="Arial" panose="020B0604020202020204" pitchFamily="34" charset="0"/>
                        <a:cs typeface="Arial" panose="020B0604020202020204" pitchFamily="34" charset="0"/>
                      </a:endParaRPr>
                    </a:p>
                  </a:txBody>
                  <a:tcPr marL="60960" marR="121920" marT="60960" marB="60960" anchor="ctr">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0000"/>
                        </a:lnSpc>
                        <a:spcBef>
                          <a:spcPts val="0"/>
                        </a:spcBef>
                        <a:spcAft>
                          <a:spcPts val="0"/>
                        </a:spcAft>
                      </a:pPr>
                      <a:r>
                        <a:rPr lang="en-US" sz="1200" b="0">
                          <a:solidFill>
                            <a:schemeClr val="tx1"/>
                          </a:solidFill>
                          <a:latin typeface="Trebuchet MS" panose="020B0703020202090204" pitchFamily="34" charset="0"/>
                        </a:rPr>
                        <a:t>Alopecia</a:t>
                      </a:r>
                      <a:endParaRPr lang="en-US" sz="1200" b="0">
                        <a:solidFill>
                          <a:schemeClr val="tx1"/>
                        </a:solidFill>
                        <a:latin typeface="Trebuchet MS" panose="020B0703020202090204" pitchFamily="34" charset="0"/>
                        <a:cs typeface="Arial" panose="020B0604020202020204" pitchFamily="34" charset="0"/>
                      </a:endParaRPr>
                    </a:p>
                  </a:txBody>
                  <a:tcPr marL="45720" marR="45720" marT="0" marB="0" anchor="ctr">
                    <a:lnB w="19050" cap="flat" cmpd="sng" algn="ctr">
                      <a:solidFill>
                        <a:schemeClr val="tx1"/>
                      </a:solidFill>
                      <a:prstDash val="solid"/>
                      <a:round/>
                      <a:headEnd type="none" w="med" len="med"/>
                      <a:tailEnd type="none" w="med" len="med"/>
                    </a:lnB>
                  </a:tcPr>
                </a:tc>
                <a:tc>
                  <a:txBody>
                    <a:body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rPr>
                        <a:t>47</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Trebuchet MS" panose="020B0703020202090204" pitchFamily="34" charset="0"/>
                        </a:rPr>
                        <a:t>0</a:t>
                      </a:r>
                      <a:endParaRPr lang="en-US" sz="1200" b="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Trebuchet MS" panose="020B0703020202090204" pitchFamily="34" charset="0"/>
                        </a:rPr>
                        <a:t>16</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lnB w="19050" cap="flat" cmpd="sng" algn="ctr">
                      <a:solidFill>
                        <a:schemeClr val="tx1"/>
                      </a:solidFill>
                      <a:prstDash val="solid"/>
                      <a:round/>
                      <a:headEnd type="none" w="med" len="med"/>
                      <a:tailEnd type="none" w="med" len="med"/>
                    </a:lnB>
                  </a:tcPr>
                </a:tc>
                <a:tc>
                  <a:txBody>
                    <a:bodyPr/>
                    <a:lstStyle/>
                    <a:p>
                      <a:pPr marL="0" indent="0" algn="ctr">
                        <a:lnSpc>
                          <a:spcPct val="100000"/>
                        </a:lnSpc>
                        <a:spcBef>
                          <a:spcPts val="0"/>
                        </a:spcBef>
                        <a:spcAft>
                          <a:spcPts val="0"/>
                        </a:spcAft>
                        <a:buFont typeface="Arial" panose="020B0604020202020204" pitchFamily="34" charset="0"/>
                        <a:buNone/>
                      </a:pPr>
                      <a:r>
                        <a:rPr lang="en-US" sz="1200" b="0" dirty="0">
                          <a:solidFill>
                            <a:schemeClr val="tx1"/>
                          </a:solidFill>
                          <a:latin typeface="Trebuchet MS" panose="020B0703020202090204" pitchFamily="34" charset="0"/>
                        </a:rPr>
                        <a:t>0</a:t>
                      </a:r>
                      <a:endParaRPr lang="en-US" sz="1200" b="0" dirty="0">
                        <a:solidFill>
                          <a:schemeClr val="tx1"/>
                        </a:solidFill>
                        <a:latin typeface="Trebuchet MS" panose="020B0703020202090204" pitchFamily="34" charset="0"/>
                        <a:ea typeface="Cambria" panose="02040503050406030204" pitchFamily="18" charset="0"/>
                        <a:cs typeface="Arial" panose="020B0604020202020204" pitchFamily="34" charset="0"/>
                      </a:endParaRPr>
                    </a:p>
                  </a:txBody>
                  <a:tcPr marL="45720" marR="45720" marT="0" marB="0" anchor="ct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239621" name="Title 1">
            <a:extLst>
              <a:ext uri="{FF2B5EF4-FFF2-40B4-BE49-F238E27FC236}">
                <a16:creationId xmlns:a16="http://schemas.microsoft.com/office/drawing/2014/main" id="{A802F424-ACA4-A29C-4BF1-4BF7429749E1}"/>
              </a:ext>
            </a:extLst>
          </p:cNvPr>
          <p:cNvSpPr txBox="1">
            <a:spLocks noChangeArrowheads="1"/>
          </p:cNvSpPr>
          <p:nvPr/>
        </p:nvSpPr>
        <p:spPr bwMode="auto">
          <a:xfrm>
            <a:off x="88900" y="65088"/>
            <a:ext cx="114093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2800" b="1" dirty="0">
                <a:solidFill>
                  <a:srgbClr val="26245E"/>
                </a:solidFill>
                <a:latin typeface="+mn-lt"/>
                <a:ea typeface="Helvetica" panose="020B0604020202020204" pitchFamily="34" charset="0"/>
                <a:cs typeface="Arial" panose="020B0604020202020204" pitchFamily="34" charset="0"/>
              </a:rPr>
              <a:t>ASCENT: Safety profile</a:t>
            </a:r>
            <a:r>
              <a:rPr lang="en-US" altLang="en-US" sz="2800" b="1" baseline="30000" dirty="0">
                <a:solidFill>
                  <a:srgbClr val="26245E"/>
                </a:solidFill>
                <a:latin typeface="+mn-lt"/>
                <a:ea typeface="Helvetica" panose="020B0604020202020204" pitchFamily="34" charset="0"/>
                <a:cs typeface="Arial" panose="020B0604020202020204" pitchFamily="34" charset="0"/>
              </a:rPr>
              <a:t>1</a:t>
            </a:r>
            <a:r>
              <a:rPr lang="en-US" altLang="en-US" sz="2800" b="1" dirty="0">
                <a:solidFill>
                  <a:srgbClr val="26245E"/>
                </a:solidFill>
                <a:latin typeface="+mn-lt"/>
                <a:ea typeface="Helvetica" panose="020B0604020202020204" pitchFamily="34" charset="0"/>
                <a:cs typeface="Arial" panose="020B0604020202020204" pitchFamily="34" charset="0"/>
              </a:rPr>
              <a:t> </a:t>
            </a:r>
          </a:p>
          <a:p>
            <a:pPr eaLnBrk="1" hangingPunct="1">
              <a:lnSpc>
                <a:spcPct val="90000"/>
              </a:lnSpc>
            </a:pPr>
            <a:r>
              <a:rPr lang="en-US" altLang="en-US" sz="2400" b="1" dirty="0">
                <a:solidFill>
                  <a:srgbClr val="26245E"/>
                </a:solidFill>
                <a:latin typeface="+mn-lt"/>
                <a:ea typeface="Helvetica" panose="020B0604020202020204" pitchFamily="34" charset="0"/>
                <a:cs typeface="Arial" panose="020B0604020202020204" pitchFamily="34" charset="0"/>
              </a:rPr>
              <a:t>Trodelvy Was Well Tolerated, with a Manageable Safety Profile</a:t>
            </a:r>
            <a:endParaRPr lang="en-CA" altLang="en-US" sz="2400" b="1" baseline="30000" dirty="0">
              <a:solidFill>
                <a:srgbClr val="26245E"/>
              </a:solidFill>
              <a:latin typeface="+mn-lt"/>
              <a:ea typeface="Trebuchet MS" panose="020B0603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9A065B8-98EB-1482-B25B-89FD28A1AA47}"/>
              </a:ext>
            </a:extLst>
          </p:cNvPr>
          <p:cNvSpPr txBox="1"/>
          <p:nvPr/>
        </p:nvSpPr>
        <p:spPr>
          <a:xfrm>
            <a:off x="9642112" y="1904979"/>
            <a:ext cx="2483576" cy="2780248"/>
          </a:xfrm>
          <a:prstGeom prst="rect">
            <a:avLst/>
          </a:prstGeom>
          <a:noFill/>
        </p:spPr>
        <p:txBody>
          <a:bodyPr wrap="square">
            <a:spAutoFit/>
          </a:bodyPr>
          <a:lstStyle/>
          <a:p>
            <a:pPr marL="463550" lvl="1" indent="-285750" eaLnBrk="1" fontAlgn="auto" hangingPunct="1">
              <a:spcBef>
                <a:spcPts val="0"/>
              </a:spcBef>
              <a:spcAft>
                <a:spcPts val="200"/>
              </a:spcAft>
              <a:buClr>
                <a:schemeClr val="accent1"/>
              </a:buClr>
              <a:buFont typeface="Wingdings" panose="05000000000000000000" pitchFamily="2" charset="2"/>
              <a:buChar char="Ø"/>
              <a:defRPr/>
            </a:pPr>
            <a:r>
              <a:rPr lang="en-US" sz="1200" b="1" kern="1600" spc="-50" dirty="0">
                <a:solidFill>
                  <a:schemeClr val="accent1"/>
                </a:solidFill>
                <a:latin typeface="+mn-lt"/>
              </a:rPr>
              <a:t>The rate of AEs leading to treatment discontinuation was low (≤5%)</a:t>
            </a:r>
          </a:p>
          <a:p>
            <a:pPr marL="463550" lvl="1" indent="-285750" eaLnBrk="1" fontAlgn="auto" hangingPunct="1">
              <a:spcBef>
                <a:spcPts val="0"/>
              </a:spcBef>
              <a:spcAft>
                <a:spcPts val="200"/>
              </a:spcAft>
              <a:buClr>
                <a:schemeClr val="accent1"/>
              </a:buClr>
              <a:buFont typeface="Wingdings" panose="05000000000000000000" pitchFamily="2" charset="2"/>
              <a:buChar char="Ø"/>
              <a:defRPr/>
            </a:pPr>
            <a:endParaRPr lang="en-US" sz="1200" b="1" kern="1600" spc="-50" dirty="0">
              <a:solidFill>
                <a:schemeClr val="accent1"/>
              </a:solidFill>
              <a:latin typeface="+mn-lt"/>
            </a:endParaRPr>
          </a:p>
          <a:p>
            <a:pPr marL="463550" lvl="1" indent="-285750" eaLnBrk="1" fontAlgn="auto" hangingPunct="1">
              <a:spcBef>
                <a:spcPts val="0"/>
              </a:spcBef>
              <a:spcAft>
                <a:spcPts val="200"/>
              </a:spcAft>
              <a:buClr>
                <a:schemeClr val="accent1"/>
              </a:buClr>
              <a:buFont typeface="Wingdings" panose="05000000000000000000" pitchFamily="2" charset="2"/>
              <a:buChar char="Ø"/>
              <a:defRPr/>
            </a:pPr>
            <a:r>
              <a:rPr lang="en-US" sz="1200" b="1" kern="1600" spc="-50" dirty="0">
                <a:solidFill>
                  <a:schemeClr val="accent1"/>
                </a:solidFill>
                <a:latin typeface="+mn-lt"/>
                <a:cs typeface="+mn-cs"/>
              </a:rPr>
              <a:t>Dose reductions due to TRAEs were similar (22% SG vs 26% TPC)</a:t>
            </a:r>
            <a:endParaRPr lang="en-US" sz="1200" b="1" kern="1600" spc="-50" dirty="0">
              <a:solidFill>
                <a:schemeClr val="accent1"/>
              </a:solidFill>
              <a:latin typeface="+mn-lt"/>
            </a:endParaRPr>
          </a:p>
          <a:p>
            <a:pPr marL="463550" lvl="1" indent="-285750" eaLnBrk="1" fontAlgn="auto" hangingPunct="1">
              <a:spcBef>
                <a:spcPts val="0"/>
              </a:spcBef>
              <a:spcAft>
                <a:spcPts val="200"/>
              </a:spcAft>
              <a:buClr>
                <a:schemeClr val="accent1"/>
              </a:buClr>
              <a:buFont typeface="Wingdings" panose="05000000000000000000" pitchFamily="2" charset="2"/>
              <a:buChar char="Ø"/>
              <a:defRPr/>
            </a:pPr>
            <a:endParaRPr lang="en-US" sz="1200" b="1" kern="1600" spc="-50" dirty="0">
              <a:solidFill>
                <a:schemeClr val="accent1"/>
              </a:solidFill>
              <a:latin typeface="+mn-lt"/>
            </a:endParaRPr>
          </a:p>
          <a:p>
            <a:pPr marL="463550" lvl="1" indent="-285750" eaLnBrk="1" fontAlgn="auto" hangingPunct="1">
              <a:spcBef>
                <a:spcPts val="0"/>
              </a:spcBef>
              <a:spcAft>
                <a:spcPts val="200"/>
              </a:spcAft>
              <a:buClr>
                <a:schemeClr val="accent1"/>
              </a:buClr>
              <a:buFont typeface="Wingdings" panose="05000000000000000000" pitchFamily="2" charset="2"/>
              <a:buChar char="Ø"/>
              <a:defRPr/>
            </a:pPr>
            <a:r>
              <a:rPr lang="en-US" sz="1200" b="1" kern="1600" spc="-50" dirty="0">
                <a:solidFill>
                  <a:schemeClr val="accent1"/>
                </a:solidFill>
                <a:latin typeface="+mn-lt"/>
              </a:rPr>
              <a:t>The most common grade ≥3 TEAEs in the SG arm vs TPC arm in the overall safety population were neutropenia (52% vs 34%) and diarrhea (12% vs &lt;1%).</a:t>
            </a:r>
          </a:p>
        </p:txBody>
      </p:sp>
      <p:sp>
        <p:nvSpPr>
          <p:cNvPr id="239623" name="TextBox 1">
            <a:extLst>
              <a:ext uri="{FF2B5EF4-FFF2-40B4-BE49-F238E27FC236}">
                <a16:creationId xmlns:a16="http://schemas.microsoft.com/office/drawing/2014/main" id="{6B47C54F-4DE4-E0B2-721B-37AB6307277B}"/>
              </a:ext>
            </a:extLst>
          </p:cNvPr>
          <p:cNvSpPr>
            <a:spLocks noChangeArrowheads="1"/>
          </p:cNvSpPr>
          <p:nvPr/>
        </p:nvSpPr>
        <p:spPr bwMode="auto">
          <a:xfrm>
            <a:off x="111940" y="4973152"/>
            <a:ext cx="10920413" cy="455086"/>
          </a:xfrm>
          <a:prstGeom prst="roundRect">
            <a:avLst>
              <a:gd name="adj" fmla="val 13787"/>
            </a:avLst>
          </a:prstGeom>
          <a:solidFill>
            <a:srgbClr val="002060"/>
          </a:solidFill>
          <a:ln w="9525">
            <a:solidFill>
              <a:schemeClr val="accent1"/>
            </a:solidFill>
            <a:round/>
            <a:headEnd/>
            <a:tailEnd/>
          </a:ln>
        </p:spPr>
        <p:txBody>
          <a:bodyPr lIns="180000" tIns="72000" rIns="180000" bIns="720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400" b="1" dirty="0">
                <a:solidFill>
                  <a:schemeClr val="bg1"/>
                </a:solidFill>
                <a:latin typeface="+mn-lt"/>
              </a:rPr>
              <a:t>In ASCENT, approximately </a:t>
            </a:r>
            <a:r>
              <a:rPr lang="en-GB" altLang="en-US" b="1" dirty="0">
                <a:solidFill>
                  <a:schemeClr val="bg1"/>
                </a:solidFill>
                <a:latin typeface="+mn-lt"/>
              </a:rPr>
              <a:t>80% </a:t>
            </a:r>
            <a:r>
              <a:rPr lang="en-GB" altLang="en-US" sz="1400" b="1" dirty="0">
                <a:solidFill>
                  <a:schemeClr val="bg1"/>
                </a:solidFill>
                <a:latin typeface="+mn-lt"/>
              </a:rPr>
              <a:t>of patients stayed on the </a:t>
            </a:r>
            <a:r>
              <a:rPr lang="en-GB" altLang="en-US" sz="1600" b="1" dirty="0">
                <a:solidFill>
                  <a:schemeClr val="bg1"/>
                </a:solidFill>
                <a:latin typeface="+mn-lt"/>
              </a:rPr>
              <a:t>full TRODELVY dose </a:t>
            </a:r>
            <a:r>
              <a:rPr lang="en-GB" altLang="en-US" sz="1400" b="1" dirty="0">
                <a:solidFill>
                  <a:schemeClr val="bg1"/>
                </a:solidFill>
                <a:latin typeface="+mn-lt"/>
              </a:rPr>
              <a:t>without the need for a dose reduction</a:t>
            </a:r>
            <a:endParaRPr lang="en-GB" altLang="en-US" sz="1400" b="1" baseline="30000" dirty="0">
              <a:solidFill>
                <a:schemeClr val="bg1"/>
              </a:solidFill>
              <a:latin typeface="+mn-lt"/>
            </a:endParaRPr>
          </a:p>
        </p:txBody>
      </p:sp>
      <p:sp>
        <p:nvSpPr>
          <p:cNvPr id="4" name="TextBox 3">
            <a:extLst>
              <a:ext uri="{FF2B5EF4-FFF2-40B4-BE49-F238E27FC236}">
                <a16:creationId xmlns:a16="http://schemas.microsoft.com/office/drawing/2014/main" id="{D36AABAA-B72A-7D57-EEB1-660385340260}"/>
              </a:ext>
            </a:extLst>
          </p:cNvPr>
          <p:cNvSpPr txBox="1"/>
          <p:nvPr/>
        </p:nvSpPr>
        <p:spPr>
          <a:xfrm>
            <a:off x="111940" y="1167995"/>
            <a:ext cx="8586233" cy="276999"/>
          </a:xfrm>
          <a:prstGeom prst="rect">
            <a:avLst/>
          </a:prstGeom>
          <a:noFill/>
        </p:spPr>
        <p:txBody>
          <a:bodyPr wrap="square">
            <a:spAutoFit/>
          </a:bodyPr>
          <a:lstStyle/>
          <a:p>
            <a:r>
              <a:rPr lang="en-US" sz="1200" dirty="0">
                <a:latin typeface="+mn-lt"/>
              </a:rPr>
              <a:t>All Grade: ≥ 10%; Grade ≥ 3: ≥ 5% of Patients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283036-0524-ADC4-B530-8AA2FE673241}"/>
              </a:ext>
            </a:extLst>
          </p:cNvPr>
          <p:cNvSpPr>
            <a:spLocks noGrp="1"/>
          </p:cNvSpPr>
          <p:nvPr>
            <p:ph type="title" idx="4294967295"/>
          </p:nvPr>
        </p:nvSpPr>
        <p:spPr>
          <a:xfrm>
            <a:off x="7938" y="7938"/>
            <a:ext cx="11422062" cy="885825"/>
          </a:xfrm>
        </p:spPr>
        <p:txBody>
          <a:bodyPr rtlCol="0">
            <a:noAutofit/>
          </a:bodyPr>
          <a:lstStyle/>
          <a:p>
            <a:pPr eaLnBrk="1" fontAlgn="auto" hangingPunct="1">
              <a:spcAft>
                <a:spcPts val="0"/>
              </a:spcAft>
              <a:defRPr/>
            </a:pPr>
            <a:r>
              <a:rPr lang="en-GB" sz="2800" dirty="0">
                <a:solidFill>
                  <a:srgbClr val="002060"/>
                </a:solidFill>
                <a:latin typeface="+mn-lt"/>
                <a:ea typeface="+mj-ea"/>
                <a:cs typeface="Arial" panose="020B0604020202020204" pitchFamily="34" charset="0"/>
              </a:rPr>
              <a:t>Most instances of </a:t>
            </a:r>
            <a:r>
              <a:rPr lang="en-GB" sz="2800" dirty="0">
                <a:solidFill>
                  <a:schemeClr val="accent2">
                    <a:lumMod val="60000"/>
                    <a:lumOff val="40000"/>
                  </a:schemeClr>
                </a:solidFill>
                <a:latin typeface="+mn-lt"/>
                <a:ea typeface="+mj-ea"/>
                <a:cs typeface="Arial" panose="020B0604020202020204" pitchFamily="34" charset="0"/>
              </a:rPr>
              <a:t>neutropenia </a:t>
            </a:r>
            <a:r>
              <a:rPr lang="en-GB" sz="2800" dirty="0">
                <a:solidFill>
                  <a:srgbClr val="002060"/>
                </a:solidFill>
                <a:latin typeface="+mn-lt"/>
                <a:ea typeface="+mj-ea"/>
                <a:cs typeface="Arial" panose="020B0604020202020204" pitchFamily="34" charset="0"/>
              </a:rPr>
              <a:t>occurred within the first 2 cycles and lasted about 1 week</a:t>
            </a:r>
            <a:r>
              <a:rPr lang="en-GB" sz="2800" baseline="30000" dirty="0">
                <a:solidFill>
                  <a:srgbClr val="002060"/>
                </a:solidFill>
                <a:latin typeface="+mn-lt"/>
                <a:ea typeface="+mj-ea"/>
                <a:cs typeface="Arial" panose="020B0604020202020204" pitchFamily="34" charset="0"/>
              </a:rPr>
              <a:t>1</a:t>
            </a:r>
          </a:p>
        </p:txBody>
      </p:sp>
      <p:sp>
        <p:nvSpPr>
          <p:cNvPr id="241667" name="Slide Number Placeholder 1">
            <a:extLst>
              <a:ext uri="{FF2B5EF4-FFF2-40B4-BE49-F238E27FC236}">
                <a16:creationId xmlns:a16="http://schemas.microsoft.com/office/drawing/2014/main" id="{7C103EA4-14F7-4E56-9A12-5270E314FD12}"/>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3668925-28C5-48C3-8D25-E92685E68EA5}" type="slidenum">
              <a:rPr lang="en-US" altLang="en-US" smtClean="0">
                <a:solidFill>
                  <a:srgbClr val="C6CAC6"/>
                </a:solidFill>
                <a:latin typeface="Trebuchet MS" panose="020B0603020202020204" pitchFamily="34" charset="0"/>
              </a:rPr>
              <a:pPr fontAlgn="base">
                <a:spcBef>
                  <a:spcPct val="0"/>
                </a:spcBef>
                <a:spcAft>
                  <a:spcPct val="0"/>
                </a:spcAft>
              </a:pPr>
              <a:t>25</a:t>
            </a:fld>
            <a:endParaRPr lang="en-US" altLang="en-US">
              <a:solidFill>
                <a:srgbClr val="C6CAC6"/>
              </a:solidFill>
              <a:latin typeface="Trebuchet MS" panose="020B0603020202020204" pitchFamily="34" charset="0"/>
            </a:endParaRPr>
          </a:p>
        </p:txBody>
      </p:sp>
      <p:sp>
        <p:nvSpPr>
          <p:cNvPr id="241668" name="Text Placeholder 5">
            <a:extLst>
              <a:ext uri="{FF2B5EF4-FFF2-40B4-BE49-F238E27FC236}">
                <a16:creationId xmlns:a16="http://schemas.microsoft.com/office/drawing/2014/main" id="{70BCB21B-EF2B-CA8F-7F9E-D41E4118529D}"/>
              </a:ext>
            </a:extLst>
          </p:cNvPr>
          <p:cNvSpPr txBox="1">
            <a:spLocks noChangeArrowheads="1"/>
          </p:cNvSpPr>
          <p:nvPr/>
        </p:nvSpPr>
        <p:spPr bwMode="auto">
          <a:xfrm>
            <a:off x="381000" y="6381750"/>
            <a:ext cx="9475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marL="63500" indent="-63500">
              <a:defRPr>
                <a:solidFill>
                  <a:schemeClr val="tx1"/>
                </a:solidFill>
                <a:latin typeface="Arial" panose="020B0604020202020204" pitchFamily="34" charset="0"/>
              </a:defRPr>
            </a:lvl1pPr>
            <a:lvl2pPr marL="171450" indent="-171450">
              <a:defRPr>
                <a:solidFill>
                  <a:schemeClr val="tx1"/>
                </a:solidFill>
                <a:latin typeface="Arial" panose="020B0604020202020204" pitchFamily="34" charset="0"/>
              </a:defRPr>
            </a:lvl2pPr>
            <a:lvl3pPr marL="568325" indent="-165100">
              <a:defRPr>
                <a:solidFill>
                  <a:schemeClr val="tx1"/>
                </a:solidFill>
                <a:latin typeface="Arial" panose="020B0604020202020204" pitchFamily="34" charset="0"/>
              </a:defRPr>
            </a:lvl3pPr>
            <a:lvl4pPr marL="914400" indent="-171450">
              <a:defRPr>
                <a:solidFill>
                  <a:schemeClr val="tx1"/>
                </a:solidFill>
                <a:latin typeface="Arial" panose="020B0604020202020204" pitchFamily="34" charset="0"/>
              </a:defRPr>
            </a:lvl4pPr>
            <a:lvl5pPr marL="1127125" indent="-150813">
              <a:defRPr>
                <a:solidFill>
                  <a:schemeClr val="tx1"/>
                </a:solidFill>
                <a:latin typeface="Arial" panose="020B0604020202020204" pitchFamily="34" charset="0"/>
              </a:defRPr>
            </a:lvl5pPr>
            <a:lvl6pPr marL="1584325" indent="-150813" eaLnBrk="0" fontAlgn="base" hangingPunct="0">
              <a:spcBef>
                <a:spcPct val="0"/>
              </a:spcBef>
              <a:spcAft>
                <a:spcPct val="0"/>
              </a:spcAft>
              <a:defRPr>
                <a:solidFill>
                  <a:schemeClr val="tx1"/>
                </a:solidFill>
                <a:latin typeface="Arial" panose="020B0604020202020204" pitchFamily="34" charset="0"/>
              </a:defRPr>
            </a:lvl6pPr>
            <a:lvl7pPr marL="2041525" indent="-150813" eaLnBrk="0" fontAlgn="base" hangingPunct="0">
              <a:spcBef>
                <a:spcPct val="0"/>
              </a:spcBef>
              <a:spcAft>
                <a:spcPct val="0"/>
              </a:spcAft>
              <a:defRPr>
                <a:solidFill>
                  <a:schemeClr val="tx1"/>
                </a:solidFill>
                <a:latin typeface="Arial" panose="020B0604020202020204" pitchFamily="34" charset="0"/>
              </a:defRPr>
            </a:lvl7pPr>
            <a:lvl8pPr marL="2498725" indent="-150813" eaLnBrk="0" fontAlgn="base" hangingPunct="0">
              <a:spcBef>
                <a:spcPct val="0"/>
              </a:spcBef>
              <a:spcAft>
                <a:spcPct val="0"/>
              </a:spcAft>
              <a:defRPr>
                <a:solidFill>
                  <a:schemeClr val="tx1"/>
                </a:solidFill>
                <a:latin typeface="Arial" panose="020B0604020202020204" pitchFamily="34" charset="0"/>
              </a:defRPr>
            </a:lvl8pPr>
            <a:lvl9pPr marL="2955925" indent="-15081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800">
              <a:solidFill>
                <a:srgbClr val="929A92"/>
              </a:solidFill>
              <a:cs typeface="Arial" panose="020B0604020202020204" pitchFamily="34" charset="0"/>
            </a:endParaRPr>
          </a:p>
          <a:p>
            <a:pPr eaLnBrk="1" hangingPunct="1"/>
            <a:r>
              <a:rPr lang="en-GB" altLang="en-US" sz="800">
                <a:solidFill>
                  <a:srgbClr val="929A92"/>
                </a:solidFill>
                <a:cs typeface="Arial" panose="020B0604020202020204" pitchFamily="34" charset="0"/>
              </a:rPr>
              <a:t>1. Rugo H, et al. Poster. SABCS [virtual meeting]. 2020 (abstr PS11-09).</a:t>
            </a:r>
          </a:p>
        </p:txBody>
      </p:sp>
      <p:sp>
        <p:nvSpPr>
          <p:cNvPr id="241669" name="TextBox 9">
            <a:extLst>
              <a:ext uri="{FF2B5EF4-FFF2-40B4-BE49-F238E27FC236}">
                <a16:creationId xmlns:a16="http://schemas.microsoft.com/office/drawing/2014/main" id="{BC04AD9C-7D9A-C109-8AAC-F0ED5BE7BF30}"/>
              </a:ext>
            </a:extLst>
          </p:cNvPr>
          <p:cNvSpPr txBox="1">
            <a:spLocks noChangeArrowheads="1"/>
          </p:cNvSpPr>
          <p:nvPr/>
        </p:nvSpPr>
        <p:spPr bwMode="auto">
          <a:xfrm>
            <a:off x="1506538" y="1935163"/>
            <a:ext cx="416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b="1" dirty="0">
                <a:solidFill>
                  <a:schemeClr val="accent2">
                    <a:lumMod val="60000"/>
                    <a:lumOff val="40000"/>
                  </a:schemeClr>
                </a:solidFill>
              </a:rPr>
              <a:t>Median time to neutropenia onset</a:t>
            </a:r>
            <a:endParaRPr lang="en-GB" altLang="en-US" sz="1400" dirty="0">
              <a:solidFill>
                <a:schemeClr val="accent2">
                  <a:lumMod val="60000"/>
                  <a:lumOff val="40000"/>
                </a:schemeClr>
              </a:solidFill>
            </a:endParaRPr>
          </a:p>
        </p:txBody>
      </p:sp>
      <p:sp>
        <p:nvSpPr>
          <p:cNvPr id="241670" name="TextBox 10">
            <a:extLst>
              <a:ext uri="{FF2B5EF4-FFF2-40B4-BE49-F238E27FC236}">
                <a16:creationId xmlns:a16="http://schemas.microsoft.com/office/drawing/2014/main" id="{9938FEA9-E007-A9A2-7376-E19754C19A08}"/>
              </a:ext>
            </a:extLst>
          </p:cNvPr>
          <p:cNvSpPr txBox="1">
            <a:spLocks noChangeArrowheads="1"/>
          </p:cNvSpPr>
          <p:nvPr/>
        </p:nvSpPr>
        <p:spPr bwMode="auto">
          <a:xfrm>
            <a:off x="5976938" y="1935163"/>
            <a:ext cx="416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b="1" dirty="0">
                <a:solidFill>
                  <a:schemeClr val="accent2">
                    <a:lumMod val="60000"/>
                    <a:lumOff val="40000"/>
                  </a:schemeClr>
                </a:solidFill>
              </a:rPr>
              <a:t>Median duration of neutropenia</a:t>
            </a:r>
          </a:p>
        </p:txBody>
      </p:sp>
      <p:pic>
        <p:nvPicPr>
          <p:cNvPr id="241671" name="Graphic 11">
            <a:extLst>
              <a:ext uri="{FF2B5EF4-FFF2-40B4-BE49-F238E27FC236}">
                <a16:creationId xmlns:a16="http://schemas.microsoft.com/office/drawing/2014/main" id="{498CF046-D663-5932-D3FA-B3AA0F8E2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704" t="32001" r="43097" b="34842"/>
          <a:stretch>
            <a:fillRect/>
          </a:stretch>
        </p:blipFill>
        <p:spPr bwMode="auto">
          <a:xfrm>
            <a:off x="1506538" y="2111375"/>
            <a:ext cx="41656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2" name="Graphic 20">
            <a:extLst>
              <a:ext uri="{FF2B5EF4-FFF2-40B4-BE49-F238E27FC236}">
                <a16:creationId xmlns:a16="http://schemas.microsoft.com/office/drawing/2014/main" id="{9480D5CE-B1F2-CE24-D10B-E37C30730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100" t="32001" r="20184" b="34842"/>
          <a:stretch>
            <a:fillRect/>
          </a:stretch>
        </p:blipFill>
        <p:spPr bwMode="auto">
          <a:xfrm>
            <a:off x="5951538" y="2111375"/>
            <a:ext cx="1506537"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73" name="TextBox 21">
            <a:extLst>
              <a:ext uri="{FF2B5EF4-FFF2-40B4-BE49-F238E27FC236}">
                <a16:creationId xmlns:a16="http://schemas.microsoft.com/office/drawing/2014/main" id="{9BC98622-8324-41FA-2A25-A3770E58F899}"/>
              </a:ext>
            </a:extLst>
          </p:cNvPr>
          <p:cNvSpPr txBox="1">
            <a:spLocks noChangeArrowheads="1"/>
          </p:cNvSpPr>
          <p:nvPr/>
        </p:nvSpPr>
        <p:spPr bwMode="auto">
          <a:xfrm>
            <a:off x="730250" y="2468563"/>
            <a:ext cx="7762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200" b="1" dirty="0">
                <a:solidFill>
                  <a:schemeClr val="accent2">
                    <a:lumMod val="60000"/>
                    <a:lumOff val="40000"/>
                  </a:schemeClr>
                </a:solidFill>
              </a:rPr>
              <a:t>Any Grade</a:t>
            </a:r>
          </a:p>
        </p:txBody>
      </p:sp>
      <p:sp>
        <p:nvSpPr>
          <p:cNvPr id="241674" name="TextBox 22">
            <a:extLst>
              <a:ext uri="{FF2B5EF4-FFF2-40B4-BE49-F238E27FC236}">
                <a16:creationId xmlns:a16="http://schemas.microsoft.com/office/drawing/2014/main" id="{486D32C9-3962-D8A5-AB23-3A1F40FAAF69}"/>
              </a:ext>
            </a:extLst>
          </p:cNvPr>
          <p:cNvSpPr txBox="1">
            <a:spLocks noChangeArrowheads="1"/>
          </p:cNvSpPr>
          <p:nvPr/>
        </p:nvSpPr>
        <p:spPr bwMode="auto">
          <a:xfrm>
            <a:off x="849313" y="3036888"/>
            <a:ext cx="6572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200" b="1" dirty="0">
                <a:solidFill>
                  <a:schemeClr val="accent2">
                    <a:lumMod val="60000"/>
                    <a:lumOff val="40000"/>
                  </a:schemeClr>
                </a:solidFill>
              </a:rPr>
              <a:t>Grade ≥3</a:t>
            </a:r>
          </a:p>
        </p:txBody>
      </p:sp>
      <p:sp>
        <p:nvSpPr>
          <p:cNvPr id="241675" name="TextBox 23">
            <a:extLst>
              <a:ext uri="{FF2B5EF4-FFF2-40B4-BE49-F238E27FC236}">
                <a16:creationId xmlns:a16="http://schemas.microsoft.com/office/drawing/2014/main" id="{A63FD479-18F8-ABAC-5E22-6F7D5F4FDEDC}"/>
              </a:ext>
            </a:extLst>
          </p:cNvPr>
          <p:cNvSpPr txBox="1">
            <a:spLocks noChangeArrowheads="1"/>
          </p:cNvSpPr>
          <p:nvPr/>
        </p:nvSpPr>
        <p:spPr bwMode="auto">
          <a:xfrm>
            <a:off x="4570413" y="2452688"/>
            <a:ext cx="7524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600" b="1">
                <a:solidFill>
                  <a:srgbClr val="FFFFFF"/>
                </a:solidFill>
              </a:rPr>
              <a:t>20 days</a:t>
            </a:r>
          </a:p>
        </p:txBody>
      </p:sp>
      <p:sp>
        <p:nvSpPr>
          <p:cNvPr id="241676" name="TextBox 24">
            <a:extLst>
              <a:ext uri="{FF2B5EF4-FFF2-40B4-BE49-F238E27FC236}">
                <a16:creationId xmlns:a16="http://schemas.microsoft.com/office/drawing/2014/main" id="{9133867E-ABCD-3167-A57C-CCE5E8A079B4}"/>
              </a:ext>
            </a:extLst>
          </p:cNvPr>
          <p:cNvSpPr txBox="1">
            <a:spLocks noChangeArrowheads="1"/>
          </p:cNvSpPr>
          <p:nvPr/>
        </p:nvSpPr>
        <p:spPr bwMode="auto">
          <a:xfrm>
            <a:off x="4708525" y="3006725"/>
            <a:ext cx="7508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600" b="1">
                <a:solidFill>
                  <a:srgbClr val="FFFFFF"/>
                </a:solidFill>
              </a:rPr>
              <a:t>21 days</a:t>
            </a:r>
          </a:p>
        </p:txBody>
      </p:sp>
      <p:sp>
        <p:nvSpPr>
          <p:cNvPr id="241677" name="TextBox 25">
            <a:extLst>
              <a:ext uri="{FF2B5EF4-FFF2-40B4-BE49-F238E27FC236}">
                <a16:creationId xmlns:a16="http://schemas.microsoft.com/office/drawing/2014/main" id="{D2367984-7077-AF07-BF22-E937FF07A140}"/>
              </a:ext>
            </a:extLst>
          </p:cNvPr>
          <p:cNvSpPr txBox="1">
            <a:spLocks noChangeArrowheads="1"/>
          </p:cNvSpPr>
          <p:nvPr/>
        </p:nvSpPr>
        <p:spPr bwMode="auto">
          <a:xfrm>
            <a:off x="6637338" y="2452688"/>
            <a:ext cx="638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600" b="1">
                <a:solidFill>
                  <a:srgbClr val="FFFFFF"/>
                </a:solidFill>
              </a:rPr>
              <a:t>7 days</a:t>
            </a:r>
          </a:p>
        </p:txBody>
      </p:sp>
      <p:sp>
        <p:nvSpPr>
          <p:cNvPr id="241678" name="TextBox 26">
            <a:extLst>
              <a:ext uri="{FF2B5EF4-FFF2-40B4-BE49-F238E27FC236}">
                <a16:creationId xmlns:a16="http://schemas.microsoft.com/office/drawing/2014/main" id="{E07604E4-FD2C-D2ED-D3F1-0F7E72D17544}"/>
              </a:ext>
            </a:extLst>
          </p:cNvPr>
          <p:cNvSpPr txBox="1">
            <a:spLocks noChangeArrowheads="1"/>
          </p:cNvSpPr>
          <p:nvPr/>
        </p:nvSpPr>
        <p:spPr bwMode="auto">
          <a:xfrm>
            <a:off x="6446838" y="3006725"/>
            <a:ext cx="638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600" b="1">
                <a:solidFill>
                  <a:srgbClr val="FFFFFF"/>
                </a:solidFill>
              </a:rPr>
              <a:t>6 days</a:t>
            </a:r>
          </a:p>
        </p:txBody>
      </p:sp>
      <p:grpSp>
        <p:nvGrpSpPr>
          <p:cNvPr id="42" name="Group 41">
            <a:extLst>
              <a:ext uri="{FF2B5EF4-FFF2-40B4-BE49-F238E27FC236}">
                <a16:creationId xmlns:a16="http://schemas.microsoft.com/office/drawing/2014/main" id="{1FAEB787-C121-0B2B-8B3C-FE92A5602469}"/>
              </a:ext>
            </a:extLst>
          </p:cNvPr>
          <p:cNvGrpSpPr>
            <a:grpSpLocks/>
          </p:cNvGrpSpPr>
          <p:nvPr/>
        </p:nvGrpSpPr>
        <p:grpSpPr bwMode="auto">
          <a:xfrm>
            <a:off x="849313" y="3984625"/>
            <a:ext cx="8377237" cy="1381125"/>
            <a:chOff x="849836" y="3339616"/>
            <a:chExt cx="8377364" cy="1382131"/>
          </a:xfrm>
        </p:grpSpPr>
        <p:grpSp>
          <p:nvGrpSpPr>
            <p:cNvPr id="241681" name="Group 38">
              <a:extLst>
                <a:ext uri="{FF2B5EF4-FFF2-40B4-BE49-F238E27FC236}">
                  <a16:creationId xmlns:a16="http://schemas.microsoft.com/office/drawing/2014/main" id="{DE87990F-6C20-80F6-8779-8BD1BC538A8F}"/>
                </a:ext>
              </a:extLst>
            </p:cNvPr>
            <p:cNvGrpSpPr>
              <a:grpSpLocks/>
            </p:cNvGrpSpPr>
            <p:nvPr/>
          </p:nvGrpSpPr>
          <p:grpSpPr bwMode="auto">
            <a:xfrm>
              <a:off x="849836" y="3339616"/>
              <a:ext cx="2484565" cy="1382131"/>
              <a:chOff x="849836" y="3373482"/>
              <a:chExt cx="2484565" cy="1382131"/>
            </a:xfrm>
          </p:grpSpPr>
          <p:sp>
            <p:nvSpPr>
              <p:cNvPr id="241690" name="TextBox 28">
                <a:extLst>
                  <a:ext uri="{FF2B5EF4-FFF2-40B4-BE49-F238E27FC236}">
                    <a16:creationId xmlns:a16="http://schemas.microsoft.com/office/drawing/2014/main" id="{6995D35A-420A-8D20-86CF-B68FDAEBD339}"/>
                  </a:ext>
                </a:extLst>
              </p:cNvPr>
              <p:cNvSpPr txBox="1">
                <a:spLocks noChangeArrowheads="1"/>
              </p:cNvSpPr>
              <p:nvPr/>
            </p:nvSpPr>
            <p:spPr bwMode="auto">
              <a:xfrm>
                <a:off x="849836" y="4016949"/>
                <a:ext cx="24845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400" b="1">
                    <a:solidFill>
                      <a:schemeClr val="accent2">
                        <a:lumMod val="60000"/>
                        <a:lumOff val="40000"/>
                      </a:schemeClr>
                    </a:solidFill>
                  </a:rPr>
                  <a:t>Treatment discontinuation</a:t>
                </a:r>
                <a:br>
                  <a:rPr lang="en-GB" altLang="en-US" sz="1400" b="1">
                    <a:solidFill>
                      <a:schemeClr val="accent2">
                        <a:lumMod val="60000"/>
                        <a:lumOff val="40000"/>
                      </a:schemeClr>
                    </a:solidFill>
                  </a:rPr>
                </a:br>
                <a:r>
                  <a:rPr lang="en-GB" altLang="en-US" sz="1400">
                    <a:solidFill>
                      <a:schemeClr val="accent2">
                        <a:lumMod val="60000"/>
                        <a:lumOff val="40000"/>
                      </a:schemeClr>
                    </a:solidFill>
                  </a:rPr>
                  <a:t>due to neutropenia</a:t>
                </a:r>
                <a:br>
                  <a:rPr lang="en-GB" altLang="en-US" sz="1400">
                    <a:solidFill>
                      <a:schemeClr val="accent2">
                        <a:lumMod val="60000"/>
                        <a:lumOff val="40000"/>
                      </a:schemeClr>
                    </a:solidFill>
                  </a:rPr>
                </a:br>
                <a:r>
                  <a:rPr lang="en-GB" altLang="en-US" sz="1400">
                    <a:solidFill>
                      <a:schemeClr val="accent2">
                        <a:lumMod val="60000"/>
                        <a:lumOff val="40000"/>
                      </a:schemeClr>
                    </a:solidFill>
                  </a:rPr>
                  <a:t>or febrile neutropenia </a:t>
                </a:r>
              </a:p>
            </p:txBody>
          </p:sp>
          <p:sp>
            <p:nvSpPr>
              <p:cNvPr id="241691" name="TextBox 29">
                <a:extLst>
                  <a:ext uri="{FF2B5EF4-FFF2-40B4-BE49-F238E27FC236}">
                    <a16:creationId xmlns:a16="http://schemas.microsoft.com/office/drawing/2014/main" id="{D0C9EDC0-D7A2-22AB-0D3C-CC8055DBBEEA}"/>
                  </a:ext>
                </a:extLst>
              </p:cNvPr>
              <p:cNvSpPr txBox="1">
                <a:spLocks noChangeArrowheads="1"/>
              </p:cNvSpPr>
              <p:nvPr/>
            </p:nvSpPr>
            <p:spPr bwMode="auto">
              <a:xfrm>
                <a:off x="849836" y="3373482"/>
                <a:ext cx="24845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4000" b="1" dirty="0">
                    <a:solidFill>
                      <a:schemeClr val="accent2">
                        <a:lumMod val="60000"/>
                        <a:lumOff val="40000"/>
                      </a:schemeClr>
                    </a:solidFill>
                  </a:rPr>
                  <a:t>0%</a:t>
                </a:r>
                <a:endParaRPr lang="en-GB" altLang="en-US" sz="4000" dirty="0">
                  <a:solidFill>
                    <a:schemeClr val="accent2">
                      <a:lumMod val="60000"/>
                      <a:lumOff val="40000"/>
                    </a:schemeClr>
                  </a:solidFill>
                </a:endParaRPr>
              </a:p>
            </p:txBody>
          </p:sp>
        </p:grpSp>
        <p:grpSp>
          <p:nvGrpSpPr>
            <p:cNvPr id="241682" name="Group 39">
              <a:extLst>
                <a:ext uri="{FF2B5EF4-FFF2-40B4-BE49-F238E27FC236}">
                  <a16:creationId xmlns:a16="http://schemas.microsoft.com/office/drawing/2014/main" id="{D78B1B0E-0BA8-0B52-09F5-C5D2441CDCCC}"/>
                </a:ext>
              </a:extLst>
            </p:cNvPr>
            <p:cNvGrpSpPr>
              <a:grpSpLocks/>
            </p:cNvGrpSpPr>
            <p:nvPr/>
          </p:nvGrpSpPr>
          <p:grpSpPr bwMode="auto">
            <a:xfrm>
              <a:off x="3762369" y="3339616"/>
              <a:ext cx="2484565" cy="1382131"/>
              <a:chOff x="3762369" y="3373482"/>
              <a:chExt cx="2484565" cy="1382131"/>
            </a:xfrm>
          </p:grpSpPr>
          <p:sp>
            <p:nvSpPr>
              <p:cNvPr id="241688" name="TextBox 30">
                <a:extLst>
                  <a:ext uri="{FF2B5EF4-FFF2-40B4-BE49-F238E27FC236}">
                    <a16:creationId xmlns:a16="http://schemas.microsoft.com/office/drawing/2014/main" id="{25010CEB-D24B-D3AA-5999-8C6AC8444F23}"/>
                  </a:ext>
                </a:extLst>
              </p:cNvPr>
              <p:cNvSpPr txBox="1">
                <a:spLocks noChangeArrowheads="1"/>
              </p:cNvSpPr>
              <p:nvPr/>
            </p:nvSpPr>
            <p:spPr bwMode="auto">
              <a:xfrm>
                <a:off x="3762369" y="4016949"/>
                <a:ext cx="24845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400" b="1">
                    <a:solidFill>
                      <a:schemeClr val="accent2">
                        <a:lumMod val="60000"/>
                        <a:lumOff val="40000"/>
                      </a:schemeClr>
                    </a:solidFill>
                  </a:rPr>
                  <a:t>Treatment interruption</a:t>
                </a:r>
                <a:br>
                  <a:rPr lang="en-GB" altLang="en-US" sz="1400" b="1">
                    <a:solidFill>
                      <a:schemeClr val="accent2">
                        <a:lumMod val="60000"/>
                        <a:lumOff val="40000"/>
                      </a:schemeClr>
                    </a:solidFill>
                  </a:rPr>
                </a:br>
                <a:r>
                  <a:rPr lang="en-GB" altLang="en-US" sz="1400">
                    <a:solidFill>
                      <a:schemeClr val="accent2">
                        <a:lumMod val="60000"/>
                        <a:lumOff val="40000"/>
                      </a:schemeClr>
                    </a:solidFill>
                  </a:rPr>
                  <a:t>due to neutropenia</a:t>
                </a:r>
                <a:br>
                  <a:rPr lang="en-GB" altLang="en-US" sz="1400">
                    <a:solidFill>
                      <a:schemeClr val="accent2">
                        <a:lumMod val="60000"/>
                        <a:lumOff val="40000"/>
                      </a:schemeClr>
                    </a:solidFill>
                  </a:rPr>
                </a:br>
                <a:r>
                  <a:rPr lang="en-GB" altLang="en-US" sz="1400">
                    <a:solidFill>
                      <a:schemeClr val="accent2">
                        <a:lumMod val="60000"/>
                        <a:lumOff val="40000"/>
                      </a:schemeClr>
                    </a:solidFill>
                  </a:rPr>
                  <a:t>or febrile neutropenia </a:t>
                </a:r>
              </a:p>
            </p:txBody>
          </p:sp>
          <p:sp>
            <p:nvSpPr>
              <p:cNvPr id="241689" name="TextBox 31">
                <a:extLst>
                  <a:ext uri="{FF2B5EF4-FFF2-40B4-BE49-F238E27FC236}">
                    <a16:creationId xmlns:a16="http://schemas.microsoft.com/office/drawing/2014/main" id="{15D28BBA-588B-1F9C-03AE-C91ADB5B0121}"/>
                  </a:ext>
                </a:extLst>
              </p:cNvPr>
              <p:cNvSpPr txBox="1">
                <a:spLocks noChangeArrowheads="1"/>
              </p:cNvSpPr>
              <p:nvPr/>
            </p:nvSpPr>
            <p:spPr bwMode="auto">
              <a:xfrm>
                <a:off x="3762369" y="3373482"/>
                <a:ext cx="24845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4000" b="1">
                    <a:solidFill>
                      <a:schemeClr val="accent2">
                        <a:lumMod val="60000"/>
                        <a:lumOff val="40000"/>
                      </a:schemeClr>
                    </a:solidFill>
                  </a:rPr>
                  <a:t>46%</a:t>
                </a:r>
                <a:endParaRPr lang="en-GB" altLang="en-US" sz="4000">
                  <a:solidFill>
                    <a:schemeClr val="accent2">
                      <a:lumMod val="60000"/>
                      <a:lumOff val="40000"/>
                    </a:schemeClr>
                  </a:solidFill>
                </a:endParaRPr>
              </a:p>
            </p:txBody>
          </p:sp>
        </p:grpSp>
        <p:grpSp>
          <p:nvGrpSpPr>
            <p:cNvPr id="241683" name="Group 40">
              <a:extLst>
                <a:ext uri="{FF2B5EF4-FFF2-40B4-BE49-F238E27FC236}">
                  <a16:creationId xmlns:a16="http://schemas.microsoft.com/office/drawing/2014/main" id="{B08B8B33-5D42-00C8-C895-3CB0A6D67EAF}"/>
                </a:ext>
              </a:extLst>
            </p:cNvPr>
            <p:cNvGrpSpPr>
              <a:grpSpLocks/>
            </p:cNvGrpSpPr>
            <p:nvPr/>
          </p:nvGrpSpPr>
          <p:grpSpPr bwMode="auto">
            <a:xfrm>
              <a:off x="6742635" y="3339616"/>
              <a:ext cx="2484565" cy="1382131"/>
              <a:chOff x="6742635" y="3373482"/>
              <a:chExt cx="2484565" cy="1382131"/>
            </a:xfrm>
          </p:grpSpPr>
          <p:sp>
            <p:nvSpPr>
              <p:cNvPr id="241686" name="TextBox 32">
                <a:extLst>
                  <a:ext uri="{FF2B5EF4-FFF2-40B4-BE49-F238E27FC236}">
                    <a16:creationId xmlns:a16="http://schemas.microsoft.com/office/drawing/2014/main" id="{D0482CD8-B22C-BF98-BF3F-46B7CC5DD714}"/>
                  </a:ext>
                </a:extLst>
              </p:cNvPr>
              <p:cNvSpPr txBox="1">
                <a:spLocks noChangeArrowheads="1"/>
              </p:cNvSpPr>
              <p:nvPr/>
            </p:nvSpPr>
            <p:spPr bwMode="auto">
              <a:xfrm>
                <a:off x="6742635" y="4016949"/>
                <a:ext cx="24845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400" b="1">
                    <a:solidFill>
                      <a:schemeClr val="accent2">
                        <a:lumMod val="60000"/>
                        <a:lumOff val="40000"/>
                      </a:schemeClr>
                    </a:solidFill>
                  </a:rPr>
                  <a:t>D</a:t>
                </a:r>
                <a:r>
                  <a:rPr lang="en-US" altLang="en-US" sz="1400" b="1">
                    <a:solidFill>
                      <a:schemeClr val="accent2">
                        <a:lumMod val="60000"/>
                        <a:lumOff val="40000"/>
                      </a:schemeClr>
                    </a:solidFill>
                  </a:rPr>
                  <a:t>ose</a:t>
                </a:r>
                <a:r>
                  <a:rPr lang="en-GB" altLang="en-US" sz="1400" b="1">
                    <a:solidFill>
                      <a:schemeClr val="accent2">
                        <a:lumMod val="60000"/>
                        <a:lumOff val="40000"/>
                      </a:schemeClr>
                    </a:solidFill>
                  </a:rPr>
                  <a:t> reduction</a:t>
                </a:r>
                <a:br>
                  <a:rPr lang="en-GB" altLang="en-US" sz="1400" b="1">
                    <a:solidFill>
                      <a:schemeClr val="accent2">
                        <a:lumMod val="60000"/>
                        <a:lumOff val="40000"/>
                      </a:schemeClr>
                    </a:solidFill>
                  </a:rPr>
                </a:br>
                <a:r>
                  <a:rPr lang="en-GB" altLang="en-US" sz="1400">
                    <a:solidFill>
                      <a:schemeClr val="accent2">
                        <a:lumMod val="60000"/>
                        <a:lumOff val="40000"/>
                      </a:schemeClr>
                    </a:solidFill>
                  </a:rPr>
                  <a:t>due to neutropenia</a:t>
                </a:r>
                <a:br>
                  <a:rPr lang="en-GB" altLang="en-US" sz="1400">
                    <a:solidFill>
                      <a:schemeClr val="accent2">
                        <a:lumMod val="60000"/>
                        <a:lumOff val="40000"/>
                      </a:schemeClr>
                    </a:solidFill>
                  </a:rPr>
                </a:br>
                <a:r>
                  <a:rPr lang="en-GB" altLang="en-US" sz="1400">
                    <a:solidFill>
                      <a:schemeClr val="accent2">
                        <a:lumMod val="60000"/>
                        <a:lumOff val="40000"/>
                      </a:schemeClr>
                    </a:solidFill>
                  </a:rPr>
                  <a:t>or febrile neutropenia </a:t>
                </a:r>
              </a:p>
            </p:txBody>
          </p:sp>
          <p:sp>
            <p:nvSpPr>
              <p:cNvPr id="241687" name="TextBox 33">
                <a:extLst>
                  <a:ext uri="{FF2B5EF4-FFF2-40B4-BE49-F238E27FC236}">
                    <a16:creationId xmlns:a16="http://schemas.microsoft.com/office/drawing/2014/main" id="{A7632FAF-AD1A-0AA7-364F-ECBDD38C8533}"/>
                  </a:ext>
                </a:extLst>
              </p:cNvPr>
              <p:cNvSpPr txBox="1">
                <a:spLocks noChangeArrowheads="1"/>
              </p:cNvSpPr>
              <p:nvPr/>
            </p:nvSpPr>
            <p:spPr bwMode="auto">
              <a:xfrm>
                <a:off x="6742635" y="3373482"/>
                <a:ext cx="24845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4000" b="1">
                    <a:solidFill>
                      <a:schemeClr val="accent2">
                        <a:lumMod val="60000"/>
                        <a:lumOff val="40000"/>
                      </a:schemeClr>
                    </a:solidFill>
                  </a:rPr>
                  <a:t>11%</a:t>
                </a:r>
                <a:endParaRPr lang="en-GB" altLang="en-US" sz="4000">
                  <a:solidFill>
                    <a:schemeClr val="accent2">
                      <a:lumMod val="60000"/>
                      <a:lumOff val="40000"/>
                    </a:schemeClr>
                  </a:solidFill>
                </a:endParaRPr>
              </a:p>
            </p:txBody>
          </p:sp>
        </p:grpSp>
        <p:cxnSp>
          <p:nvCxnSpPr>
            <p:cNvPr id="37" name="Straight Connector 36">
              <a:extLst>
                <a:ext uri="{FF2B5EF4-FFF2-40B4-BE49-F238E27FC236}">
                  <a16:creationId xmlns:a16="http://schemas.microsoft.com/office/drawing/2014/main" id="{D2CCC7B9-D91F-6400-2A38-527A2550E82E}"/>
                </a:ext>
              </a:extLst>
            </p:cNvPr>
            <p:cNvCxnSpPr>
              <a:cxnSpLocks/>
            </p:cNvCxnSpPr>
            <p:nvPr/>
          </p:nvCxnSpPr>
          <p:spPr>
            <a:xfrm>
              <a:off x="3607365" y="3552496"/>
              <a:ext cx="0" cy="95637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588ECF5-6C6E-7E23-7DFC-2DEA873DDBE7}"/>
                </a:ext>
              </a:extLst>
            </p:cNvPr>
            <p:cNvCxnSpPr>
              <a:cxnSpLocks/>
            </p:cNvCxnSpPr>
            <p:nvPr/>
          </p:nvCxnSpPr>
          <p:spPr>
            <a:xfrm>
              <a:off x="6553809" y="3552496"/>
              <a:ext cx="0" cy="95637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1680" name="TextBox 35">
            <a:extLst>
              <a:ext uri="{FF2B5EF4-FFF2-40B4-BE49-F238E27FC236}">
                <a16:creationId xmlns:a16="http://schemas.microsoft.com/office/drawing/2014/main" id="{1A523D68-B42E-BA99-E521-96F6319123AA}"/>
              </a:ext>
            </a:extLst>
          </p:cNvPr>
          <p:cNvSpPr txBox="1">
            <a:spLocks noChangeArrowheads="1"/>
          </p:cNvSpPr>
          <p:nvPr/>
        </p:nvSpPr>
        <p:spPr bwMode="auto">
          <a:xfrm>
            <a:off x="381000" y="1384300"/>
            <a:ext cx="6094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b="1">
                <a:solidFill>
                  <a:srgbClr val="203661"/>
                </a:solidFill>
              </a:rPr>
              <a:t>In the ASCENT trial SG group: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Graphic 25">
            <a:extLst>
              <a:ext uri="{FF2B5EF4-FFF2-40B4-BE49-F238E27FC236}">
                <a16:creationId xmlns:a16="http://schemas.microsoft.com/office/drawing/2014/main" id="{8D71230B-C7BE-7455-877A-8D629316E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32709"/>
          <a:stretch>
            <a:fillRect/>
          </a:stretch>
        </p:blipFill>
        <p:spPr bwMode="auto">
          <a:xfrm>
            <a:off x="1574800" y="2284413"/>
            <a:ext cx="37480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5" name="Graphic 26">
            <a:extLst>
              <a:ext uri="{FF2B5EF4-FFF2-40B4-BE49-F238E27FC236}">
                <a16:creationId xmlns:a16="http://schemas.microsoft.com/office/drawing/2014/main" id="{C52FAE65-9CC4-54E4-A414-CA77C979D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951" r="-2592"/>
          <a:stretch>
            <a:fillRect/>
          </a:stretch>
        </p:blipFill>
        <p:spPr bwMode="auto">
          <a:xfrm>
            <a:off x="5951538" y="2284413"/>
            <a:ext cx="120491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E6B259D3-43BD-5569-963A-BF5548F936A9}"/>
              </a:ext>
            </a:extLst>
          </p:cNvPr>
          <p:cNvSpPr>
            <a:spLocks noGrp="1"/>
          </p:cNvSpPr>
          <p:nvPr>
            <p:ph type="title" idx="4294967295"/>
          </p:nvPr>
        </p:nvSpPr>
        <p:spPr>
          <a:xfrm>
            <a:off x="52387" y="17463"/>
            <a:ext cx="11051041" cy="885825"/>
          </a:xfrm>
        </p:spPr>
        <p:txBody>
          <a:bodyPr rtlCol="0">
            <a:noAutofit/>
          </a:bodyPr>
          <a:lstStyle/>
          <a:p>
            <a:pPr eaLnBrk="1" fontAlgn="auto" hangingPunct="1">
              <a:spcAft>
                <a:spcPts val="0"/>
              </a:spcAft>
              <a:defRPr/>
            </a:pPr>
            <a:r>
              <a:rPr lang="en-GB" sz="2800" dirty="0">
                <a:solidFill>
                  <a:srgbClr val="002060"/>
                </a:solidFill>
                <a:latin typeface="+mn-lt"/>
                <a:ea typeface="+mj-ea"/>
                <a:cs typeface="Arial" panose="020B0604020202020204" pitchFamily="34" charset="0"/>
              </a:rPr>
              <a:t>Most instances of </a:t>
            </a:r>
            <a:r>
              <a:rPr lang="en-GB" sz="2800" dirty="0">
                <a:solidFill>
                  <a:schemeClr val="accent2">
                    <a:lumMod val="60000"/>
                    <a:lumOff val="40000"/>
                  </a:schemeClr>
                </a:solidFill>
                <a:latin typeface="+mn-lt"/>
                <a:ea typeface="+mj-ea"/>
                <a:cs typeface="Arial" panose="020B0604020202020204" pitchFamily="34" charset="0"/>
              </a:rPr>
              <a:t>diarrhoea</a:t>
            </a:r>
            <a:r>
              <a:rPr lang="en-GB" sz="2800" dirty="0">
                <a:solidFill>
                  <a:srgbClr val="002060"/>
                </a:solidFill>
                <a:latin typeface="+mn-lt"/>
                <a:ea typeface="+mj-ea"/>
                <a:cs typeface="Arial" panose="020B0604020202020204" pitchFamily="34" charset="0"/>
              </a:rPr>
              <a:t> occurred within the first 2 cycles and lasted about 1 week</a:t>
            </a:r>
            <a:r>
              <a:rPr lang="en-GB" sz="2800" baseline="30000" dirty="0">
                <a:solidFill>
                  <a:srgbClr val="002060"/>
                </a:solidFill>
                <a:latin typeface="+mn-lt"/>
                <a:ea typeface="+mj-ea"/>
                <a:cs typeface="Arial" panose="020B0604020202020204" pitchFamily="34" charset="0"/>
              </a:rPr>
              <a:t>1</a:t>
            </a:r>
          </a:p>
        </p:txBody>
      </p:sp>
      <p:sp>
        <p:nvSpPr>
          <p:cNvPr id="243717" name="Slide Number Placeholder 1">
            <a:extLst>
              <a:ext uri="{FF2B5EF4-FFF2-40B4-BE49-F238E27FC236}">
                <a16:creationId xmlns:a16="http://schemas.microsoft.com/office/drawing/2014/main" id="{418CECD0-DDD5-B916-350C-3A408EF3665A}"/>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A1946A6-080D-4BB8-95D0-242058CECF26}" type="slidenum">
              <a:rPr lang="en-US" altLang="en-US" smtClean="0">
                <a:solidFill>
                  <a:srgbClr val="C6CAC6"/>
                </a:solidFill>
                <a:latin typeface="Trebuchet MS" panose="020B0603020202020204" pitchFamily="34" charset="0"/>
              </a:rPr>
              <a:pPr fontAlgn="base">
                <a:spcBef>
                  <a:spcPct val="0"/>
                </a:spcBef>
                <a:spcAft>
                  <a:spcPct val="0"/>
                </a:spcAft>
              </a:pPr>
              <a:t>26</a:t>
            </a:fld>
            <a:endParaRPr lang="en-US" altLang="en-US">
              <a:solidFill>
                <a:srgbClr val="C6CAC6"/>
              </a:solidFill>
              <a:latin typeface="Trebuchet MS" panose="020B0603020202020204" pitchFamily="34" charset="0"/>
            </a:endParaRPr>
          </a:p>
        </p:txBody>
      </p:sp>
      <p:sp>
        <p:nvSpPr>
          <p:cNvPr id="243718" name="Text Placeholder 5">
            <a:extLst>
              <a:ext uri="{FF2B5EF4-FFF2-40B4-BE49-F238E27FC236}">
                <a16:creationId xmlns:a16="http://schemas.microsoft.com/office/drawing/2014/main" id="{7EBB5BD7-318B-039A-40BD-32F684744B6C}"/>
              </a:ext>
            </a:extLst>
          </p:cNvPr>
          <p:cNvSpPr txBox="1">
            <a:spLocks noChangeArrowheads="1"/>
          </p:cNvSpPr>
          <p:nvPr/>
        </p:nvSpPr>
        <p:spPr bwMode="auto">
          <a:xfrm>
            <a:off x="244475" y="6207616"/>
            <a:ext cx="94757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63500" indent="-63500">
              <a:defRPr>
                <a:solidFill>
                  <a:schemeClr val="tx1"/>
                </a:solidFill>
                <a:latin typeface="Arial" panose="020B0604020202020204" pitchFamily="34" charset="0"/>
              </a:defRPr>
            </a:lvl1pPr>
            <a:lvl2pPr marL="171450" indent="-171450">
              <a:defRPr>
                <a:solidFill>
                  <a:schemeClr val="tx1"/>
                </a:solidFill>
                <a:latin typeface="Arial" panose="020B0604020202020204" pitchFamily="34" charset="0"/>
              </a:defRPr>
            </a:lvl2pPr>
            <a:lvl3pPr marL="568325" indent="-165100">
              <a:defRPr>
                <a:solidFill>
                  <a:schemeClr val="tx1"/>
                </a:solidFill>
                <a:latin typeface="Arial" panose="020B0604020202020204" pitchFamily="34" charset="0"/>
              </a:defRPr>
            </a:lvl3pPr>
            <a:lvl4pPr marL="914400" indent="-171450">
              <a:defRPr>
                <a:solidFill>
                  <a:schemeClr val="tx1"/>
                </a:solidFill>
                <a:latin typeface="Arial" panose="020B0604020202020204" pitchFamily="34" charset="0"/>
              </a:defRPr>
            </a:lvl4pPr>
            <a:lvl5pPr marL="1127125" indent="-150813">
              <a:defRPr>
                <a:solidFill>
                  <a:schemeClr val="tx1"/>
                </a:solidFill>
                <a:latin typeface="Arial" panose="020B0604020202020204" pitchFamily="34" charset="0"/>
              </a:defRPr>
            </a:lvl5pPr>
            <a:lvl6pPr marL="1584325" indent="-150813" eaLnBrk="0" fontAlgn="base" hangingPunct="0">
              <a:spcBef>
                <a:spcPct val="0"/>
              </a:spcBef>
              <a:spcAft>
                <a:spcPct val="0"/>
              </a:spcAft>
              <a:defRPr>
                <a:solidFill>
                  <a:schemeClr val="tx1"/>
                </a:solidFill>
                <a:latin typeface="Arial" panose="020B0604020202020204" pitchFamily="34" charset="0"/>
              </a:defRPr>
            </a:lvl6pPr>
            <a:lvl7pPr marL="2041525" indent="-150813" eaLnBrk="0" fontAlgn="base" hangingPunct="0">
              <a:spcBef>
                <a:spcPct val="0"/>
              </a:spcBef>
              <a:spcAft>
                <a:spcPct val="0"/>
              </a:spcAft>
              <a:defRPr>
                <a:solidFill>
                  <a:schemeClr val="tx1"/>
                </a:solidFill>
                <a:latin typeface="Arial" panose="020B0604020202020204" pitchFamily="34" charset="0"/>
              </a:defRPr>
            </a:lvl7pPr>
            <a:lvl8pPr marL="2498725" indent="-150813" eaLnBrk="0" fontAlgn="base" hangingPunct="0">
              <a:spcBef>
                <a:spcPct val="0"/>
              </a:spcBef>
              <a:spcAft>
                <a:spcPct val="0"/>
              </a:spcAft>
              <a:defRPr>
                <a:solidFill>
                  <a:schemeClr val="tx1"/>
                </a:solidFill>
                <a:latin typeface="Arial" panose="020B0604020202020204" pitchFamily="34" charset="0"/>
              </a:defRPr>
            </a:lvl8pPr>
            <a:lvl9pPr marL="2955925" indent="-150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800">
                <a:solidFill>
                  <a:srgbClr val="929A92"/>
                </a:solidFill>
                <a:cs typeface="Arial" panose="020B0604020202020204" pitchFamily="34" charset="0"/>
              </a:rPr>
              <a:t>1.  Rugo H, et al. Poster. SABCS [virtual meeting]. 2020 (abstr PS11-09).</a:t>
            </a:r>
            <a:endParaRPr lang="en-US" altLang="en-US" sz="2200" b="1">
              <a:solidFill>
                <a:srgbClr val="929A92"/>
              </a:solidFill>
              <a:cs typeface="Arial" panose="020B0604020202020204" pitchFamily="34" charset="0"/>
            </a:endParaRPr>
          </a:p>
        </p:txBody>
      </p:sp>
      <p:sp>
        <p:nvSpPr>
          <p:cNvPr id="243719" name="TextBox 5">
            <a:extLst>
              <a:ext uri="{FF2B5EF4-FFF2-40B4-BE49-F238E27FC236}">
                <a16:creationId xmlns:a16="http://schemas.microsoft.com/office/drawing/2014/main" id="{7C205605-DF08-3BB2-08B2-8E51B71B3AD6}"/>
              </a:ext>
            </a:extLst>
          </p:cNvPr>
          <p:cNvSpPr txBox="1">
            <a:spLocks noChangeArrowheads="1"/>
          </p:cNvSpPr>
          <p:nvPr/>
        </p:nvSpPr>
        <p:spPr bwMode="auto">
          <a:xfrm>
            <a:off x="1506538" y="1931988"/>
            <a:ext cx="416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b="1" dirty="0">
                <a:solidFill>
                  <a:schemeClr val="accent2">
                    <a:lumMod val="60000"/>
                    <a:lumOff val="40000"/>
                  </a:schemeClr>
                </a:solidFill>
              </a:rPr>
              <a:t>Median time to diarrhoea onset</a:t>
            </a:r>
          </a:p>
        </p:txBody>
      </p:sp>
      <p:sp>
        <p:nvSpPr>
          <p:cNvPr id="243720" name="TextBox 6">
            <a:extLst>
              <a:ext uri="{FF2B5EF4-FFF2-40B4-BE49-F238E27FC236}">
                <a16:creationId xmlns:a16="http://schemas.microsoft.com/office/drawing/2014/main" id="{5B7C50A8-C797-FB47-C6B7-0E041D06D3B2}"/>
              </a:ext>
            </a:extLst>
          </p:cNvPr>
          <p:cNvSpPr txBox="1">
            <a:spLocks noChangeArrowheads="1"/>
          </p:cNvSpPr>
          <p:nvPr/>
        </p:nvSpPr>
        <p:spPr bwMode="auto">
          <a:xfrm>
            <a:off x="5976938" y="1931988"/>
            <a:ext cx="416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b="1" dirty="0">
                <a:solidFill>
                  <a:schemeClr val="accent2">
                    <a:lumMod val="60000"/>
                    <a:lumOff val="40000"/>
                  </a:schemeClr>
                </a:solidFill>
              </a:rPr>
              <a:t>Median duration of diarrhoea</a:t>
            </a:r>
          </a:p>
        </p:txBody>
      </p:sp>
      <p:sp>
        <p:nvSpPr>
          <p:cNvPr id="243721" name="TextBox 9">
            <a:extLst>
              <a:ext uri="{FF2B5EF4-FFF2-40B4-BE49-F238E27FC236}">
                <a16:creationId xmlns:a16="http://schemas.microsoft.com/office/drawing/2014/main" id="{37BC9461-1F55-EE8C-21B1-FA88DA2BD15F}"/>
              </a:ext>
            </a:extLst>
          </p:cNvPr>
          <p:cNvSpPr txBox="1">
            <a:spLocks noChangeArrowheads="1"/>
          </p:cNvSpPr>
          <p:nvPr/>
        </p:nvSpPr>
        <p:spPr bwMode="auto">
          <a:xfrm>
            <a:off x="730250" y="2478088"/>
            <a:ext cx="7762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200" b="1" dirty="0">
                <a:solidFill>
                  <a:schemeClr val="accent2">
                    <a:lumMod val="60000"/>
                    <a:lumOff val="40000"/>
                  </a:schemeClr>
                </a:solidFill>
              </a:rPr>
              <a:t>Any Grade</a:t>
            </a:r>
          </a:p>
        </p:txBody>
      </p:sp>
      <p:sp>
        <p:nvSpPr>
          <p:cNvPr id="243722" name="TextBox 10">
            <a:extLst>
              <a:ext uri="{FF2B5EF4-FFF2-40B4-BE49-F238E27FC236}">
                <a16:creationId xmlns:a16="http://schemas.microsoft.com/office/drawing/2014/main" id="{636D1AE8-A582-8461-EF01-FFC318075D6B}"/>
              </a:ext>
            </a:extLst>
          </p:cNvPr>
          <p:cNvSpPr txBox="1">
            <a:spLocks noChangeArrowheads="1"/>
          </p:cNvSpPr>
          <p:nvPr/>
        </p:nvSpPr>
        <p:spPr bwMode="auto">
          <a:xfrm>
            <a:off x="935038" y="3033713"/>
            <a:ext cx="5715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200" b="1">
                <a:solidFill>
                  <a:schemeClr val="accent2">
                    <a:lumMod val="60000"/>
                    <a:lumOff val="40000"/>
                  </a:schemeClr>
                </a:solidFill>
              </a:rPr>
              <a:t>Grade 3</a:t>
            </a:r>
          </a:p>
        </p:txBody>
      </p:sp>
      <p:sp>
        <p:nvSpPr>
          <p:cNvPr id="243723" name="TextBox 11">
            <a:extLst>
              <a:ext uri="{FF2B5EF4-FFF2-40B4-BE49-F238E27FC236}">
                <a16:creationId xmlns:a16="http://schemas.microsoft.com/office/drawing/2014/main" id="{4A5C5A64-1A1A-958E-1B12-CA4E59D32002}"/>
              </a:ext>
            </a:extLst>
          </p:cNvPr>
          <p:cNvSpPr txBox="1">
            <a:spLocks noChangeArrowheads="1"/>
          </p:cNvSpPr>
          <p:nvPr/>
        </p:nvSpPr>
        <p:spPr bwMode="auto">
          <a:xfrm>
            <a:off x="2959100" y="2471738"/>
            <a:ext cx="7508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600" b="1">
                <a:solidFill>
                  <a:srgbClr val="FFFFFF"/>
                </a:solidFill>
              </a:rPr>
              <a:t>12 days</a:t>
            </a:r>
          </a:p>
        </p:txBody>
      </p:sp>
      <p:sp>
        <p:nvSpPr>
          <p:cNvPr id="243724" name="TextBox 12">
            <a:extLst>
              <a:ext uri="{FF2B5EF4-FFF2-40B4-BE49-F238E27FC236}">
                <a16:creationId xmlns:a16="http://schemas.microsoft.com/office/drawing/2014/main" id="{77065D9B-AF99-3D8D-0BA4-528D648FA056}"/>
              </a:ext>
            </a:extLst>
          </p:cNvPr>
          <p:cNvSpPr txBox="1">
            <a:spLocks noChangeArrowheads="1"/>
          </p:cNvSpPr>
          <p:nvPr/>
        </p:nvSpPr>
        <p:spPr bwMode="auto">
          <a:xfrm>
            <a:off x="4259263" y="3003550"/>
            <a:ext cx="7508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600" b="1">
                <a:solidFill>
                  <a:srgbClr val="FFFFFF"/>
                </a:solidFill>
              </a:rPr>
              <a:t>19 days</a:t>
            </a:r>
          </a:p>
        </p:txBody>
      </p:sp>
      <p:sp>
        <p:nvSpPr>
          <p:cNvPr id="243725" name="TextBox 13">
            <a:extLst>
              <a:ext uri="{FF2B5EF4-FFF2-40B4-BE49-F238E27FC236}">
                <a16:creationId xmlns:a16="http://schemas.microsoft.com/office/drawing/2014/main" id="{9740EA36-FAE1-3E6A-340C-2B38E7AEE74D}"/>
              </a:ext>
            </a:extLst>
          </p:cNvPr>
          <p:cNvSpPr txBox="1">
            <a:spLocks noChangeArrowheads="1"/>
          </p:cNvSpPr>
          <p:nvPr/>
        </p:nvSpPr>
        <p:spPr bwMode="auto">
          <a:xfrm>
            <a:off x="6299200" y="2471738"/>
            <a:ext cx="638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600" b="1">
                <a:solidFill>
                  <a:srgbClr val="FFFFFF"/>
                </a:solidFill>
              </a:rPr>
              <a:t>5 days</a:t>
            </a:r>
          </a:p>
        </p:txBody>
      </p:sp>
      <p:sp>
        <p:nvSpPr>
          <p:cNvPr id="243726" name="TextBox 15">
            <a:extLst>
              <a:ext uri="{FF2B5EF4-FFF2-40B4-BE49-F238E27FC236}">
                <a16:creationId xmlns:a16="http://schemas.microsoft.com/office/drawing/2014/main" id="{8113DB42-0AFC-44E3-C4B9-FC3D48AA3470}"/>
              </a:ext>
            </a:extLst>
          </p:cNvPr>
          <p:cNvSpPr txBox="1">
            <a:spLocks noChangeArrowheads="1"/>
          </p:cNvSpPr>
          <p:nvPr/>
        </p:nvSpPr>
        <p:spPr bwMode="auto">
          <a:xfrm>
            <a:off x="6280150" y="3003550"/>
            <a:ext cx="638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sz="1600" b="1">
                <a:solidFill>
                  <a:srgbClr val="FFFFFF"/>
                </a:solidFill>
              </a:rPr>
              <a:t>5 days</a:t>
            </a:r>
          </a:p>
        </p:txBody>
      </p:sp>
      <p:sp>
        <p:nvSpPr>
          <p:cNvPr id="243727" name="TextBox 23">
            <a:extLst>
              <a:ext uri="{FF2B5EF4-FFF2-40B4-BE49-F238E27FC236}">
                <a16:creationId xmlns:a16="http://schemas.microsoft.com/office/drawing/2014/main" id="{F2DEDC83-7C4E-24C0-AD5A-9DE315A9C7E9}"/>
              </a:ext>
            </a:extLst>
          </p:cNvPr>
          <p:cNvSpPr txBox="1">
            <a:spLocks noChangeArrowheads="1"/>
          </p:cNvSpPr>
          <p:nvPr/>
        </p:nvSpPr>
        <p:spPr bwMode="auto">
          <a:xfrm>
            <a:off x="381000" y="1384300"/>
            <a:ext cx="6094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b="1">
                <a:solidFill>
                  <a:srgbClr val="203661"/>
                </a:solidFill>
              </a:rPr>
              <a:t>In the ASCENT trial TRODELVY group: </a:t>
            </a:r>
          </a:p>
        </p:txBody>
      </p:sp>
      <p:sp>
        <p:nvSpPr>
          <p:cNvPr id="25" name="TextBox 24">
            <a:extLst>
              <a:ext uri="{FF2B5EF4-FFF2-40B4-BE49-F238E27FC236}">
                <a16:creationId xmlns:a16="http://schemas.microsoft.com/office/drawing/2014/main" id="{4D5C3227-63CA-179F-3FC3-ED9FCF4465D4}"/>
              </a:ext>
            </a:extLst>
          </p:cNvPr>
          <p:cNvSpPr>
            <a:spLocks noChangeArrowheads="1"/>
          </p:cNvSpPr>
          <p:nvPr/>
        </p:nvSpPr>
        <p:spPr bwMode="auto">
          <a:xfrm>
            <a:off x="730250" y="5170488"/>
            <a:ext cx="8312150" cy="876300"/>
          </a:xfrm>
          <a:prstGeom prst="roundRect">
            <a:avLst>
              <a:gd name="adj" fmla="val 7611"/>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180000" tIns="144000" rIns="180000" bIns="144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b="1">
                <a:solidFill>
                  <a:schemeClr val="accent2">
                    <a:lumMod val="60000"/>
                    <a:lumOff val="40000"/>
                  </a:schemeClr>
                </a:solidFill>
              </a:rPr>
              <a:t>All events of Grade 3 diarrhoea in patients treated with</a:t>
            </a:r>
            <a:br>
              <a:rPr lang="en-GB" altLang="en-US" b="1">
                <a:solidFill>
                  <a:schemeClr val="accent2">
                    <a:lumMod val="60000"/>
                    <a:lumOff val="40000"/>
                  </a:schemeClr>
                </a:solidFill>
              </a:rPr>
            </a:br>
            <a:r>
              <a:rPr lang="en-GB" altLang="en-US" b="1">
                <a:solidFill>
                  <a:schemeClr val="accent2">
                    <a:lumMod val="60000"/>
                    <a:lumOff val="40000"/>
                  </a:schemeClr>
                </a:solidFill>
              </a:rPr>
              <a:t>TRODELVY were resolved, and no Grade 4 events were reported</a:t>
            </a:r>
          </a:p>
        </p:txBody>
      </p:sp>
      <p:grpSp>
        <p:nvGrpSpPr>
          <p:cNvPr id="30" name="Group 29">
            <a:extLst>
              <a:ext uri="{FF2B5EF4-FFF2-40B4-BE49-F238E27FC236}">
                <a16:creationId xmlns:a16="http://schemas.microsoft.com/office/drawing/2014/main" id="{A2FE62B6-5433-FC59-9346-DBEB190400CF}"/>
              </a:ext>
            </a:extLst>
          </p:cNvPr>
          <p:cNvGrpSpPr>
            <a:grpSpLocks/>
          </p:cNvGrpSpPr>
          <p:nvPr/>
        </p:nvGrpSpPr>
        <p:grpSpPr bwMode="auto">
          <a:xfrm>
            <a:off x="849313" y="3632200"/>
            <a:ext cx="8377237" cy="1168400"/>
            <a:chOff x="849836" y="3339616"/>
            <a:chExt cx="8377364" cy="1169706"/>
          </a:xfrm>
        </p:grpSpPr>
        <p:grpSp>
          <p:nvGrpSpPr>
            <p:cNvPr id="243730" name="Group 30">
              <a:extLst>
                <a:ext uri="{FF2B5EF4-FFF2-40B4-BE49-F238E27FC236}">
                  <a16:creationId xmlns:a16="http://schemas.microsoft.com/office/drawing/2014/main" id="{A86649E8-F981-A29F-32F6-9DFB8ED6420A}"/>
                </a:ext>
              </a:extLst>
            </p:cNvPr>
            <p:cNvGrpSpPr>
              <a:grpSpLocks/>
            </p:cNvGrpSpPr>
            <p:nvPr/>
          </p:nvGrpSpPr>
          <p:grpSpPr bwMode="auto">
            <a:xfrm>
              <a:off x="849836" y="3339616"/>
              <a:ext cx="2484565" cy="1166687"/>
              <a:chOff x="849836" y="3373482"/>
              <a:chExt cx="2484565" cy="1166687"/>
            </a:xfrm>
          </p:grpSpPr>
          <p:sp>
            <p:nvSpPr>
              <p:cNvPr id="243739" name="TextBox 39">
                <a:extLst>
                  <a:ext uri="{FF2B5EF4-FFF2-40B4-BE49-F238E27FC236}">
                    <a16:creationId xmlns:a16="http://schemas.microsoft.com/office/drawing/2014/main" id="{31280A17-5F70-5EA4-65FC-1A24CBD4D633}"/>
                  </a:ext>
                </a:extLst>
              </p:cNvPr>
              <p:cNvSpPr txBox="1">
                <a:spLocks noChangeArrowheads="1"/>
              </p:cNvSpPr>
              <p:nvPr/>
            </p:nvSpPr>
            <p:spPr bwMode="auto">
              <a:xfrm>
                <a:off x="849836" y="4016949"/>
                <a:ext cx="24845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400" b="1" dirty="0">
                    <a:solidFill>
                      <a:schemeClr val="accent2">
                        <a:lumMod val="60000"/>
                        <a:lumOff val="40000"/>
                      </a:schemeClr>
                    </a:solidFill>
                  </a:rPr>
                  <a:t>Treatment discontinuation</a:t>
                </a:r>
                <a:br>
                  <a:rPr lang="en-GB" altLang="en-US" sz="1400" b="1" dirty="0">
                    <a:solidFill>
                      <a:schemeClr val="accent2">
                        <a:lumMod val="60000"/>
                        <a:lumOff val="40000"/>
                      </a:schemeClr>
                    </a:solidFill>
                  </a:rPr>
                </a:br>
                <a:r>
                  <a:rPr lang="en-GB" altLang="en-US" sz="1400" dirty="0">
                    <a:solidFill>
                      <a:schemeClr val="accent2">
                        <a:lumMod val="60000"/>
                        <a:lumOff val="40000"/>
                      </a:schemeClr>
                    </a:solidFill>
                  </a:rPr>
                  <a:t>due to diarrhoea</a:t>
                </a:r>
              </a:p>
            </p:txBody>
          </p:sp>
          <p:sp>
            <p:nvSpPr>
              <p:cNvPr id="243740" name="TextBox 40">
                <a:extLst>
                  <a:ext uri="{FF2B5EF4-FFF2-40B4-BE49-F238E27FC236}">
                    <a16:creationId xmlns:a16="http://schemas.microsoft.com/office/drawing/2014/main" id="{A0FCBF9F-B9A0-926A-9370-240B086DA7E5}"/>
                  </a:ext>
                </a:extLst>
              </p:cNvPr>
              <p:cNvSpPr txBox="1">
                <a:spLocks noChangeArrowheads="1"/>
              </p:cNvSpPr>
              <p:nvPr/>
            </p:nvSpPr>
            <p:spPr bwMode="auto">
              <a:xfrm>
                <a:off x="849836" y="3373482"/>
                <a:ext cx="24845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4000" b="1">
                    <a:solidFill>
                      <a:schemeClr val="accent2">
                        <a:lumMod val="60000"/>
                        <a:lumOff val="40000"/>
                      </a:schemeClr>
                    </a:solidFill>
                  </a:rPr>
                  <a:t>0%</a:t>
                </a:r>
                <a:endParaRPr lang="en-GB" altLang="en-US" sz="4000">
                  <a:solidFill>
                    <a:schemeClr val="accent2">
                      <a:lumMod val="60000"/>
                      <a:lumOff val="40000"/>
                    </a:schemeClr>
                  </a:solidFill>
                </a:endParaRPr>
              </a:p>
            </p:txBody>
          </p:sp>
        </p:grpSp>
        <p:grpSp>
          <p:nvGrpSpPr>
            <p:cNvPr id="243731" name="Group 31">
              <a:extLst>
                <a:ext uri="{FF2B5EF4-FFF2-40B4-BE49-F238E27FC236}">
                  <a16:creationId xmlns:a16="http://schemas.microsoft.com/office/drawing/2014/main" id="{81C15855-C6FE-1FDF-28D7-9BD6301E5D4A}"/>
                </a:ext>
              </a:extLst>
            </p:cNvPr>
            <p:cNvGrpSpPr>
              <a:grpSpLocks/>
            </p:cNvGrpSpPr>
            <p:nvPr/>
          </p:nvGrpSpPr>
          <p:grpSpPr bwMode="auto">
            <a:xfrm>
              <a:off x="3762369" y="3339616"/>
              <a:ext cx="2484565" cy="1166687"/>
              <a:chOff x="3762369" y="3373482"/>
              <a:chExt cx="2484565" cy="1166687"/>
            </a:xfrm>
          </p:grpSpPr>
          <p:sp>
            <p:nvSpPr>
              <p:cNvPr id="243737" name="TextBox 37">
                <a:extLst>
                  <a:ext uri="{FF2B5EF4-FFF2-40B4-BE49-F238E27FC236}">
                    <a16:creationId xmlns:a16="http://schemas.microsoft.com/office/drawing/2014/main" id="{1770FB4F-E935-A893-3F97-A0D9045832A7}"/>
                  </a:ext>
                </a:extLst>
              </p:cNvPr>
              <p:cNvSpPr txBox="1">
                <a:spLocks noChangeArrowheads="1"/>
              </p:cNvSpPr>
              <p:nvPr/>
            </p:nvSpPr>
            <p:spPr bwMode="auto">
              <a:xfrm>
                <a:off x="3762369" y="4016949"/>
                <a:ext cx="24845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400" b="1">
                    <a:solidFill>
                      <a:schemeClr val="accent2">
                        <a:lumMod val="60000"/>
                        <a:lumOff val="40000"/>
                      </a:schemeClr>
                    </a:solidFill>
                  </a:rPr>
                  <a:t>Treatment interruption</a:t>
                </a:r>
                <a:br>
                  <a:rPr lang="en-GB" altLang="en-US" sz="1400" b="1">
                    <a:solidFill>
                      <a:schemeClr val="accent2">
                        <a:lumMod val="60000"/>
                        <a:lumOff val="40000"/>
                      </a:schemeClr>
                    </a:solidFill>
                  </a:rPr>
                </a:br>
                <a:r>
                  <a:rPr lang="en-GB" altLang="en-US" sz="1400">
                    <a:solidFill>
                      <a:schemeClr val="accent2">
                        <a:lumMod val="60000"/>
                        <a:lumOff val="40000"/>
                      </a:schemeClr>
                    </a:solidFill>
                  </a:rPr>
                  <a:t>due to diarrhoea</a:t>
                </a:r>
              </a:p>
            </p:txBody>
          </p:sp>
          <p:sp>
            <p:nvSpPr>
              <p:cNvPr id="243738" name="TextBox 38">
                <a:extLst>
                  <a:ext uri="{FF2B5EF4-FFF2-40B4-BE49-F238E27FC236}">
                    <a16:creationId xmlns:a16="http://schemas.microsoft.com/office/drawing/2014/main" id="{D7DAA32F-4FD8-123F-3E8A-023C469C32CE}"/>
                  </a:ext>
                </a:extLst>
              </p:cNvPr>
              <p:cNvSpPr txBox="1">
                <a:spLocks noChangeArrowheads="1"/>
              </p:cNvSpPr>
              <p:nvPr/>
            </p:nvSpPr>
            <p:spPr bwMode="auto">
              <a:xfrm>
                <a:off x="3762369" y="3373482"/>
                <a:ext cx="24845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4000" b="1">
                    <a:solidFill>
                      <a:schemeClr val="accent2">
                        <a:lumMod val="60000"/>
                        <a:lumOff val="40000"/>
                      </a:schemeClr>
                    </a:solidFill>
                  </a:rPr>
                  <a:t>5%</a:t>
                </a:r>
                <a:endParaRPr lang="en-GB" altLang="en-US" sz="4000">
                  <a:solidFill>
                    <a:schemeClr val="accent2">
                      <a:lumMod val="60000"/>
                      <a:lumOff val="40000"/>
                    </a:schemeClr>
                  </a:solidFill>
                </a:endParaRPr>
              </a:p>
            </p:txBody>
          </p:sp>
        </p:grpSp>
        <p:grpSp>
          <p:nvGrpSpPr>
            <p:cNvPr id="243732" name="Group 32">
              <a:extLst>
                <a:ext uri="{FF2B5EF4-FFF2-40B4-BE49-F238E27FC236}">
                  <a16:creationId xmlns:a16="http://schemas.microsoft.com/office/drawing/2014/main" id="{A724810C-77EF-E235-8148-8D0C72A25ACB}"/>
                </a:ext>
              </a:extLst>
            </p:cNvPr>
            <p:cNvGrpSpPr>
              <a:grpSpLocks/>
            </p:cNvGrpSpPr>
            <p:nvPr/>
          </p:nvGrpSpPr>
          <p:grpSpPr bwMode="auto">
            <a:xfrm>
              <a:off x="6742635" y="3339616"/>
              <a:ext cx="2484565" cy="1166687"/>
              <a:chOff x="6742635" y="3373482"/>
              <a:chExt cx="2484565" cy="1166687"/>
            </a:xfrm>
          </p:grpSpPr>
          <p:sp>
            <p:nvSpPr>
              <p:cNvPr id="243735" name="TextBox 35">
                <a:extLst>
                  <a:ext uri="{FF2B5EF4-FFF2-40B4-BE49-F238E27FC236}">
                    <a16:creationId xmlns:a16="http://schemas.microsoft.com/office/drawing/2014/main" id="{74DC41A0-0CEA-B4BB-B7A3-E9AE0239B4B0}"/>
                  </a:ext>
                </a:extLst>
              </p:cNvPr>
              <p:cNvSpPr txBox="1">
                <a:spLocks noChangeArrowheads="1"/>
              </p:cNvSpPr>
              <p:nvPr/>
            </p:nvSpPr>
            <p:spPr bwMode="auto">
              <a:xfrm>
                <a:off x="6742635" y="4016949"/>
                <a:ext cx="24845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400" b="1">
                    <a:solidFill>
                      <a:schemeClr val="accent2">
                        <a:lumMod val="60000"/>
                        <a:lumOff val="40000"/>
                      </a:schemeClr>
                    </a:solidFill>
                  </a:rPr>
                  <a:t>Dose reduction</a:t>
                </a:r>
                <a:br>
                  <a:rPr lang="en-GB" altLang="en-US" sz="1400" b="1">
                    <a:solidFill>
                      <a:schemeClr val="accent2">
                        <a:lumMod val="60000"/>
                        <a:lumOff val="40000"/>
                      </a:schemeClr>
                    </a:solidFill>
                  </a:rPr>
                </a:br>
                <a:r>
                  <a:rPr lang="en-GB" altLang="en-US" sz="1400">
                    <a:solidFill>
                      <a:schemeClr val="accent2">
                        <a:lumMod val="60000"/>
                        <a:lumOff val="40000"/>
                      </a:schemeClr>
                    </a:solidFill>
                  </a:rPr>
                  <a:t>due to diarrhoea</a:t>
                </a:r>
              </a:p>
            </p:txBody>
          </p:sp>
          <p:sp>
            <p:nvSpPr>
              <p:cNvPr id="243736" name="TextBox 36">
                <a:extLst>
                  <a:ext uri="{FF2B5EF4-FFF2-40B4-BE49-F238E27FC236}">
                    <a16:creationId xmlns:a16="http://schemas.microsoft.com/office/drawing/2014/main" id="{841EEEF1-03F5-49E9-1D9F-7D8B1873B5F0}"/>
                  </a:ext>
                </a:extLst>
              </p:cNvPr>
              <p:cNvSpPr txBox="1">
                <a:spLocks noChangeArrowheads="1"/>
              </p:cNvSpPr>
              <p:nvPr/>
            </p:nvSpPr>
            <p:spPr bwMode="auto">
              <a:xfrm>
                <a:off x="6742635" y="3373482"/>
                <a:ext cx="24845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4000" b="1">
                    <a:solidFill>
                      <a:schemeClr val="accent2">
                        <a:lumMod val="60000"/>
                        <a:lumOff val="40000"/>
                      </a:schemeClr>
                    </a:solidFill>
                  </a:rPr>
                  <a:t>5%</a:t>
                </a:r>
                <a:endParaRPr lang="en-GB" altLang="en-US" sz="4000">
                  <a:solidFill>
                    <a:schemeClr val="accent2">
                      <a:lumMod val="60000"/>
                      <a:lumOff val="40000"/>
                    </a:schemeClr>
                  </a:solidFill>
                </a:endParaRPr>
              </a:p>
            </p:txBody>
          </p:sp>
        </p:grpSp>
        <p:cxnSp>
          <p:nvCxnSpPr>
            <p:cNvPr id="34" name="Straight Connector 33">
              <a:extLst>
                <a:ext uri="{FF2B5EF4-FFF2-40B4-BE49-F238E27FC236}">
                  <a16:creationId xmlns:a16="http://schemas.microsoft.com/office/drawing/2014/main" id="{22163B07-E4C1-5B09-1936-F8AAAEBB758B}"/>
                </a:ext>
              </a:extLst>
            </p:cNvPr>
            <p:cNvCxnSpPr>
              <a:cxnSpLocks/>
            </p:cNvCxnSpPr>
            <p:nvPr/>
          </p:nvCxnSpPr>
          <p:spPr>
            <a:xfrm>
              <a:off x="3607365" y="3552579"/>
              <a:ext cx="0" cy="9567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A2CF5D4-B3FA-EB1F-47A6-73EDE5810935}"/>
                </a:ext>
              </a:extLst>
            </p:cNvPr>
            <p:cNvCxnSpPr>
              <a:cxnSpLocks/>
            </p:cNvCxnSpPr>
            <p:nvPr/>
          </p:nvCxnSpPr>
          <p:spPr>
            <a:xfrm>
              <a:off x="6553809" y="3552579"/>
              <a:ext cx="0" cy="9567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le 1">
            <a:extLst>
              <a:ext uri="{FF2B5EF4-FFF2-40B4-BE49-F238E27FC236}">
                <a16:creationId xmlns:a16="http://schemas.microsoft.com/office/drawing/2014/main" id="{60115359-93A6-282D-206B-A936FF8BA1FB}"/>
              </a:ext>
            </a:extLst>
          </p:cNvPr>
          <p:cNvSpPr>
            <a:spLocks noGrp="1" noChangeArrowheads="1"/>
          </p:cNvSpPr>
          <p:nvPr>
            <p:ph type="title"/>
          </p:nvPr>
        </p:nvSpPr>
        <p:spPr>
          <a:xfrm>
            <a:off x="0" y="-38100"/>
            <a:ext cx="10972800" cy="985838"/>
          </a:xfrm>
        </p:spPr>
        <p:txBody>
          <a:bodyPr anchor="ctr"/>
          <a:lstStyle/>
          <a:p>
            <a:pPr eaLnBrk="1" hangingPunct="1"/>
            <a:r>
              <a:rPr lang="en-US" altLang="en-US" sz="2800" dirty="0">
                <a:solidFill>
                  <a:srgbClr val="002060"/>
                </a:solidFill>
                <a:latin typeface="+mn-lt"/>
                <a:cs typeface="Arial" panose="020B0604020202020204" pitchFamily="34" charset="0"/>
              </a:rPr>
              <a:t>ASCENT: Conclusions</a:t>
            </a:r>
          </a:p>
        </p:txBody>
      </p:sp>
      <p:sp>
        <p:nvSpPr>
          <p:cNvPr id="245763" name="Slide Number Placeholder 2">
            <a:extLst>
              <a:ext uri="{FF2B5EF4-FFF2-40B4-BE49-F238E27FC236}">
                <a16:creationId xmlns:a16="http://schemas.microsoft.com/office/drawing/2014/main" id="{4A6C3E64-5480-B597-961A-46FE4B026D72}"/>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524B645-F350-435F-AE4A-C1AB84A91AE2}" type="slidenum">
              <a:rPr lang="en-US" altLang="en-US" smtClean="0">
                <a:solidFill>
                  <a:schemeClr val="bg2"/>
                </a:solidFill>
                <a:latin typeface="Trebuchet MS" panose="020B0603020202020204" pitchFamily="34" charset="0"/>
              </a:rPr>
              <a:pPr fontAlgn="base">
                <a:spcBef>
                  <a:spcPct val="0"/>
                </a:spcBef>
                <a:spcAft>
                  <a:spcPct val="0"/>
                </a:spcAft>
              </a:pPr>
              <a:t>27</a:t>
            </a:fld>
            <a:endParaRPr lang="en-US" altLang="en-US">
              <a:solidFill>
                <a:schemeClr val="bg2"/>
              </a:solidFill>
              <a:latin typeface="Trebuchet MS" panose="020B0603020202020204" pitchFamily="34" charset="0"/>
            </a:endParaRPr>
          </a:p>
        </p:txBody>
      </p:sp>
      <p:sp>
        <p:nvSpPr>
          <p:cNvPr id="4" name="Text Placeholder 3">
            <a:extLst>
              <a:ext uri="{FF2B5EF4-FFF2-40B4-BE49-F238E27FC236}">
                <a16:creationId xmlns:a16="http://schemas.microsoft.com/office/drawing/2014/main" id="{CBE39519-B459-F6E3-2E0F-1F8D74265DF0}"/>
              </a:ext>
            </a:extLst>
          </p:cNvPr>
          <p:cNvSpPr>
            <a:spLocks noGrp="1"/>
          </p:cNvSpPr>
          <p:nvPr>
            <p:ph type="body" sz="quarter" idx="10"/>
          </p:nvPr>
        </p:nvSpPr>
        <p:spPr>
          <a:xfrm>
            <a:off x="344488" y="1155700"/>
            <a:ext cx="10972800" cy="4422775"/>
          </a:xfrm>
        </p:spPr>
        <p:txBody>
          <a:bodyPr/>
          <a:lstStyle/>
          <a:p>
            <a:pPr marL="285750" indent="-285750" eaLnBrk="1" fontAlgn="auto" hangingPunct="1">
              <a:spcBef>
                <a:spcPts val="0"/>
              </a:spcBef>
              <a:buSzPct val="100000"/>
              <a:buFont typeface="Arial" panose="020B0604020202020204" pitchFamily="34" charset="0"/>
              <a:buChar char="•"/>
              <a:defRPr/>
            </a:pPr>
            <a:r>
              <a:rPr lang="en-US" sz="1800" dirty="0">
                <a:solidFill>
                  <a:schemeClr val="accent1"/>
                </a:solidFill>
                <a:latin typeface="+mn-lt"/>
              </a:rPr>
              <a:t>The follow up analysis from the final database lock (February 25, 2021) continues to show benefit of Trodelvy over single-agent chemotherapy in PFS and OS outcomes, consistent with the primary analysis</a:t>
            </a:r>
          </a:p>
          <a:p>
            <a:pPr eaLnBrk="1" fontAlgn="auto" hangingPunct="1">
              <a:spcBef>
                <a:spcPts val="0"/>
              </a:spcBef>
              <a:buSzPct val="100000"/>
              <a:defRPr/>
            </a:pPr>
            <a:endParaRPr lang="en-US" sz="1800" baseline="30000" dirty="0">
              <a:solidFill>
                <a:schemeClr val="accent1"/>
              </a:solidFill>
              <a:latin typeface="+mn-lt"/>
            </a:endParaRPr>
          </a:p>
          <a:p>
            <a:pPr marL="285750" indent="-285750" eaLnBrk="1" fontAlgn="auto" hangingPunct="1">
              <a:spcBef>
                <a:spcPts val="0"/>
              </a:spcBef>
              <a:buSzPct val="100000"/>
              <a:buFont typeface="Arial" panose="020B0604020202020204" pitchFamily="34" charset="0"/>
              <a:buChar char="•"/>
              <a:defRPr/>
            </a:pPr>
            <a:r>
              <a:rPr lang="en-US" sz="1800" dirty="0">
                <a:solidFill>
                  <a:schemeClr val="accent1"/>
                </a:solidFill>
                <a:latin typeface="+mn-lt"/>
              </a:rPr>
              <a:t>Trodelvy was well tolerated, with a manageable safety profile, low treatment discontinuations due to AEs (&lt;5%) and no treatment-related deaths, consistent with the primary analysis</a:t>
            </a:r>
          </a:p>
          <a:p>
            <a:pPr eaLnBrk="1" fontAlgn="auto" hangingPunct="1">
              <a:spcBef>
                <a:spcPts val="0"/>
              </a:spcBef>
              <a:buSzPct val="100000"/>
              <a:defRPr/>
            </a:pPr>
            <a:endParaRPr lang="en-US" sz="1800" baseline="30000" dirty="0">
              <a:solidFill>
                <a:schemeClr val="accent1"/>
              </a:solidFill>
              <a:latin typeface="+mn-lt"/>
            </a:endParaRPr>
          </a:p>
          <a:p>
            <a:pPr marL="285750" indent="-285750" eaLnBrk="1" fontAlgn="auto" hangingPunct="1">
              <a:spcBef>
                <a:spcPts val="0"/>
              </a:spcBef>
              <a:buSzPct val="100000"/>
              <a:buFont typeface="Arial" panose="020B0604020202020204" pitchFamily="34" charset="0"/>
              <a:buChar char="•"/>
              <a:defRPr/>
            </a:pPr>
            <a:r>
              <a:rPr lang="en-US" sz="1800" dirty="0">
                <a:solidFill>
                  <a:schemeClr val="accent1"/>
                </a:solidFill>
                <a:latin typeface="+mn-lt"/>
              </a:rPr>
              <a:t>Trodelvy was generally associated with greater improvements and delayed worsening of </a:t>
            </a:r>
            <a:r>
              <a:rPr lang="en-US" sz="1800" dirty="0" err="1">
                <a:solidFill>
                  <a:schemeClr val="accent1"/>
                </a:solidFill>
                <a:latin typeface="+mn-lt"/>
              </a:rPr>
              <a:t>HRQoL</a:t>
            </a:r>
            <a:r>
              <a:rPr lang="en-US" sz="1800" dirty="0">
                <a:solidFill>
                  <a:schemeClr val="accent1"/>
                </a:solidFill>
                <a:latin typeface="+mn-lt"/>
              </a:rPr>
              <a:t> scores compared with TPC.</a:t>
            </a:r>
          </a:p>
          <a:p>
            <a:pPr marL="285750" indent="-285750" eaLnBrk="1" fontAlgn="auto" hangingPunct="1">
              <a:spcBef>
                <a:spcPts val="0"/>
              </a:spcBef>
              <a:buSzPct val="100000"/>
              <a:buFont typeface="Arial" panose="020B0604020202020204" pitchFamily="34" charset="0"/>
              <a:buChar char="•"/>
              <a:defRPr/>
            </a:pPr>
            <a:endParaRPr lang="en-US" sz="1800" dirty="0">
              <a:solidFill>
                <a:schemeClr val="accent1"/>
              </a:solidFill>
              <a:latin typeface="+mn-lt"/>
            </a:endParaRPr>
          </a:p>
          <a:p>
            <a:pPr marL="285750" indent="-285750" eaLnBrk="1" fontAlgn="auto" hangingPunct="1">
              <a:spcBef>
                <a:spcPts val="0"/>
              </a:spcBef>
              <a:buSzPct val="100000"/>
              <a:buFont typeface="Arial" panose="020B0604020202020204" pitchFamily="34" charset="0"/>
              <a:buChar char="•"/>
              <a:defRPr/>
            </a:pPr>
            <a:r>
              <a:rPr lang="en-US" sz="1800" dirty="0">
                <a:solidFill>
                  <a:schemeClr val="accent1"/>
                </a:solidFill>
                <a:latin typeface="+mn-lt"/>
              </a:rPr>
              <a:t>These findings reinforce Trodelvy as an effective treatment option in patients with </a:t>
            </a:r>
            <a:r>
              <a:rPr lang="en-US" sz="1800" dirty="0" err="1">
                <a:solidFill>
                  <a:schemeClr val="accent1"/>
                </a:solidFill>
                <a:latin typeface="+mn-lt"/>
              </a:rPr>
              <a:t>mTNBC</a:t>
            </a:r>
            <a:r>
              <a:rPr lang="en-US" sz="1800" dirty="0">
                <a:solidFill>
                  <a:schemeClr val="accent1"/>
                </a:solidFill>
                <a:latin typeface="+mn-lt"/>
              </a:rPr>
              <a:t> in 2L or greater setting</a:t>
            </a:r>
          </a:p>
          <a:p>
            <a:pPr eaLnBrk="1" fontAlgn="auto" hangingPunct="1">
              <a:spcBef>
                <a:spcPts val="0"/>
              </a:spcBef>
              <a:defRPr/>
            </a:pPr>
            <a:endParaRPr lang="en-US" dirty="0"/>
          </a:p>
        </p:txBody>
      </p:sp>
      <p:sp>
        <p:nvSpPr>
          <p:cNvPr id="245765" name="TextBox 4">
            <a:extLst>
              <a:ext uri="{FF2B5EF4-FFF2-40B4-BE49-F238E27FC236}">
                <a16:creationId xmlns:a16="http://schemas.microsoft.com/office/drawing/2014/main" id="{A065D208-0305-C16D-42FA-93CA66A0ACD4}"/>
              </a:ext>
            </a:extLst>
          </p:cNvPr>
          <p:cNvSpPr txBox="1">
            <a:spLocks noChangeArrowheads="1"/>
          </p:cNvSpPr>
          <p:nvPr/>
        </p:nvSpPr>
        <p:spPr bwMode="auto">
          <a:xfrm>
            <a:off x="211138" y="5984875"/>
            <a:ext cx="11241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chemeClr val="accent1"/>
                </a:solidFill>
                <a:latin typeface="Trebuchet MS" panose="020B0603020202020204" pitchFamily="34" charset="0"/>
              </a:rPr>
              <a:t>AE, adverse event; mTNBC, metastatic triple negative breast cancer; OS, overall survival; PFS, progression free survival; QoL, quality of life; SG, sacituzumab govitecan; TPC, treatment of physician's choice; 2L, second line.</a:t>
            </a:r>
          </a:p>
          <a:p>
            <a:pPr eaLnBrk="1" hangingPunct="1"/>
            <a:r>
              <a:rPr lang="en-US" altLang="en-US" sz="800">
                <a:solidFill>
                  <a:schemeClr val="accent1"/>
                </a:solidFill>
                <a:latin typeface="Trebuchet MS" panose="020B0603020202020204" pitchFamily="34" charset="0"/>
              </a:rPr>
              <a:t>1. Bardia A, et al. Presented at ASCO 2022 (abstract ID #1071). Sacituzumab govitecan (SG) versus treatment of physician’s choice (TPC) in patients (pts) with previously treated metastatic triple-negative breast cancer (mTNBC): Final results from the Phase 3 ASCENT study.</a:t>
            </a:r>
          </a:p>
          <a:p>
            <a:pPr eaLnBrk="1" hangingPunct="1"/>
            <a:r>
              <a:rPr lang="en-US" altLang="en-US" sz="800">
                <a:solidFill>
                  <a:schemeClr val="accent1"/>
                </a:solidFill>
                <a:latin typeface="Trebuchet MS" panose="020B0603020202020204" pitchFamily="34" charset="0"/>
              </a:rPr>
              <a:t> </a:t>
            </a:r>
          </a:p>
          <a:p>
            <a:pPr eaLnBrk="1" hangingPunct="1"/>
            <a:r>
              <a:rPr lang="en-US" altLang="en-US" sz="800">
                <a:solidFill>
                  <a:schemeClr val="accent1"/>
                </a:solidFill>
                <a:latin typeface="Trebuchet MS" panose="020B0603020202020204" pitchFamily="34" charset="0"/>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954C1D1-BF7C-5867-DA56-FF342B8CBB0C}"/>
              </a:ext>
            </a:extLst>
          </p:cNvPr>
          <p:cNvSpPr>
            <a:spLocks noGrp="1"/>
          </p:cNvSpPr>
          <p:nvPr>
            <p:ph sz="half" idx="1"/>
          </p:nvPr>
        </p:nvSpPr>
        <p:spPr>
          <a:xfrm>
            <a:off x="271463" y="2220913"/>
            <a:ext cx="5221287" cy="2613025"/>
          </a:xfrm>
        </p:spPr>
        <p:txBody>
          <a:bodyPr anchor="t">
            <a:normAutofit fontScale="92500" lnSpcReduction="20000"/>
          </a:bodyPr>
          <a:lstStyle/>
          <a:p>
            <a:pPr eaLnBrk="1" fontAlgn="auto" hangingPunct="1">
              <a:lnSpc>
                <a:spcPct val="110000"/>
              </a:lnSpc>
              <a:spcBef>
                <a:spcPts val="0"/>
              </a:spcBef>
              <a:defRPr/>
            </a:pPr>
            <a:r>
              <a:rPr lang="en-US" dirty="0">
                <a:latin typeface="Arial" panose="020B0604020202020204" pitchFamily="34" charset="0"/>
                <a:cs typeface="Arial" panose="020B0604020202020204" pitchFamily="34" charset="0"/>
              </a:rPr>
              <a:t>Real-world outcomes in patients with </a:t>
            </a:r>
            <a:r>
              <a:rPr lang="en-US" dirty="0" err="1">
                <a:latin typeface="Arial" panose="020B0604020202020204" pitchFamily="34" charset="0"/>
                <a:cs typeface="Arial" panose="020B0604020202020204" pitchFamily="34" charset="0"/>
              </a:rPr>
              <a:t>mTNBC</a:t>
            </a:r>
            <a:r>
              <a:rPr lang="en-US" dirty="0">
                <a:latin typeface="Arial" panose="020B0604020202020204" pitchFamily="34" charset="0"/>
                <a:cs typeface="Arial" panose="020B0604020202020204" pitchFamily="34" charset="0"/>
              </a:rPr>
              <a:t> treated with Trodelvy </a:t>
            </a:r>
            <a:r>
              <a:rPr lang="en-US" dirty="0" err="1">
                <a:latin typeface="Arial" panose="020B0604020202020204" pitchFamily="34" charset="0"/>
                <a:cs typeface="Arial" panose="020B0604020202020204" pitchFamily="34" charset="0"/>
              </a:rPr>
              <a:t>sacituzumab</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govitecan</a:t>
            </a:r>
            <a:r>
              <a:rPr lang="en-US" dirty="0">
                <a:latin typeface="Arial" panose="020B0604020202020204" pitchFamily="34" charset="0"/>
                <a:cs typeface="Arial" panose="020B0604020202020204" pitchFamily="34" charset="0"/>
              </a:rPr>
              <a:t> (SG) in 2L+ in the United States (US)</a:t>
            </a:r>
            <a:br>
              <a:rPr lang="en-US" dirty="0">
                <a:latin typeface="Arial" panose="020B0604020202020204" pitchFamily="34" charset="0"/>
                <a:cs typeface="Arial" panose="020B0604020202020204" pitchFamily="34" charset="0"/>
              </a:rPr>
            </a:br>
            <a:endParaRPr lang="en-CA" sz="4800" baseline="30000"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45F70FE2-1AA9-7D79-4C18-4FF22E7DFF6D}"/>
              </a:ext>
            </a:extLst>
          </p:cNvPr>
          <p:cNvSpPr>
            <a:spLocks noGrp="1"/>
          </p:cNvSpPr>
          <p:nvPr>
            <p:ph sz="half" idx="10"/>
          </p:nvPr>
        </p:nvSpPr>
        <p:spPr>
          <a:xfrm>
            <a:off x="6350000" y="1751013"/>
            <a:ext cx="5842000" cy="3786187"/>
          </a:xfrm>
        </p:spPr>
        <p:txBody>
          <a:bodyPr wrap="square" lIns="0" numCol="1" anchor="t" anchorCtr="0" compatLnSpc="1">
            <a:prstTxWarp prst="textNoShape">
              <a:avLst/>
            </a:prstTxWarp>
          </a:bodyPr>
          <a:lstStyle/>
          <a:p>
            <a:pPr eaLnBrk="1" hangingPunct="1">
              <a:lnSpc>
                <a:spcPct val="94000"/>
              </a:lnSpc>
              <a:defRPr/>
            </a:pPr>
            <a:r>
              <a:rPr lang="en-US" altLang="en-US" sz="2200" b="1" dirty="0">
                <a:solidFill>
                  <a:srgbClr val="000000"/>
                </a:solidFill>
                <a:latin typeface="+mn-lt"/>
              </a:rPr>
              <a:t>Real-world Use Patterns, Effectiveness, and Tolerability of Sacituzumab </a:t>
            </a:r>
            <a:r>
              <a:rPr lang="en-US" altLang="en-US" sz="2200" b="1" dirty="0" err="1">
                <a:solidFill>
                  <a:srgbClr val="000000"/>
                </a:solidFill>
                <a:latin typeface="+mn-lt"/>
              </a:rPr>
              <a:t>Govitecan</a:t>
            </a:r>
            <a:r>
              <a:rPr lang="en-US" altLang="en-US" sz="2200" b="1" dirty="0">
                <a:solidFill>
                  <a:srgbClr val="000000"/>
                </a:solidFill>
                <a:latin typeface="+mn-lt"/>
              </a:rPr>
              <a:t> for Second-line and Later Treatment of Metastatic Triple-Negative Breast Cancer</a:t>
            </a:r>
          </a:p>
          <a:p>
            <a:pPr eaLnBrk="1" hangingPunct="1">
              <a:lnSpc>
                <a:spcPct val="100000"/>
              </a:lnSpc>
              <a:defRPr/>
            </a:pPr>
            <a:endParaRPr lang="en-US" altLang="en-US" sz="2200" dirty="0">
              <a:solidFill>
                <a:srgbClr val="54565B"/>
              </a:solidFill>
              <a:latin typeface="+mn-lt"/>
              <a:cs typeface="Arial" panose="020B0604020202020204" pitchFamily="34" charset="0"/>
            </a:endParaRPr>
          </a:p>
          <a:p>
            <a:pPr eaLnBrk="1" hangingPunct="1">
              <a:lnSpc>
                <a:spcPct val="100000"/>
              </a:lnSpc>
              <a:defRPr/>
            </a:pPr>
            <a:r>
              <a:rPr lang="en-US" altLang="en-US" sz="1300" dirty="0">
                <a:latin typeface="+mn-lt"/>
              </a:rPr>
              <a:t>Kevin Kalinsky</a:t>
            </a:r>
            <a:r>
              <a:rPr lang="en-US" altLang="en-US" sz="1300" baseline="30000" dirty="0">
                <a:latin typeface="+mn-lt"/>
              </a:rPr>
              <a:t>1</a:t>
            </a:r>
            <a:r>
              <a:rPr lang="en-US" altLang="en-US" sz="1300" dirty="0">
                <a:latin typeface="+mn-lt"/>
                <a:cs typeface="Arial" panose="020B0604020202020204" pitchFamily="34" charset="0"/>
              </a:rPr>
              <a:t>, </a:t>
            </a:r>
            <a:r>
              <a:rPr lang="en-US" altLang="en-US" sz="1300" dirty="0">
                <a:latin typeface="+mn-lt"/>
              </a:rPr>
              <a:t>Laura Spring </a:t>
            </a:r>
            <a:r>
              <a:rPr lang="en-US" altLang="en-US" sz="1300" baseline="30000" dirty="0">
                <a:latin typeface="+mn-lt"/>
                <a:cs typeface="Arial" panose="020B0604020202020204" pitchFamily="34" charset="0"/>
              </a:rPr>
              <a:t>2</a:t>
            </a:r>
            <a:r>
              <a:rPr lang="en-US" altLang="en-US" sz="1300" dirty="0">
                <a:latin typeface="+mn-lt"/>
                <a:cs typeface="Arial" panose="020B0604020202020204" pitchFamily="34" charset="0"/>
              </a:rPr>
              <a:t>, </a:t>
            </a:r>
            <a:r>
              <a:rPr lang="en-US" altLang="en-US" sz="1300" dirty="0">
                <a:latin typeface="+mn-lt"/>
              </a:rPr>
              <a:t>Clinton Yam </a:t>
            </a:r>
            <a:r>
              <a:rPr lang="en-US" altLang="en-US" sz="1300" baseline="30000" dirty="0">
                <a:latin typeface="+mn-lt"/>
                <a:cs typeface="Arial" panose="020B0604020202020204" pitchFamily="34" charset="0"/>
              </a:rPr>
              <a:t>3</a:t>
            </a:r>
            <a:r>
              <a:rPr lang="en-US" altLang="en-US" sz="1300" dirty="0">
                <a:latin typeface="+mn-lt"/>
                <a:cs typeface="Arial" panose="020B0604020202020204" pitchFamily="34" charset="0"/>
              </a:rPr>
              <a:t>, </a:t>
            </a:r>
            <a:r>
              <a:rPr lang="en-US" altLang="en-US" sz="1300" dirty="0" err="1">
                <a:latin typeface="+mn-lt"/>
                <a:cs typeface="Arial" panose="020B0604020202020204" pitchFamily="34" charset="0"/>
              </a:rPr>
              <a:t>Ioanna</a:t>
            </a:r>
            <a:r>
              <a:rPr lang="en-US" altLang="en-US" sz="1300" dirty="0">
                <a:latin typeface="+mn-lt"/>
                <a:cs typeface="Arial" panose="020B0604020202020204" pitchFamily="34" charset="0"/>
              </a:rPr>
              <a:t> Ntalla</a:t>
            </a:r>
            <a:r>
              <a:rPr lang="en-US" altLang="en-US" sz="1300" baseline="30000" dirty="0">
                <a:latin typeface="+mn-lt"/>
                <a:cs typeface="Arial" panose="020B0604020202020204" pitchFamily="34" charset="0"/>
              </a:rPr>
              <a:t>4</a:t>
            </a:r>
            <a:r>
              <a:rPr lang="en-US" altLang="en-US" sz="1300" dirty="0">
                <a:latin typeface="+mn-lt"/>
                <a:cs typeface="Arial" panose="020B0604020202020204" pitchFamily="34" charset="0"/>
              </a:rPr>
              <a:t>, </a:t>
            </a:r>
            <a:r>
              <a:rPr lang="en-US" altLang="en-US" sz="1300" dirty="0">
                <a:latin typeface="+mn-lt"/>
              </a:rPr>
              <a:t>Brian Stwalley</a:t>
            </a:r>
            <a:r>
              <a:rPr lang="en-US" altLang="en-US" sz="1300" baseline="30000" dirty="0">
                <a:latin typeface="+mn-lt"/>
                <a:cs typeface="Arial" panose="020B0604020202020204" pitchFamily="34" charset="0"/>
              </a:rPr>
              <a:t>5</a:t>
            </a:r>
            <a:r>
              <a:rPr lang="en-US" altLang="en-US" sz="1300" dirty="0">
                <a:latin typeface="+mn-lt"/>
                <a:cs typeface="Arial" panose="020B0604020202020204" pitchFamily="34" charset="0"/>
              </a:rPr>
              <a:t>,</a:t>
            </a:r>
            <a:br>
              <a:rPr lang="en-US" altLang="en-US" sz="1300" dirty="0">
                <a:latin typeface="+mn-lt"/>
                <a:cs typeface="Arial" panose="020B0604020202020204" pitchFamily="34" charset="0"/>
              </a:rPr>
            </a:br>
            <a:r>
              <a:rPr lang="en-US" altLang="en-US" sz="1300" dirty="0" err="1">
                <a:latin typeface="+mn-lt"/>
              </a:rPr>
              <a:t>Nikoleta</a:t>
            </a:r>
            <a:r>
              <a:rPr lang="en-US" altLang="en-US" sz="1300" dirty="0">
                <a:latin typeface="+mn-lt"/>
              </a:rPr>
              <a:t> </a:t>
            </a:r>
            <a:r>
              <a:rPr lang="en-US" altLang="en-US" sz="1300" dirty="0" err="1">
                <a:latin typeface="+mn-lt"/>
              </a:rPr>
              <a:t>Sjekloca</a:t>
            </a:r>
            <a:r>
              <a:rPr lang="en-US" altLang="en-US" sz="1300" dirty="0">
                <a:latin typeface="+mn-lt"/>
              </a:rPr>
              <a:t> </a:t>
            </a:r>
            <a:r>
              <a:rPr lang="en-US" altLang="en-US" sz="1300" baseline="30000" dirty="0">
                <a:latin typeface="+mn-lt"/>
                <a:cs typeface="Arial" panose="020B0604020202020204" pitchFamily="34" charset="0"/>
              </a:rPr>
              <a:t>6</a:t>
            </a:r>
            <a:r>
              <a:rPr lang="en-US" altLang="en-US" sz="1300" dirty="0">
                <a:latin typeface="+mn-lt"/>
                <a:cs typeface="Arial" panose="020B0604020202020204" pitchFamily="34" charset="0"/>
              </a:rPr>
              <a:t>, </a:t>
            </a:r>
            <a:r>
              <a:rPr lang="en-US" altLang="en-US" sz="1300" dirty="0">
                <a:latin typeface="+mn-lt"/>
              </a:rPr>
              <a:t>Catherine Lai </a:t>
            </a:r>
            <a:r>
              <a:rPr lang="en-US" altLang="en-US" sz="1300" baseline="30000" dirty="0">
                <a:latin typeface="+mn-lt"/>
                <a:cs typeface="Arial" panose="020B0604020202020204" pitchFamily="34" charset="0"/>
              </a:rPr>
              <a:t>7</a:t>
            </a:r>
            <a:r>
              <a:rPr lang="en-US" altLang="en-US" sz="1300" dirty="0">
                <a:latin typeface="+mn-lt"/>
                <a:cs typeface="Arial" panose="020B0604020202020204" pitchFamily="34" charset="0"/>
              </a:rPr>
              <a:t>, </a:t>
            </a:r>
            <a:r>
              <a:rPr lang="en-US" altLang="en-US" sz="1300" dirty="0">
                <a:latin typeface="+mn-lt"/>
              </a:rPr>
              <a:t>Alpana </a:t>
            </a:r>
            <a:r>
              <a:rPr lang="en-US" altLang="en-US" sz="1300" dirty="0" err="1">
                <a:latin typeface="+mn-lt"/>
              </a:rPr>
              <a:t>Kaushiva</a:t>
            </a:r>
            <a:r>
              <a:rPr lang="en-US" altLang="en-US" sz="1300" dirty="0">
                <a:latin typeface="+mn-lt"/>
              </a:rPr>
              <a:t>, </a:t>
            </a:r>
            <a:r>
              <a:rPr lang="en-US" altLang="en-US" sz="1300" baseline="30000" dirty="0">
                <a:latin typeface="+mn-lt"/>
                <a:cs typeface="Arial" panose="020B0604020202020204" pitchFamily="34" charset="0"/>
              </a:rPr>
              <a:t>8</a:t>
            </a:r>
            <a:r>
              <a:rPr lang="en-US" altLang="en-US" sz="1300" dirty="0">
                <a:latin typeface="+mn-lt"/>
                <a:cs typeface="Arial" panose="020B0604020202020204" pitchFamily="34" charset="0"/>
              </a:rPr>
              <a:t>, </a:t>
            </a:r>
            <a:r>
              <a:rPr lang="en-US" altLang="en-US" sz="1300" dirty="0" err="1">
                <a:latin typeface="+mn-lt"/>
              </a:rPr>
              <a:t>Aliki</a:t>
            </a:r>
            <a:r>
              <a:rPr lang="en-US" altLang="en-US" sz="1300" dirty="0">
                <a:latin typeface="+mn-lt"/>
              </a:rPr>
              <a:t> Taylor </a:t>
            </a:r>
            <a:r>
              <a:rPr lang="en-US" altLang="en-US" sz="1300" baseline="30000" dirty="0">
                <a:latin typeface="+mn-lt"/>
                <a:cs typeface="Arial" panose="020B0604020202020204" pitchFamily="34" charset="0"/>
              </a:rPr>
              <a:t>9</a:t>
            </a:r>
            <a:r>
              <a:rPr lang="en-US" altLang="en-US" sz="1300" dirty="0">
                <a:latin typeface="+mn-lt"/>
                <a:cs typeface="Arial" panose="020B0604020202020204" pitchFamily="34" charset="0"/>
              </a:rPr>
              <a:t>, </a:t>
            </a:r>
            <a:r>
              <a:rPr lang="en-US" altLang="en-US" sz="1300" dirty="0">
                <a:latin typeface="+mn-lt"/>
              </a:rPr>
              <a:t>Rita Nanda</a:t>
            </a:r>
            <a:r>
              <a:rPr lang="en-US" altLang="en-US" sz="1300" baseline="30000" dirty="0">
                <a:latin typeface="+mn-lt"/>
              </a:rPr>
              <a:t>10</a:t>
            </a:r>
            <a:r>
              <a:rPr lang="en-US" altLang="en-US" sz="1300" dirty="0">
                <a:latin typeface="+mn-lt"/>
              </a:rPr>
              <a:t>  </a:t>
            </a:r>
          </a:p>
          <a:p>
            <a:pPr eaLnBrk="1" hangingPunct="1">
              <a:lnSpc>
                <a:spcPct val="60000"/>
              </a:lnSpc>
              <a:defRPr/>
            </a:pPr>
            <a:endParaRPr lang="en-US" altLang="en-US" sz="700" baseline="30000" dirty="0">
              <a:latin typeface="+mn-lt"/>
            </a:endParaRPr>
          </a:p>
          <a:p>
            <a:pPr eaLnBrk="1" hangingPunct="1">
              <a:lnSpc>
                <a:spcPct val="82000"/>
              </a:lnSpc>
              <a:spcBef>
                <a:spcPts val="825"/>
              </a:spcBef>
              <a:defRPr/>
            </a:pPr>
            <a:r>
              <a:rPr lang="en-US" altLang="en-US" sz="800" baseline="30000" dirty="0">
                <a:latin typeface="+mn-lt"/>
                <a:cs typeface="Arial" panose="020B0604020202020204" pitchFamily="34" charset="0"/>
              </a:rPr>
              <a:t>1</a:t>
            </a:r>
            <a:r>
              <a:rPr lang="en-US" altLang="en-US" sz="800" dirty="0">
                <a:latin typeface="+mn-lt"/>
                <a:cs typeface="Arial" panose="020B0604020202020204" pitchFamily="34" charset="0"/>
              </a:rPr>
              <a:t>Hematology and Medical Oncology, Winship Cancer Institute, Emory University, Atlanta, GA, USA; </a:t>
            </a:r>
            <a:r>
              <a:rPr lang="en-US" altLang="en-US" sz="800" baseline="30000" dirty="0">
                <a:latin typeface="+mn-lt"/>
                <a:cs typeface="Arial" panose="020B0604020202020204" pitchFamily="34" charset="0"/>
              </a:rPr>
              <a:t>2</a:t>
            </a:r>
            <a:r>
              <a:rPr lang="en-US" altLang="en-US" sz="800" dirty="0">
                <a:latin typeface="+mn-lt"/>
                <a:cs typeface="Arial" panose="020B0604020202020204" pitchFamily="34" charset="0"/>
              </a:rPr>
              <a:t>Massachusetts General Hospital Cancer Center and Harvard Medical School, Boston, MA, USA; </a:t>
            </a:r>
            <a:r>
              <a:rPr lang="en-US" altLang="en-US" sz="800" baseline="30000" dirty="0">
                <a:latin typeface="+mn-lt"/>
                <a:cs typeface="Arial" panose="020B0604020202020204" pitchFamily="34" charset="0"/>
              </a:rPr>
              <a:t>3</a:t>
            </a:r>
            <a:r>
              <a:rPr lang="en-US" altLang="en-US" sz="800" dirty="0">
                <a:latin typeface="+mn-lt"/>
                <a:cs typeface="Arial" panose="020B0604020202020204" pitchFamily="34" charset="0"/>
              </a:rPr>
              <a:t>Department of Breast Medical Oncology, The University of Texas MD Anderson Cancer Center, Houston, TX, USA; </a:t>
            </a:r>
            <a:r>
              <a:rPr lang="en-US" altLang="en-US" sz="800" baseline="30000" dirty="0">
                <a:latin typeface="+mn-lt"/>
                <a:cs typeface="Arial" panose="020B0604020202020204" pitchFamily="34" charset="0"/>
              </a:rPr>
              <a:t>4</a:t>
            </a:r>
            <a:r>
              <a:rPr lang="en-US" altLang="en-US" sz="800" dirty="0">
                <a:latin typeface="+mn-lt"/>
                <a:cs typeface="Arial" panose="020B0604020202020204" pitchFamily="34" charset="0"/>
              </a:rPr>
              <a:t>Real-World Evidence, Gilead Sciences Europe Ltd., Stockley Park, UK; </a:t>
            </a:r>
            <a:r>
              <a:rPr lang="en-US" altLang="en-US" sz="800" baseline="30000" dirty="0">
                <a:latin typeface="+mn-lt"/>
                <a:cs typeface="Arial" panose="020B0604020202020204" pitchFamily="34" charset="0"/>
              </a:rPr>
              <a:t>5</a:t>
            </a:r>
            <a:r>
              <a:rPr lang="en-US" altLang="en-US" sz="800" dirty="0">
                <a:latin typeface="+mn-lt"/>
                <a:cs typeface="Arial" panose="020B0604020202020204" pitchFamily="34" charset="0"/>
              </a:rPr>
              <a:t>US Medical Affairs, Gilead Sciences, Inc., Foster City, CA, USA; </a:t>
            </a:r>
            <a:r>
              <a:rPr lang="en-US" altLang="en-US" sz="800" baseline="30000" dirty="0">
                <a:latin typeface="+mn-lt"/>
                <a:cs typeface="Arial" panose="020B0604020202020204" pitchFamily="34" charset="0"/>
              </a:rPr>
              <a:t>6</a:t>
            </a:r>
            <a:r>
              <a:rPr lang="en-US" altLang="en-US" sz="800" dirty="0">
                <a:latin typeface="+mn-lt"/>
                <a:cs typeface="Arial" panose="020B0604020202020204" pitchFamily="34" charset="0"/>
              </a:rPr>
              <a:t>Global Medical Affairs, Oncology, Gilead Sciences Europe Ltd., Stockley Park, UK; </a:t>
            </a:r>
            <a:r>
              <a:rPr lang="en-US" altLang="en-US" sz="800" baseline="30000" dirty="0">
                <a:latin typeface="+mn-lt"/>
                <a:cs typeface="Arial" panose="020B0604020202020204" pitchFamily="34" charset="0"/>
              </a:rPr>
              <a:t>7</a:t>
            </a:r>
            <a:r>
              <a:rPr lang="en-US" altLang="en-US" sz="800" dirty="0">
                <a:latin typeface="+mn-lt"/>
                <a:cs typeface="Arial" panose="020B0604020202020204" pitchFamily="34" charset="0"/>
              </a:rPr>
              <a:t>Clinical Development, Gilead Sciences, Inc., Foster City, CA, USA; </a:t>
            </a:r>
            <a:r>
              <a:rPr lang="en-US" altLang="en-US" sz="800" baseline="30000" dirty="0">
                <a:latin typeface="+mn-lt"/>
                <a:cs typeface="Arial" panose="020B0604020202020204" pitchFamily="34" charset="0"/>
              </a:rPr>
              <a:t>8</a:t>
            </a:r>
            <a:r>
              <a:rPr lang="en-US" altLang="en-US" sz="800" dirty="0">
                <a:latin typeface="+mn-lt"/>
                <a:cs typeface="Arial" panose="020B0604020202020204" pitchFamily="34" charset="0"/>
              </a:rPr>
              <a:t>Real-World Data &amp; Evidence Department, </a:t>
            </a:r>
            <a:r>
              <a:rPr lang="en-US" altLang="en-US" sz="800" dirty="0" err="1">
                <a:latin typeface="+mn-lt"/>
                <a:cs typeface="Arial" panose="020B0604020202020204" pitchFamily="34" charset="0"/>
              </a:rPr>
              <a:t>ConcertAI</a:t>
            </a:r>
            <a:r>
              <a:rPr lang="en-US" altLang="en-US" sz="800" dirty="0">
                <a:latin typeface="+mn-lt"/>
                <a:cs typeface="Arial" panose="020B0604020202020204" pitchFamily="34" charset="0"/>
              </a:rPr>
              <a:t>, Cambridge, MA, USA; </a:t>
            </a:r>
            <a:r>
              <a:rPr lang="en-US" altLang="en-US" sz="800" baseline="30000" dirty="0">
                <a:latin typeface="+mn-lt"/>
                <a:cs typeface="Arial" panose="020B0604020202020204" pitchFamily="34" charset="0"/>
              </a:rPr>
              <a:t>9</a:t>
            </a:r>
            <a:r>
              <a:rPr lang="en-US" altLang="en-US" sz="800" dirty="0">
                <a:latin typeface="+mn-lt"/>
                <a:cs typeface="Arial" panose="020B0604020202020204" pitchFamily="34" charset="0"/>
              </a:rPr>
              <a:t>Department of Medicine, Section of Hematology/Oncology, The University of Chicago Medical Center, Chicago, IL, USA</a:t>
            </a:r>
          </a:p>
        </p:txBody>
      </p:sp>
      <p:sp>
        <p:nvSpPr>
          <p:cNvPr id="3" name="TextBox 2">
            <a:extLst>
              <a:ext uri="{FF2B5EF4-FFF2-40B4-BE49-F238E27FC236}">
                <a16:creationId xmlns:a16="http://schemas.microsoft.com/office/drawing/2014/main" id="{ECC09E8E-4F28-36DB-5F41-FDC519CB3341}"/>
              </a:ext>
            </a:extLst>
          </p:cNvPr>
          <p:cNvSpPr txBox="1"/>
          <p:nvPr/>
        </p:nvSpPr>
        <p:spPr>
          <a:xfrm>
            <a:off x="-1656" y="6396335"/>
            <a:ext cx="6097656" cy="461665"/>
          </a:xfrm>
          <a:prstGeom prst="rect">
            <a:avLst/>
          </a:prstGeom>
          <a:noFill/>
        </p:spPr>
        <p:txBody>
          <a:bodyPr wrap="square">
            <a:spAutoFit/>
          </a:bodyPr>
          <a:lstStyle/>
          <a:p>
            <a:r>
              <a:rPr lang="en-US" sz="800" dirty="0" err="1">
                <a:solidFill>
                  <a:schemeClr val="bg1"/>
                </a:solidFill>
              </a:rPr>
              <a:t>Kalinsky</a:t>
            </a:r>
            <a:r>
              <a:rPr lang="en-US" sz="800" dirty="0">
                <a:solidFill>
                  <a:schemeClr val="bg1"/>
                </a:solidFill>
              </a:rPr>
              <a:t>, K., Spring, L., Yam, C. et al. Real-world use patterns, effectiveness, and tolerability of </a:t>
            </a:r>
            <a:r>
              <a:rPr lang="en-US" sz="800" dirty="0" err="1">
                <a:solidFill>
                  <a:schemeClr val="bg1"/>
                </a:solidFill>
              </a:rPr>
              <a:t>sacituzumab</a:t>
            </a:r>
            <a:r>
              <a:rPr lang="en-US" sz="800" dirty="0">
                <a:solidFill>
                  <a:schemeClr val="bg1"/>
                </a:solidFill>
              </a:rPr>
              <a:t> </a:t>
            </a:r>
            <a:r>
              <a:rPr lang="en-US" sz="800" dirty="0" err="1">
                <a:solidFill>
                  <a:schemeClr val="bg1"/>
                </a:solidFill>
              </a:rPr>
              <a:t>govitecan</a:t>
            </a:r>
            <a:r>
              <a:rPr lang="en-US" sz="800" dirty="0">
                <a:solidFill>
                  <a:schemeClr val="bg1"/>
                </a:solidFill>
              </a:rPr>
              <a:t> for second-line and later-line treatment of metastatic triple-negative breast cancer in the United States. Breast Cancer Res Treat (2024). https://doi.org/10.1007/s10549-024-07412-9</a:t>
            </a:r>
          </a:p>
        </p:txBody>
      </p:sp>
      <p:sp>
        <p:nvSpPr>
          <p:cNvPr id="7" name="TextBox 6">
            <a:extLst>
              <a:ext uri="{FF2B5EF4-FFF2-40B4-BE49-F238E27FC236}">
                <a16:creationId xmlns:a16="http://schemas.microsoft.com/office/drawing/2014/main" id="{BB013DF6-39BA-B882-65F9-799BEF614DEF}"/>
              </a:ext>
            </a:extLst>
          </p:cNvPr>
          <p:cNvSpPr txBox="1"/>
          <p:nvPr/>
        </p:nvSpPr>
        <p:spPr>
          <a:xfrm>
            <a:off x="6099313" y="5634335"/>
            <a:ext cx="6097656" cy="461665"/>
          </a:xfrm>
          <a:prstGeom prst="rect">
            <a:avLst/>
          </a:prstGeom>
          <a:noFill/>
        </p:spPr>
        <p:txBody>
          <a:bodyPr wrap="square">
            <a:spAutoFit/>
          </a:bodyPr>
          <a:lstStyle/>
          <a:p>
            <a:r>
              <a:rPr lang="en-US" sz="800" dirty="0" err="1"/>
              <a:t>Kalinsky</a:t>
            </a:r>
            <a:r>
              <a:rPr lang="en-US" sz="800" dirty="0"/>
              <a:t>, K., Spring, L., Yam, C. et al. Real-world use patterns, effectiveness, and tolerability of </a:t>
            </a:r>
            <a:r>
              <a:rPr lang="en-US" sz="800" dirty="0" err="1"/>
              <a:t>sacituzumab</a:t>
            </a:r>
            <a:r>
              <a:rPr lang="en-US" sz="800" dirty="0"/>
              <a:t> </a:t>
            </a:r>
            <a:r>
              <a:rPr lang="en-US" sz="800" dirty="0" err="1"/>
              <a:t>govitecan</a:t>
            </a:r>
            <a:r>
              <a:rPr lang="en-US" sz="800" dirty="0"/>
              <a:t> for second-line and later-line treatment of metastatic triple-negative breast cancer in the United States. Breast Cancer Res Treat (2024). https://doi.org/10.1007/s10549-024-07412-9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itle 8">
            <a:extLst>
              <a:ext uri="{FF2B5EF4-FFF2-40B4-BE49-F238E27FC236}">
                <a16:creationId xmlns:a16="http://schemas.microsoft.com/office/drawing/2014/main" id="{8D36430F-020E-F9B8-7DD2-6C1BDCC26DBA}"/>
              </a:ext>
            </a:extLst>
          </p:cNvPr>
          <p:cNvSpPr>
            <a:spLocks noGrp="1" noChangeArrowheads="1"/>
          </p:cNvSpPr>
          <p:nvPr>
            <p:ph type="title"/>
          </p:nvPr>
        </p:nvSpPr>
        <p:spPr>
          <a:xfrm>
            <a:off x="65088" y="34925"/>
            <a:ext cx="10972800" cy="682625"/>
          </a:xfrm>
        </p:spPr>
        <p:txBody>
          <a:bodyPr/>
          <a:lstStyle/>
          <a:p>
            <a:pPr eaLnBrk="1" hangingPunct="1"/>
            <a:r>
              <a:rPr lang="en-US" altLang="en-US" sz="2800" dirty="0">
                <a:latin typeface="+mn-lt"/>
                <a:cs typeface="Trebuchet MS" panose="020B0603020202020204" pitchFamily="34" charset="0"/>
              </a:rPr>
              <a:t>Methods</a:t>
            </a:r>
          </a:p>
        </p:txBody>
      </p:sp>
      <p:sp>
        <p:nvSpPr>
          <p:cNvPr id="249859" name="Slide Number Placeholder 2">
            <a:extLst>
              <a:ext uri="{FF2B5EF4-FFF2-40B4-BE49-F238E27FC236}">
                <a16:creationId xmlns:a16="http://schemas.microsoft.com/office/drawing/2014/main" id="{246B9C36-CDEB-2D3C-1A6D-794B4B94E3C9}"/>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7167474-D66B-49FD-B348-591F65E88E20}" type="slidenum">
              <a:rPr lang="en-US" altLang="en-US" smtClean="0">
                <a:solidFill>
                  <a:srgbClr val="FFFFFF"/>
                </a:solidFill>
                <a:latin typeface="+mn-lt"/>
              </a:rPr>
              <a:pPr fontAlgn="base">
                <a:spcBef>
                  <a:spcPct val="0"/>
                </a:spcBef>
                <a:spcAft>
                  <a:spcPct val="0"/>
                </a:spcAft>
              </a:pPr>
              <a:t>29</a:t>
            </a:fld>
            <a:endParaRPr lang="en-US" altLang="en-US">
              <a:solidFill>
                <a:srgbClr val="FFFFFF"/>
              </a:solidFill>
              <a:latin typeface="+mn-lt"/>
            </a:endParaRPr>
          </a:p>
        </p:txBody>
      </p:sp>
      <p:sp>
        <p:nvSpPr>
          <p:cNvPr id="249860" name="TextBox 6">
            <a:extLst>
              <a:ext uri="{FF2B5EF4-FFF2-40B4-BE49-F238E27FC236}">
                <a16:creationId xmlns:a16="http://schemas.microsoft.com/office/drawing/2014/main" id="{A0DF193C-8304-5AA8-54C4-1ACACD29F3AC}"/>
              </a:ext>
            </a:extLst>
          </p:cNvPr>
          <p:cNvSpPr txBox="1">
            <a:spLocks noChangeArrowheads="1"/>
          </p:cNvSpPr>
          <p:nvPr/>
        </p:nvSpPr>
        <p:spPr bwMode="auto">
          <a:xfrm>
            <a:off x="409575" y="5508625"/>
            <a:ext cx="113728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r>
              <a:rPr lang="en-US" altLang="en-US" sz="700">
                <a:solidFill>
                  <a:srgbClr val="54565B"/>
                </a:solidFill>
                <a:latin typeface="+mn-lt"/>
              </a:rPr>
            </a:br>
            <a:endParaRPr lang="en-US" altLang="en-US" sz="700">
              <a:solidFill>
                <a:srgbClr val="54565B"/>
              </a:solidFill>
              <a:latin typeface="+mn-lt"/>
            </a:endParaRPr>
          </a:p>
        </p:txBody>
      </p:sp>
      <p:sp>
        <p:nvSpPr>
          <p:cNvPr id="249861" name="TextBox 22">
            <a:extLst>
              <a:ext uri="{FF2B5EF4-FFF2-40B4-BE49-F238E27FC236}">
                <a16:creationId xmlns:a16="http://schemas.microsoft.com/office/drawing/2014/main" id="{B548BF74-783E-DAD4-9FEF-25AA91DBBC80}"/>
              </a:ext>
            </a:extLst>
          </p:cNvPr>
          <p:cNvSpPr txBox="1">
            <a:spLocks noChangeArrowheads="1"/>
          </p:cNvSpPr>
          <p:nvPr/>
        </p:nvSpPr>
        <p:spPr bwMode="auto">
          <a:xfrm>
            <a:off x="65088" y="6532563"/>
            <a:ext cx="488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0BBB3A1-63DE-4527-861F-53410721D7C7}" type="slidenum">
              <a:rPr lang="en-US" altLang="en-US" sz="800">
                <a:solidFill>
                  <a:srgbClr val="C6CAC6"/>
                </a:solidFill>
                <a:latin typeface="+mn-lt"/>
              </a:rPr>
              <a:pPr eaLnBrk="1" hangingPunct="1"/>
              <a:t>29</a:t>
            </a:fld>
            <a:endParaRPr lang="en-GB" altLang="en-US" sz="800">
              <a:solidFill>
                <a:srgbClr val="C6CAC6"/>
              </a:solidFill>
              <a:latin typeface="+mn-lt"/>
            </a:endParaRPr>
          </a:p>
        </p:txBody>
      </p:sp>
      <p:sp>
        <p:nvSpPr>
          <p:cNvPr id="249862" name="TextBox 11">
            <a:extLst>
              <a:ext uri="{FF2B5EF4-FFF2-40B4-BE49-F238E27FC236}">
                <a16:creationId xmlns:a16="http://schemas.microsoft.com/office/drawing/2014/main" id="{70D4FE2C-74A4-3841-D479-88F38C1E7F9A}"/>
              </a:ext>
            </a:extLst>
          </p:cNvPr>
          <p:cNvSpPr txBox="1">
            <a:spLocks noChangeArrowheads="1"/>
          </p:cNvSpPr>
          <p:nvPr/>
        </p:nvSpPr>
        <p:spPr bwMode="auto">
          <a:xfrm>
            <a:off x="482600" y="5149850"/>
            <a:ext cx="113426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r>
              <a:rPr lang="en-US" altLang="en-US" sz="700">
                <a:solidFill>
                  <a:srgbClr val="54565B"/>
                </a:solidFill>
                <a:latin typeface="+mn-lt"/>
              </a:rPr>
            </a:br>
            <a:endParaRPr lang="en-US" altLang="en-US" sz="700">
              <a:solidFill>
                <a:srgbClr val="54565B"/>
              </a:solidFill>
              <a:latin typeface="+mn-lt"/>
            </a:endParaRPr>
          </a:p>
        </p:txBody>
      </p:sp>
      <p:sp>
        <p:nvSpPr>
          <p:cNvPr id="4" name="Content Placeholder 13">
            <a:extLst>
              <a:ext uri="{FF2B5EF4-FFF2-40B4-BE49-F238E27FC236}">
                <a16:creationId xmlns:a16="http://schemas.microsoft.com/office/drawing/2014/main" id="{7993B242-F717-35C7-3D67-BCD62A143EF0}"/>
              </a:ext>
            </a:extLst>
          </p:cNvPr>
          <p:cNvSpPr txBox="1">
            <a:spLocks/>
          </p:cNvSpPr>
          <p:nvPr/>
        </p:nvSpPr>
        <p:spPr>
          <a:xfrm>
            <a:off x="211138" y="1225550"/>
            <a:ext cx="11141075" cy="3713163"/>
          </a:xfrm>
          <a:prstGeom prst="rect">
            <a:avLst/>
          </a:prstGeom>
        </p:spPr>
        <p:txBody>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Clr>
                <a:srgbClr val="54565B"/>
              </a:buClr>
              <a:buFont typeface="Wingdings" panose="05000000000000000000" pitchFamily="2" charset="2"/>
              <a:buChar char="Ø"/>
              <a:defRPr/>
            </a:pPr>
            <a:r>
              <a:rPr sz="1800" kern="1600" spc="-50" dirty="0">
                <a:solidFill>
                  <a:schemeClr val="accent1"/>
                </a:solidFill>
                <a:latin typeface="+mn-lt"/>
                <a:cs typeface="+mn-cs"/>
              </a:rPr>
              <a:t>This retrospective, observational cohort study used the </a:t>
            </a:r>
            <a:r>
              <a:rPr sz="1800" kern="1600" spc="-50" dirty="0" err="1">
                <a:solidFill>
                  <a:schemeClr val="accent1"/>
                </a:solidFill>
                <a:latin typeface="+mn-lt"/>
                <a:cs typeface="+mn-cs"/>
              </a:rPr>
              <a:t>ConcertAI</a:t>
            </a:r>
            <a:r>
              <a:rPr sz="1800" kern="1600" spc="-50" dirty="0">
                <a:solidFill>
                  <a:schemeClr val="accent1"/>
                </a:solidFill>
                <a:latin typeface="+mn-lt"/>
                <a:cs typeface="+mn-cs"/>
              </a:rPr>
              <a:t> Patient360™ dataset. Further data abstraction from physicians’ notes was used to identify patients with dose modifications (reductions and interruptions), treatment discontinuations, and real-world AEs (</a:t>
            </a:r>
            <a:r>
              <a:rPr sz="1800" kern="1600" spc="-50" dirty="0" err="1">
                <a:solidFill>
                  <a:schemeClr val="accent1"/>
                </a:solidFill>
                <a:latin typeface="+mn-lt"/>
                <a:cs typeface="+mn-cs"/>
              </a:rPr>
              <a:t>rwAEs</a:t>
            </a:r>
            <a:r>
              <a:rPr sz="1800" kern="1600" spc="-50" dirty="0">
                <a:solidFill>
                  <a:schemeClr val="accent1"/>
                </a:solidFill>
                <a:latin typeface="+mn-lt"/>
                <a:cs typeface="+mn-cs"/>
              </a:rPr>
              <a:t>) of interest</a:t>
            </a:r>
          </a:p>
          <a:p>
            <a:pPr fontAlgn="auto">
              <a:spcAft>
                <a:spcPts val="0"/>
              </a:spcAft>
              <a:buClr>
                <a:srgbClr val="54565B"/>
              </a:buClr>
              <a:buFont typeface="Wingdings" panose="05000000000000000000" pitchFamily="2" charset="2"/>
              <a:buChar char="Ø"/>
              <a:defRPr/>
            </a:pPr>
            <a:endParaRPr sz="400" kern="1600" spc="-50" dirty="0">
              <a:solidFill>
                <a:schemeClr val="accent1"/>
              </a:solidFill>
              <a:latin typeface="+mn-lt"/>
              <a:cs typeface="+mn-cs"/>
            </a:endParaRPr>
          </a:p>
          <a:p>
            <a:pPr fontAlgn="auto">
              <a:spcAft>
                <a:spcPts val="0"/>
              </a:spcAft>
              <a:buClr>
                <a:srgbClr val="54565B"/>
              </a:buClr>
              <a:buFont typeface="Wingdings" panose="05000000000000000000" pitchFamily="2" charset="2"/>
              <a:buChar char="Ø"/>
              <a:defRPr/>
            </a:pPr>
            <a:r>
              <a:rPr sz="1800" kern="1600" spc="-50" dirty="0">
                <a:solidFill>
                  <a:schemeClr val="accent1"/>
                </a:solidFill>
                <a:latin typeface="+mn-lt"/>
                <a:cs typeface="+mn-cs"/>
              </a:rPr>
              <a:t>Patients diagnosed with </a:t>
            </a:r>
            <a:r>
              <a:rPr sz="1800" kern="1600" spc="-50" dirty="0" err="1">
                <a:solidFill>
                  <a:schemeClr val="accent1"/>
                </a:solidFill>
                <a:latin typeface="+mn-lt"/>
                <a:cs typeface="+mn-cs"/>
              </a:rPr>
              <a:t>mTNBC</a:t>
            </a:r>
            <a:r>
              <a:rPr sz="1800" kern="1600" spc="-50" dirty="0">
                <a:solidFill>
                  <a:schemeClr val="accent1"/>
                </a:solidFill>
                <a:latin typeface="+mn-lt"/>
                <a:cs typeface="+mn-cs"/>
              </a:rPr>
              <a:t> and treated with </a:t>
            </a:r>
            <a:r>
              <a:rPr lang="en-US" sz="1800" kern="1600" spc="-50" dirty="0">
                <a:solidFill>
                  <a:schemeClr val="accent1"/>
                </a:solidFill>
                <a:latin typeface="+mn-lt"/>
                <a:cs typeface="+mn-cs"/>
              </a:rPr>
              <a:t>SG</a:t>
            </a:r>
            <a:r>
              <a:rPr sz="1800" kern="1600" spc="-50" dirty="0">
                <a:solidFill>
                  <a:schemeClr val="accent1"/>
                </a:solidFill>
                <a:latin typeface="+mn-lt"/>
                <a:cs typeface="+mn-cs"/>
              </a:rPr>
              <a:t> in the 2L and 3L+ setting from April 2020 to May 2022 were included </a:t>
            </a:r>
          </a:p>
          <a:p>
            <a:pPr marL="0" indent="0" fontAlgn="auto">
              <a:spcAft>
                <a:spcPts val="0"/>
              </a:spcAft>
              <a:buClr>
                <a:srgbClr val="54565B"/>
              </a:buClr>
              <a:buFont typeface="Arial" panose="020B0604020202020204" pitchFamily="34" charset="0"/>
              <a:buNone/>
              <a:defRPr/>
            </a:pPr>
            <a:endParaRPr sz="500" kern="1600" spc="-50" dirty="0">
              <a:solidFill>
                <a:schemeClr val="accent1"/>
              </a:solidFill>
              <a:latin typeface="+mn-lt"/>
              <a:cs typeface="+mn-cs"/>
            </a:endParaRPr>
          </a:p>
          <a:p>
            <a:pPr fontAlgn="auto">
              <a:spcAft>
                <a:spcPts val="0"/>
              </a:spcAft>
              <a:buClr>
                <a:srgbClr val="54565B"/>
              </a:buClr>
              <a:buFont typeface="Wingdings" panose="05000000000000000000" pitchFamily="2" charset="2"/>
              <a:buChar char="Ø"/>
              <a:defRPr/>
            </a:pPr>
            <a:r>
              <a:rPr sz="1800" kern="1600" spc="-50" dirty="0">
                <a:solidFill>
                  <a:schemeClr val="accent1"/>
                </a:solidFill>
                <a:latin typeface="+mn-lt"/>
                <a:cs typeface="+mn-cs"/>
              </a:rPr>
              <a:t>Real-world OS (</a:t>
            </a:r>
            <a:r>
              <a:rPr sz="1800" kern="1600" spc="-50" dirty="0" err="1">
                <a:solidFill>
                  <a:schemeClr val="accent1"/>
                </a:solidFill>
                <a:latin typeface="+mn-lt"/>
                <a:cs typeface="+mn-cs"/>
              </a:rPr>
              <a:t>rwOS</a:t>
            </a:r>
            <a:r>
              <a:rPr sz="1800" kern="1600" spc="-50" dirty="0">
                <a:solidFill>
                  <a:schemeClr val="accent1"/>
                </a:solidFill>
                <a:latin typeface="+mn-lt"/>
                <a:cs typeface="+mn-cs"/>
              </a:rPr>
              <a:t>), time to next treatment or death (TTNTD), and real-world PFS (</a:t>
            </a:r>
            <a:r>
              <a:rPr sz="1800" kern="1600" spc="-50" dirty="0" err="1">
                <a:solidFill>
                  <a:schemeClr val="accent1"/>
                </a:solidFill>
                <a:latin typeface="+mn-lt"/>
                <a:cs typeface="+mn-cs"/>
              </a:rPr>
              <a:t>rwPFS</a:t>
            </a:r>
            <a:r>
              <a:rPr sz="1800" kern="1600" spc="-50" dirty="0">
                <a:solidFill>
                  <a:schemeClr val="accent1"/>
                </a:solidFill>
                <a:latin typeface="+mn-lt"/>
                <a:cs typeface="+mn-cs"/>
              </a:rPr>
              <a:t>) were assessed using Kaplan-Meier analyses</a:t>
            </a:r>
          </a:p>
          <a:p>
            <a:pPr fontAlgn="auto">
              <a:spcAft>
                <a:spcPts val="0"/>
              </a:spcAft>
              <a:buClr>
                <a:srgbClr val="54565B"/>
              </a:buClr>
              <a:buFont typeface="Wingdings" panose="05000000000000000000" pitchFamily="2" charset="2"/>
              <a:buChar char="Ø"/>
              <a:defRPr/>
            </a:pPr>
            <a:endParaRPr sz="400" kern="1600" spc="-50" dirty="0">
              <a:solidFill>
                <a:schemeClr val="accent1"/>
              </a:solidFill>
              <a:latin typeface="+mn-lt"/>
              <a:cs typeface="+mn-cs"/>
            </a:endParaRPr>
          </a:p>
          <a:p>
            <a:pPr fontAlgn="auto">
              <a:spcAft>
                <a:spcPts val="0"/>
              </a:spcAft>
              <a:buClr>
                <a:srgbClr val="54565B"/>
              </a:buClr>
              <a:buFont typeface="Wingdings" panose="05000000000000000000" pitchFamily="2" charset="2"/>
              <a:buChar char="Ø"/>
              <a:defRPr/>
            </a:pPr>
            <a:r>
              <a:rPr lang="en-US" sz="1800" dirty="0">
                <a:solidFill>
                  <a:schemeClr val="accent1"/>
                </a:solidFill>
                <a:latin typeface="+mn-lt"/>
              </a:rPr>
              <a:t>SG</a:t>
            </a:r>
            <a:r>
              <a:rPr sz="1800" kern="1600" spc="-50" dirty="0">
                <a:solidFill>
                  <a:schemeClr val="accent1"/>
                </a:solidFill>
                <a:latin typeface="+mn-lt"/>
                <a:cs typeface="+mn-cs"/>
              </a:rPr>
              <a:t> dose modifications and treatment discontinuations were described using abstracted data. Concomitant granulocyte colony-stimulating factor (G-CSF) use was described</a:t>
            </a:r>
          </a:p>
          <a:p>
            <a:pPr fontAlgn="auto">
              <a:spcAft>
                <a:spcPts val="0"/>
              </a:spcAft>
              <a:buClr>
                <a:srgbClr val="54565B"/>
              </a:buClr>
              <a:buFont typeface="Wingdings" panose="05000000000000000000" pitchFamily="2" charset="2"/>
              <a:buChar char="Ø"/>
              <a:defRPr/>
            </a:pPr>
            <a:endParaRPr sz="400" kern="1600" spc="-50" dirty="0">
              <a:solidFill>
                <a:schemeClr val="accent1"/>
              </a:solidFill>
              <a:latin typeface="+mn-lt"/>
              <a:cs typeface="+mn-cs"/>
            </a:endParaRPr>
          </a:p>
          <a:p>
            <a:pPr fontAlgn="auto">
              <a:spcAft>
                <a:spcPts val="0"/>
              </a:spcAft>
              <a:buClr>
                <a:srgbClr val="54565B"/>
              </a:buClr>
              <a:buFont typeface="Wingdings" panose="05000000000000000000" pitchFamily="2" charset="2"/>
              <a:buChar char="Ø"/>
              <a:defRPr/>
            </a:pPr>
            <a:r>
              <a:rPr sz="1800" kern="1600" spc="-50" dirty="0">
                <a:solidFill>
                  <a:schemeClr val="accent1"/>
                </a:solidFill>
                <a:latin typeface="+mn-lt"/>
                <a:cs typeface="+mn-cs"/>
              </a:rPr>
              <a:t>Real-world AEs (any grade) that occurred during </a:t>
            </a:r>
            <a:r>
              <a:rPr lang="en-US" sz="1800" dirty="0">
                <a:solidFill>
                  <a:schemeClr val="accent1"/>
                </a:solidFill>
                <a:latin typeface="+mn-lt"/>
              </a:rPr>
              <a:t>SG</a:t>
            </a:r>
            <a:r>
              <a:rPr sz="1800" kern="1600" spc="-50" dirty="0">
                <a:solidFill>
                  <a:schemeClr val="accent1"/>
                </a:solidFill>
                <a:latin typeface="+mn-lt"/>
                <a:cs typeface="+mn-cs"/>
              </a:rPr>
              <a:t> treatment were described using abstracted data. Laboratory data and diagnosis were also used to identify patients with neutropenia</a:t>
            </a:r>
          </a:p>
          <a:p>
            <a:pPr fontAlgn="auto">
              <a:spcAft>
                <a:spcPts val="0"/>
              </a:spcAft>
              <a:buFont typeface="Wingdings" panose="05000000000000000000" pitchFamily="2" charset="2"/>
              <a:buChar char="Ø"/>
              <a:defRPr/>
            </a:pPr>
            <a:endParaRPr sz="1800" b="1" kern="1600" spc="-50" dirty="0">
              <a:solidFill>
                <a:schemeClr val="accent1"/>
              </a:solidFill>
              <a:latin typeface="+mn-lt"/>
              <a:cs typeface="+mn-cs"/>
            </a:endParaRPr>
          </a:p>
        </p:txBody>
      </p:sp>
      <p:sp>
        <p:nvSpPr>
          <p:cNvPr id="249864" name="TextBox 1">
            <a:extLst>
              <a:ext uri="{FF2B5EF4-FFF2-40B4-BE49-F238E27FC236}">
                <a16:creationId xmlns:a16="http://schemas.microsoft.com/office/drawing/2014/main" id="{53EDDE53-3F00-EC93-7F6E-F3A5ADFD44A3}"/>
              </a:ext>
            </a:extLst>
          </p:cNvPr>
          <p:cNvSpPr txBox="1">
            <a:spLocks noChangeArrowheads="1"/>
          </p:cNvSpPr>
          <p:nvPr/>
        </p:nvSpPr>
        <p:spPr bwMode="auto">
          <a:xfrm>
            <a:off x="309563" y="5978525"/>
            <a:ext cx="11372850" cy="85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54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38"/>
              </a:spcBef>
            </a:pPr>
            <a:r>
              <a:rPr lang="en-US" altLang="en-US" sz="800" dirty="0">
                <a:solidFill>
                  <a:srgbClr val="54565B"/>
                </a:solidFill>
                <a:latin typeface="+mn-lt"/>
              </a:rPr>
              <a:t>AEs, adverse events; BC, breast cancer; dx, diagnosis; HER2-, human epithelial growth factor 2-negative; IHC, Immunohistochemistry; ISH, in situ hybridization; </a:t>
            </a:r>
            <a:r>
              <a:rPr lang="en-US" altLang="en-US" sz="800" dirty="0" err="1">
                <a:solidFill>
                  <a:srgbClr val="54565B"/>
                </a:solidFill>
                <a:latin typeface="+mn-lt"/>
              </a:rPr>
              <a:t>mBC</a:t>
            </a:r>
            <a:r>
              <a:rPr lang="en-US" altLang="en-US" sz="800" dirty="0">
                <a:solidFill>
                  <a:srgbClr val="54565B"/>
                </a:solidFill>
                <a:latin typeface="+mn-lt"/>
              </a:rPr>
              <a:t>, metastatic breast cancer; </a:t>
            </a:r>
            <a:r>
              <a:rPr lang="en-US" altLang="en-US" sz="800" dirty="0" err="1">
                <a:solidFill>
                  <a:srgbClr val="54565B"/>
                </a:solidFill>
                <a:latin typeface="+mn-lt"/>
              </a:rPr>
              <a:t>mTNBC</a:t>
            </a:r>
            <a:r>
              <a:rPr lang="en-US" altLang="en-US" sz="800" dirty="0">
                <a:solidFill>
                  <a:srgbClr val="54565B"/>
                </a:solidFill>
                <a:latin typeface="+mn-lt"/>
              </a:rPr>
              <a:t>, metastatic triple-negative breast cancer; real-world overall survival, </a:t>
            </a:r>
            <a:r>
              <a:rPr lang="en-US" altLang="en-US" sz="800" dirty="0" err="1">
                <a:solidFill>
                  <a:srgbClr val="54565B"/>
                </a:solidFill>
                <a:latin typeface="+mn-lt"/>
              </a:rPr>
              <a:t>rwOS</a:t>
            </a:r>
            <a:r>
              <a:rPr lang="en-US" altLang="en-US" sz="800" dirty="0">
                <a:solidFill>
                  <a:srgbClr val="54565B"/>
                </a:solidFill>
                <a:latin typeface="+mn-lt"/>
              </a:rPr>
              <a:t>; SG, </a:t>
            </a:r>
            <a:r>
              <a:rPr lang="en-US" altLang="en-US" sz="800" dirty="0" err="1">
                <a:solidFill>
                  <a:srgbClr val="54565B"/>
                </a:solidFill>
                <a:latin typeface="+mn-lt"/>
              </a:rPr>
              <a:t>sacituzumab</a:t>
            </a:r>
            <a:r>
              <a:rPr lang="en-US" altLang="en-US" sz="800" dirty="0">
                <a:solidFill>
                  <a:srgbClr val="54565B"/>
                </a:solidFill>
                <a:latin typeface="+mn-lt"/>
              </a:rPr>
              <a:t> </a:t>
            </a:r>
            <a:r>
              <a:rPr lang="en-US" altLang="en-US" sz="800" dirty="0" err="1">
                <a:solidFill>
                  <a:srgbClr val="54565B"/>
                </a:solidFill>
                <a:latin typeface="+mn-lt"/>
              </a:rPr>
              <a:t>govitecan</a:t>
            </a:r>
            <a:r>
              <a:rPr lang="en-US" altLang="en-US" sz="800" dirty="0">
                <a:solidFill>
                  <a:srgbClr val="54565B"/>
                </a:solidFill>
                <a:latin typeface="+mn-lt"/>
              </a:rPr>
              <a:t>.</a:t>
            </a:r>
            <a:br>
              <a:rPr lang="en-US" altLang="en-US" sz="800" baseline="30000" dirty="0">
                <a:solidFill>
                  <a:srgbClr val="54565B"/>
                </a:solidFill>
                <a:latin typeface="+mn-lt"/>
              </a:rPr>
            </a:br>
            <a:r>
              <a:rPr lang="en-US" altLang="en-US" sz="800" baseline="33000" dirty="0" err="1">
                <a:solidFill>
                  <a:srgbClr val="54565B"/>
                </a:solidFill>
                <a:latin typeface="+mn-lt"/>
                <a:cs typeface="Arial" panose="020B0604020202020204" pitchFamily="34" charset="0"/>
              </a:rPr>
              <a:t>a</a:t>
            </a:r>
            <a:r>
              <a:rPr lang="en-US" altLang="en-US" sz="800" dirty="0" err="1">
                <a:solidFill>
                  <a:srgbClr val="54565B"/>
                </a:solidFill>
                <a:latin typeface="+mn-lt"/>
                <a:cs typeface="Arial" panose="020B0604020202020204" pitchFamily="34" charset="0"/>
              </a:rPr>
              <a:t>The</a:t>
            </a:r>
            <a:r>
              <a:rPr lang="en-US" altLang="en-US" sz="800" dirty="0">
                <a:solidFill>
                  <a:srgbClr val="54565B"/>
                </a:solidFill>
                <a:latin typeface="+mn-lt"/>
                <a:cs typeface="Arial" panose="020B0604020202020204" pitchFamily="34" charset="0"/>
              </a:rPr>
              <a:t> index date was defined as the start of SG occurring in any treatment line after diagnosis of </a:t>
            </a:r>
            <a:r>
              <a:rPr lang="en-US" altLang="en-US" sz="800" dirty="0" err="1">
                <a:solidFill>
                  <a:srgbClr val="54565B"/>
                </a:solidFill>
                <a:latin typeface="+mn-lt"/>
                <a:cs typeface="Arial" panose="020B0604020202020204" pitchFamily="34" charset="0"/>
              </a:rPr>
              <a:t>mBC</a:t>
            </a:r>
            <a:r>
              <a:rPr lang="en-US" altLang="en-US" sz="800" dirty="0">
                <a:solidFill>
                  <a:srgbClr val="54565B"/>
                </a:solidFill>
                <a:latin typeface="+mn-lt"/>
                <a:cs typeface="Arial" panose="020B0604020202020204" pitchFamily="34" charset="0"/>
              </a:rPr>
              <a:t>.</a:t>
            </a:r>
          </a:p>
          <a:p>
            <a:pPr eaLnBrk="1" hangingPunct="1">
              <a:spcBef>
                <a:spcPts val="138"/>
              </a:spcBef>
            </a:pPr>
            <a:r>
              <a:rPr lang="en-US" altLang="en-US" sz="800" baseline="33000" dirty="0" err="1">
                <a:solidFill>
                  <a:srgbClr val="54565B"/>
                </a:solidFill>
                <a:latin typeface="+mn-lt"/>
                <a:cs typeface="Arial" panose="020B0604020202020204" pitchFamily="34" charset="0"/>
              </a:rPr>
              <a:t>b</a:t>
            </a:r>
            <a:r>
              <a:rPr lang="en-US" altLang="en-US" sz="800" dirty="0" err="1">
                <a:solidFill>
                  <a:srgbClr val="54565B"/>
                </a:solidFill>
                <a:latin typeface="+mn-lt"/>
                <a:cs typeface="Arial" panose="020B0604020202020204" pitchFamily="34" charset="0"/>
              </a:rPr>
              <a:t>April</a:t>
            </a:r>
            <a:r>
              <a:rPr lang="en-US" altLang="en-US" sz="800" dirty="0">
                <a:solidFill>
                  <a:srgbClr val="54565B"/>
                </a:solidFill>
                <a:latin typeface="+mn-lt"/>
                <a:cs typeface="Arial" panose="020B0604020202020204" pitchFamily="34" charset="0"/>
              </a:rPr>
              <a:t> 1, 2020 was chosen as the earliest index date because this was the date on which SG received US Food and Drug Administration accelerated approval for the treatment of </a:t>
            </a:r>
            <a:r>
              <a:rPr lang="en-US" altLang="en-US" sz="800" dirty="0" err="1">
                <a:solidFill>
                  <a:srgbClr val="54565B"/>
                </a:solidFill>
                <a:latin typeface="+mn-lt"/>
                <a:cs typeface="Arial" panose="020B0604020202020204" pitchFamily="34" charset="0"/>
              </a:rPr>
              <a:t>mTNBC</a:t>
            </a:r>
            <a:r>
              <a:rPr lang="en-US" altLang="en-US" sz="800" dirty="0">
                <a:solidFill>
                  <a:srgbClr val="54565B"/>
                </a:solidFill>
                <a:latin typeface="+mn-lt"/>
                <a:cs typeface="Arial" panose="020B0604020202020204" pitchFamily="34" charset="0"/>
              </a:rPr>
              <a:t> after ≥ 2 prior systemic therapies.</a:t>
            </a:r>
          </a:p>
          <a:p>
            <a:pPr eaLnBrk="1" hangingPunct="1">
              <a:spcBef>
                <a:spcPts val="138"/>
              </a:spcBef>
            </a:pPr>
            <a:r>
              <a:rPr lang="en-US" altLang="en-US" sz="800" dirty="0">
                <a:solidFill>
                  <a:srgbClr val="54565B"/>
                </a:solidFill>
                <a:latin typeface="+mn-lt"/>
                <a:cs typeface="Arial" panose="020B0604020202020204" pitchFamily="34" charset="0"/>
              </a:rPr>
              <a:t>1. </a:t>
            </a:r>
            <a:r>
              <a:rPr lang="en-US" altLang="en-US" sz="800" dirty="0" err="1">
                <a:solidFill>
                  <a:srgbClr val="54565B"/>
                </a:solidFill>
                <a:latin typeface="+mn-lt"/>
                <a:cs typeface="Arial" panose="020B0604020202020204" pitchFamily="34" charset="0"/>
              </a:rPr>
              <a:t>Kalinsky</a:t>
            </a:r>
            <a:r>
              <a:rPr lang="en-US" altLang="en-US" sz="800" dirty="0">
                <a:solidFill>
                  <a:srgbClr val="54565B"/>
                </a:solidFill>
                <a:latin typeface="+mn-lt"/>
                <a:cs typeface="Arial" panose="020B0604020202020204" pitchFamily="34" charset="0"/>
              </a:rPr>
              <a:t>, K., Spring, L., Yam, C. et al. Real-world use patterns, effectiveness, and tolerability of </a:t>
            </a:r>
            <a:r>
              <a:rPr lang="en-US" altLang="en-US" sz="800" dirty="0" err="1">
                <a:solidFill>
                  <a:srgbClr val="54565B"/>
                </a:solidFill>
                <a:latin typeface="+mn-lt"/>
                <a:cs typeface="Arial" panose="020B0604020202020204" pitchFamily="34" charset="0"/>
              </a:rPr>
              <a:t>sacituzumab</a:t>
            </a:r>
            <a:r>
              <a:rPr lang="en-US" altLang="en-US" sz="800" dirty="0">
                <a:solidFill>
                  <a:srgbClr val="54565B"/>
                </a:solidFill>
                <a:latin typeface="+mn-lt"/>
                <a:cs typeface="Arial" panose="020B0604020202020204" pitchFamily="34" charset="0"/>
              </a:rPr>
              <a:t> </a:t>
            </a:r>
            <a:r>
              <a:rPr lang="en-US" altLang="en-US" sz="800" dirty="0" err="1">
                <a:solidFill>
                  <a:srgbClr val="54565B"/>
                </a:solidFill>
                <a:latin typeface="+mn-lt"/>
                <a:cs typeface="Arial" panose="020B0604020202020204" pitchFamily="34" charset="0"/>
              </a:rPr>
              <a:t>govitecan</a:t>
            </a:r>
            <a:r>
              <a:rPr lang="en-US" altLang="en-US" sz="800" dirty="0">
                <a:solidFill>
                  <a:srgbClr val="54565B"/>
                </a:solidFill>
                <a:latin typeface="+mn-lt"/>
                <a:cs typeface="Arial" panose="020B0604020202020204" pitchFamily="34" charset="0"/>
              </a:rPr>
              <a:t> for second-line and later-line treatment of metastatic triple-negative breast cancer in the United States. Breast Cancer Res Treat (2024).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a:extLst>
              <a:ext uri="{FF2B5EF4-FFF2-40B4-BE49-F238E27FC236}">
                <a16:creationId xmlns:a16="http://schemas.microsoft.com/office/drawing/2014/main" id="{EEB5BCD8-200F-7383-9636-943AD35A86D5}"/>
              </a:ext>
            </a:extLst>
          </p:cNvPr>
          <p:cNvSpPr>
            <a:spLocks noGrp="1" noChangeArrowheads="1"/>
          </p:cNvSpPr>
          <p:nvPr>
            <p:ph type="title"/>
          </p:nvPr>
        </p:nvSpPr>
        <p:spPr>
          <a:xfrm>
            <a:off x="126455" y="1205956"/>
            <a:ext cx="11656242" cy="4208463"/>
          </a:xfrm>
          <a:ln w="9525"/>
          <a:extLst>
            <a:ext uri="{91240B29-F687-4F45-9708-019B960494DF}">
              <a14:hiddenLine xmlns:a14="http://schemas.microsoft.com/office/drawing/2010/main" w="3175">
                <a:solidFill>
                  <a:srgbClr val="000000"/>
                </a:solidFill>
                <a:miter lim="800000"/>
                <a:headEnd/>
                <a:tailEnd/>
              </a14:hiddenLine>
            </a:ext>
          </a:extLst>
        </p:spPr>
        <p:txBody>
          <a:bodyPr/>
          <a:lstStyle/>
          <a:p>
            <a:pPr eaLnBrk="1" hangingPunct="1"/>
            <a:r>
              <a:rPr lang="en-US" altLang="en-US" dirty="0">
                <a:latin typeface="+mn-lt"/>
              </a:rPr>
              <a:t>Trodelvy (Sacituzumab </a:t>
            </a:r>
            <a:r>
              <a:rPr lang="en-US" altLang="en-US" dirty="0" err="1">
                <a:latin typeface="+mn-lt"/>
              </a:rPr>
              <a:t>Govitecan</a:t>
            </a:r>
            <a:r>
              <a:rPr lang="en-US" altLang="en-US" dirty="0">
                <a:latin typeface="+mn-lt"/>
              </a:rPr>
              <a:t>) in </a:t>
            </a:r>
            <a:r>
              <a:rPr lang="en-US" altLang="en-US" i="1" dirty="0">
                <a:latin typeface="+mn-lt"/>
              </a:rPr>
              <a:t>metastatic Triple Negative Breast Cancer </a:t>
            </a:r>
            <a:br>
              <a:rPr lang="en-US" altLang="en-US" dirty="0">
                <a:latin typeface="+mn-lt"/>
              </a:rPr>
            </a:br>
            <a:br>
              <a:rPr lang="en-US" altLang="en-US" dirty="0">
                <a:latin typeface="+mn-lt"/>
              </a:rPr>
            </a:br>
            <a:r>
              <a:rPr lang="en-US" altLang="en-US" sz="2800" dirty="0">
                <a:latin typeface="+mn-lt"/>
              </a:rPr>
              <a:t>Slides set for speakers</a:t>
            </a:r>
            <a:br>
              <a:rPr lang="en-US" altLang="en-US" sz="2800" dirty="0">
                <a:latin typeface="+mn-lt"/>
              </a:rPr>
            </a:br>
            <a:r>
              <a:rPr lang="en-US" altLang="en-US" sz="2800" dirty="0">
                <a:latin typeface="+mn-lt"/>
              </a:rPr>
              <a:t>Updated on 07/2024</a:t>
            </a:r>
            <a:endParaRPr lang="en-US" altLang="en-US" dirty="0">
              <a:latin typeface="+mn-lt"/>
            </a:endParaRPr>
          </a:p>
        </p:txBody>
      </p:sp>
      <p:sp>
        <p:nvSpPr>
          <p:cNvPr id="2" name="TextBox 1">
            <a:extLst>
              <a:ext uri="{FF2B5EF4-FFF2-40B4-BE49-F238E27FC236}">
                <a16:creationId xmlns:a16="http://schemas.microsoft.com/office/drawing/2014/main" id="{D2FB15AF-EE61-CFA2-1114-6B7F00053876}"/>
              </a:ext>
            </a:extLst>
          </p:cNvPr>
          <p:cNvSpPr txBox="1"/>
          <p:nvPr/>
        </p:nvSpPr>
        <p:spPr>
          <a:xfrm>
            <a:off x="0" y="6581001"/>
            <a:ext cx="2343150" cy="261610"/>
          </a:xfrm>
          <a:prstGeom prst="rect">
            <a:avLst/>
          </a:prstGeom>
          <a:noFill/>
        </p:spPr>
        <p:txBody>
          <a:bodyPr wrap="square">
            <a:spAutoFit/>
          </a:bodyPr>
          <a:lstStyle/>
          <a:p>
            <a:r>
              <a:rPr lang="en-US" altLang="en-US" sz="1100" dirty="0">
                <a:solidFill>
                  <a:schemeClr val="bg1"/>
                </a:solidFill>
              </a:rPr>
              <a:t>IL-TRO-0291</a:t>
            </a:r>
            <a:endParaRPr lang="en-US" sz="1100" dirty="0">
              <a:solidFill>
                <a:schemeClr val="bg1"/>
              </a:solidFill>
            </a:endParaRPr>
          </a:p>
        </p:txBody>
      </p:sp>
    </p:spTree>
    <p:extLst>
      <p:ext uri="{BB962C8B-B14F-4D97-AF65-F5344CB8AC3E}">
        <p14:creationId xmlns:p14="http://schemas.microsoft.com/office/powerpoint/2010/main" val="2116598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8">
            <a:extLst>
              <a:ext uri="{FF2B5EF4-FFF2-40B4-BE49-F238E27FC236}">
                <a16:creationId xmlns:a16="http://schemas.microsoft.com/office/drawing/2014/main" id="{DC7D78F4-5B8C-9312-1A8F-11506354EE76}"/>
              </a:ext>
            </a:extLst>
          </p:cNvPr>
          <p:cNvSpPr>
            <a:spLocks noGrp="1" noChangeArrowheads="1"/>
          </p:cNvSpPr>
          <p:nvPr>
            <p:ph type="title"/>
          </p:nvPr>
        </p:nvSpPr>
        <p:spPr>
          <a:xfrm>
            <a:off x="65088" y="-280988"/>
            <a:ext cx="10972800" cy="893763"/>
          </a:xfrm>
        </p:spPr>
        <p:txBody>
          <a:bodyPr/>
          <a:lstStyle/>
          <a:p>
            <a:pPr eaLnBrk="1" hangingPunct="1"/>
            <a:r>
              <a:rPr lang="en-US" altLang="en-US" sz="2800" dirty="0">
                <a:latin typeface="+mn-lt"/>
                <a:cs typeface="Trebuchet MS" panose="020B0603020202020204" pitchFamily="34" charset="0"/>
              </a:rPr>
              <a:t>Baseline Characteristics</a:t>
            </a:r>
          </a:p>
        </p:txBody>
      </p:sp>
      <p:sp>
        <p:nvSpPr>
          <p:cNvPr id="251907" name="Slide Number Placeholder 2">
            <a:extLst>
              <a:ext uri="{FF2B5EF4-FFF2-40B4-BE49-F238E27FC236}">
                <a16:creationId xmlns:a16="http://schemas.microsoft.com/office/drawing/2014/main" id="{DB70726B-1897-7FCB-93E1-010EB9615611}"/>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1451F37-4304-4B91-9635-394667395BA0}" type="slidenum">
              <a:rPr lang="en-US" altLang="en-US" smtClean="0">
                <a:solidFill>
                  <a:srgbClr val="FFFFFF"/>
                </a:solidFill>
                <a:latin typeface="+mn-lt"/>
              </a:rPr>
              <a:pPr fontAlgn="base">
                <a:spcBef>
                  <a:spcPct val="0"/>
                </a:spcBef>
                <a:spcAft>
                  <a:spcPct val="0"/>
                </a:spcAft>
              </a:pPr>
              <a:t>30</a:t>
            </a:fld>
            <a:endParaRPr lang="en-US" altLang="en-US">
              <a:solidFill>
                <a:srgbClr val="FFFFFF"/>
              </a:solidFill>
              <a:latin typeface="+mn-lt"/>
            </a:endParaRPr>
          </a:p>
        </p:txBody>
      </p:sp>
      <p:sp>
        <p:nvSpPr>
          <p:cNvPr id="251908" name="TextBox 6">
            <a:extLst>
              <a:ext uri="{FF2B5EF4-FFF2-40B4-BE49-F238E27FC236}">
                <a16:creationId xmlns:a16="http://schemas.microsoft.com/office/drawing/2014/main" id="{B30365A2-A330-03D2-FE05-7094CCB2DF15}"/>
              </a:ext>
            </a:extLst>
          </p:cNvPr>
          <p:cNvSpPr txBox="1">
            <a:spLocks noChangeArrowheads="1"/>
          </p:cNvSpPr>
          <p:nvPr/>
        </p:nvSpPr>
        <p:spPr bwMode="auto">
          <a:xfrm>
            <a:off x="409575" y="5508625"/>
            <a:ext cx="113728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r>
              <a:rPr lang="en-US" altLang="en-US" sz="700">
                <a:solidFill>
                  <a:srgbClr val="54565B"/>
                </a:solidFill>
                <a:latin typeface="+mn-lt"/>
              </a:rPr>
            </a:br>
            <a:endParaRPr lang="en-US" altLang="en-US" sz="700">
              <a:solidFill>
                <a:srgbClr val="54565B"/>
              </a:solidFill>
              <a:latin typeface="+mn-lt"/>
            </a:endParaRPr>
          </a:p>
        </p:txBody>
      </p:sp>
      <p:sp>
        <p:nvSpPr>
          <p:cNvPr id="251909" name="TextBox 22">
            <a:extLst>
              <a:ext uri="{FF2B5EF4-FFF2-40B4-BE49-F238E27FC236}">
                <a16:creationId xmlns:a16="http://schemas.microsoft.com/office/drawing/2014/main" id="{8F9EF4EA-9CAA-65CF-8FA0-5456F097F302}"/>
              </a:ext>
            </a:extLst>
          </p:cNvPr>
          <p:cNvSpPr txBox="1">
            <a:spLocks noChangeArrowheads="1"/>
          </p:cNvSpPr>
          <p:nvPr/>
        </p:nvSpPr>
        <p:spPr bwMode="auto">
          <a:xfrm>
            <a:off x="65088" y="6532563"/>
            <a:ext cx="488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FCEC37E-95A3-46F2-8EC5-5D1326C41131}" type="slidenum">
              <a:rPr lang="en-US" altLang="en-US" sz="800">
                <a:solidFill>
                  <a:srgbClr val="C6CAC6"/>
                </a:solidFill>
                <a:latin typeface="+mn-lt"/>
              </a:rPr>
              <a:pPr eaLnBrk="1" hangingPunct="1"/>
              <a:t>30</a:t>
            </a:fld>
            <a:endParaRPr lang="en-GB" altLang="en-US" sz="800">
              <a:solidFill>
                <a:srgbClr val="C6CAC6"/>
              </a:solidFill>
              <a:latin typeface="+mn-lt"/>
            </a:endParaRPr>
          </a:p>
        </p:txBody>
      </p:sp>
      <p:sp>
        <p:nvSpPr>
          <p:cNvPr id="251910" name="Footer Placeholder 29">
            <a:extLst>
              <a:ext uri="{FF2B5EF4-FFF2-40B4-BE49-F238E27FC236}">
                <a16:creationId xmlns:a16="http://schemas.microsoft.com/office/drawing/2014/main" id="{F8DDED5E-033A-6DDE-00E2-5C6E503976ED}"/>
              </a:ext>
            </a:extLst>
          </p:cNvPr>
          <p:cNvSpPr txBox="1">
            <a:spLocks noChangeArrowheads="1"/>
          </p:cNvSpPr>
          <p:nvPr/>
        </p:nvSpPr>
        <p:spPr bwMode="auto">
          <a:xfrm>
            <a:off x="59980" y="5926306"/>
            <a:ext cx="57118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b"/>
          <a:lstStyle>
            <a:lvl1pPr>
              <a:lnSpc>
                <a:spcPct val="114000"/>
              </a:lnSpc>
              <a:spcAft>
                <a:spcPts val="600"/>
              </a:spcAft>
              <a:buFont typeface="Arial" panose="020B0604020202020204" pitchFamily="34" charset="0"/>
              <a:defRPr sz="2000">
                <a:solidFill>
                  <a:schemeClr val="tx1"/>
                </a:solidFill>
                <a:latin typeface="Trebuchet MS" panose="020B0603020202020204" pitchFamily="34" charset="0"/>
              </a:defRPr>
            </a:lvl1pPr>
            <a:lvl2pPr marL="290513" indent="-174625">
              <a:lnSpc>
                <a:spcPct val="114000"/>
              </a:lnSpc>
              <a:spcAft>
                <a:spcPts val="600"/>
              </a:spcAft>
              <a:buFont typeface="Apple Symbols"/>
              <a:buChar char="⎼"/>
              <a:defRPr i="1">
                <a:solidFill>
                  <a:schemeClr val="tx1"/>
                </a:solidFill>
                <a:latin typeface="Georgia" panose="02040502050405020303" pitchFamily="18" charset="0"/>
              </a:defRPr>
            </a:lvl2pPr>
            <a:lvl3pPr marL="403225" indent="-285750">
              <a:lnSpc>
                <a:spcPct val="114000"/>
              </a:lnSpc>
              <a:spcAft>
                <a:spcPts val="600"/>
              </a:spcAft>
              <a:buFont typeface="Apple Symbols"/>
              <a:buChar char="⎼"/>
              <a:defRPr sz="1600">
                <a:solidFill>
                  <a:schemeClr val="tx1"/>
                </a:solidFill>
                <a:latin typeface="Trebuchet MS" panose="020B0603020202020204" pitchFamily="34" charset="0"/>
              </a:defRPr>
            </a:lvl3pPr>
            <a:lvl4pPr marL="809625" indent="-285750">
              <a:lnSpc>
                <a:spcPct val="114000"/>
              </a:lnSpc>
              <a:spcAft>
                <a:spcPts val="600"/>
              </a:spcAft>
              <a:buFont typeface="Apple Symbols"/>
              <a:buChar char="⎼"/>
              <a:defRPr sz="1400">
                <a:solidFill>
                  <a:schemeClr val="tx1"/>
                </a:solidFill>
                <a:latin typeface="Trebuchet MS" panose="020B0603020202020204" pitchFamily="34" charset="0"/>
              </a:defRPr>
            </a:lvl4pPr>
            <a:lvl5pPr marL="1376363" indent="-174625">
              <a:lnSpc>
                <a:spcPct val="114000"/>
              </a:lnSpc>
              <a:spcAft>
                <a:spcPts val="600"/>
              </a:spcAft>
              <a:buFont typeface="Apple Symbols"/>
              <a:buChar char="⎼"/>
              <a:defRPr sz="1200">
                <a:solidFill>
                  <a:schemeClr val="tx1"/>
                </a:solidFill>
                <a:latin typeface="Trebuchet MS" panose="020B0603020202020204" pitchFamily="34" charset="0"/>
              </a:defRPr>
            </a:lvl5pPr>
            <a:lvl6pPr marL="1833563" indent="-174625" eaLnBrk="0" fontAlgn="base" hangingPunct="0">
              <a:lnSpc>
                <a:spcPct val="114000"/>
              </a:lnSpc>
              <a:spcBef>
                <a:spcPct val="0"/>
              </a:spcBef>
              <a:spcAft>
                <a:spcPts val="600"/>
              </a:spcAft>
              <a:buFont typeface="Apple Symbols"/>
              <a:buChar char="⎼"/>
              <a:defRPr sz="1200">
                <a:solidFill>
                  <a:schemeClr val="tx1"/>
                </a:solidFill>
                <a:latin typeface="Trebuchet MS" panose="020B0603020202020204" pitchFamily="34" charset="0"/>
              </a:defRPr>
            </a:lvl6pPr>
            <a:lvl7pPr marL="2290763" indent="-174625" eaLnBrk="0" fontAlgn="base" hangingPunct="0">
              <a:lnSpc>
                <a:spcPct val="114000"/>
              </a:lnSpc>
              <a:spcBef>
                <a:spcPct val="0"/>
              </a:spcBef>
              <a:spcAft>
                <a:spcPts val="600"/>
              </a:spcAft>
              <a:buFont typeface="Apple Symbols"/>
              <a:buChar char="⎼"/>
              <a:defRPr sz="1200">
                <a:solidFill>
                  <a:schemeClr val="tx1"/>
                </a:solidFill>
                <a:latin typeface="Trebuchet MS" panose="020B0603020202020204" pitchFamily="34" charset="0"/>
              </a:defRPr>
            </a:lvl7pPr>
            <a:lvl8pPr marL="2747963" indent="-174625" eaLnBrk="0" fontAlgn="base" hangingPunct="0">
              <a:lnSpc>
                <a:spcPct val="114000"/>
              </a:lnSpc>
              <a:spcBef>
                <a:spcPct val="0"/>
              </a:spcBef>
              <a:spcAft>
                <a:spcPts val="600"/>
              </a:spcAft>
              <a:buFont typeface="Apple Symbols"/>
              <a:buChar char="⎼"/>
              <a:defRPr sz="1200">
                <a:solidFill>
                  <a:schemeClr val="tx1"/>
                </a:solidFill>
                <a:latin typeface="Trebuchet MS" panose="020B0603020202020204" pitchFamily="34" charset="0"/>
              </a:defRPr>
            </a:lvl8pPr>
            <a:lvl9pPr marL="3205163" indent="-174625" eaLnBrk="0" fontAlgn="base" hangingPunct="0">
              <a:lnSpc>
                <a:spcPct val="114000"/>
              </a:lnSpc>
              <a:spcBef>
                <a:spcPct val="0"/>
              </a:spcBef>
              <a:spcAft>
                <a:spcPts val="600"/>
              </a:spcAft>
              <a:buFont typeface="Apple Symbols"/>
              <a:buChar char="⎼"/>
              <a:defRPr sz="1200">
                <a:solidFill>
                  <a:schemeClr val="tx1"/>
                </a:solidFill>
                <a:latin typeface="Trebuchet MS" panose="020B0603020202020204" pitchFamily="34" charset="0"/>
              </a:defRPr>
            </a:lvl9pPr>
          </a:lstStyle>
          <a:p>
            <a:pPr eaLnBrk="1" hangingPunct="1">
              <a:lnSpc>
                <a:spcPct val="100000"/>
              </a:lnSpc>
              <a:spcAft>
                <a:spcPct val="0"/>
              </a:spcAft>
              <a:buFontTx/>
              <a:buNone/>
            </a:pPr>
            <a:r>
              <a:rPr lang="en-US" altLang="en-US" sz="900" dirty="0">
                <a:solidFill>
                  <a:srgbClr val="54565B"/>
                </a:solidFill>
                <a:cs typeface="Arial" panose="020B0604020202020204" pitchFamily="34" charset="0"/>
              </a:rPr>
              <a:t>ER, </a:t>
            </a:r>
            <a:r>
              <a:rPr lang="en-US" altLang="en-US" sz="900" dirty="0" err="1">
                <a:solidFill>
                  <a:srgbClr val="54565B"/>
                </a:solidFill>
                <a:cs typeface="Arial" panose="020B0604020202020204" pitchFamily="34" charset="0"/>
              </a:rPr>
              <a:t>estrogren</a:t>
            </a:r>
            <a:r>
              <a:rPr lang="en-US" altLang="en-US" sz="900" dirty="0">
                <a:solidFill>
                  <a:srgbClr val="54565B"/>
                </a:solidFill>
                <a:cs typeface="Arial" panose="020B0604020202020204" pitchFamily="34" charset="0"/>
              </a:rPr>
              <a:t> receptor; HER2‒, human epidermal growth factor receptor; IHC, Immunohistochemistry; ISH, In Situ Hybridization; </a:t>
            </a:r>
            <a:r>
              <a:rPr lang="en-US" altLang="en-US" sz="900" dirty="0" err="1">
                <a:solidFill>
                  <a:srgbClr val="54565B"/>
                </a:solidFill>
                <a:cs typeface="Arial" panose="020B0604020202020204" pitchFamily="34" charset="0"/>
              </a:rPr>
              <a:t>mTNBC</a:t>
            </a:r>
            <a:r>
              <a:rPr lang="en-US" altLang="en-US" sz="900" dirty="0">
                <a:solidFill>
                  <a:srgbClr val="54565B"/>
                </a:solidFill>
                <a:cs typeface="Arial" panose="020B0604020202020204" pitchFamily="34" charset="0"/>
              </a:rPr>
              <a:t>, metastatic triple-negative breast cancer; PR, progesterone receptor; SG, Sacituzumab </a:t>
            </a:r>
            <a:r>
              <a:rPr lang="en-US" altLang="en-US" sz="900" dirty="0" err="1">
                <a:solidFill>
                  <a:srgbClr val="54565B"/>
                </a:solidFill>
                <a:cs typeface="Arial" panose="020B0604020202020204" pitchFamily="34" charset="0"/>
              </a:rPr>
              <a:t>govitecan</a:t>
            </a:r>
            <a:r>
              <a:rPr lang="en-US" altLang="en-US" sz="900" dirty="0">
                <a:solidFill>
                  <a:srgbClr val="54565B"/>
                </a:solidFill>
                <a:cs typeface="Arial" panose="020B0604020202020204" pitchFamily="34" charset="0"/>
              </a:rPr>
              <a:t>; </a:t>
            </a:r>
            <a:r>
              <a:rPr lang="en-US" altLang="en-US" sz="900" dirty="0" err="1">
                <a:solidFill>
                  <a:srgbClr val="54565B"/>
                </a:solidFill>
                <a:cs typeface="Arial" panose="020B0604020202020204" pitchFamily="34" charset="0"/>
              </a:rPr>
              <a:t>rwOS</a:t>
            </a:r>
            <a:r>
              <a:rPr lang="en-US" altLang="en-US" sz="900" dirty="0">
                <a:solidFill>
                  <a:srgbClr val="54565B"/>
                </a:solidFill>
                <a:cs typeface="Arial" panose="020B0604020202020204" pitchFamily="34" charset="0"/>
              </a:rPr>
              <a:t>, real-world overall survival. </a:t>
            </a:r>
            <a:br>
              <a:rPr lang="en-US" altLang="en-US" sz="900" dirty="0">
                <a:solidFill>
                  <a:srgbClr val="54565B"/>
                </a:solidFill>
                <a:cs typeface="Arial" panose="020B0604020202020204" pitchFamily="34" charset="0"/>
              </a:rPr>
            </a:br>
            <a:endParaRPr lang="en-US" altLang="en-US" sz="900" dirty="0">
              <a:solidFill>
                <a:srgbClr val="54565B"/>
              </a:solidFill>
              <a:cs typeface="Arial" panose="020B0604020202020204" pitchFamily="34" charset="0"/>
            </a:endParaRPr>
          </a:p>
        </p:txBody>
      </p:sp>
      <p:graphicFrame>
        <p:nvGraphicFramePr>
          <p:cNvPr id="6" name="Table 10">
            <a:extLst>
              <a:ext uri="{FF2B5EF4-FFF2-40B4-BE49-F238E27FC236}">
                <a16:creationId xmlns:a16="http://schemas.microsoft.com/office/drawing/2014/main" id="{5043ABA8-97F5-DAC1-09D5-0CC37D6A7A09}"/>
              </a:ext>
            </a:extLst>
          </p:cNvPr>
          <p:cNvGraphicFramePr>
            <a:graphicFrameLocks noGrp="1"/>
          </p:cNvGraphicFramePr>
          <p:nvPr>
            <p:extLst>
              <p:ext uri="{D42A27DB-BD31-4B8C-83A1-F6EECF244321}">
                <p14:modId xmlns:p14="http://schemas.microsoft.com/office/powerpoint/2010/main" val="3295801569"/>
              </p:ext>
            </p:extLst>
          </p:nvPr>
        </p:nvGraphicFramePr>
        <p:xfrm>
          <a:off x="5776913" y="120650"/>
          <a:ext cx="6210300" cy="6235701"/>
        </p:xfrm>
        <a:graphic>
          <a:graphicData uri="http://schemas.openxmlformats.org/drawingml/2006/table">
            <a:tbl>
              <a:tblPr/>
              <a:tblGrid>
                <a:gridCol w="4205287">
                  <a:extLst>
                    <a:ext uri="{9D8B030D-6E8A-4147-A177-3AD203B41FA5}">
                      <a16:colId xmlns:a16="http://schemas.microsoft.com/office/drawing/2014/main" val="20000"/>
                    </a:ext>
                  </a:extLst>
                </a:gridCol>
                <a:gridCol w="2005013">
                  <a:extLst>
                    <a:ext uri="{9D8B030D-6E8A-4147-A177-3AD203B41FA5}">
                      <a16:colId xmlns:a16="http://schemas.microsoft.com/office/drawing/2014/main" val="20001"/>
                    </a:ext>
                  </a:extLst>
                </a:gridCol>
              </a:tblGrid>
              <a:tr h="609600">
                <a:tc>
                  <a:txBody>
                    <a:bodyPr/>
                    <a:lstStyle>
                      <a:lvl1pPr marL="11113">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1113"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rgbClr val="FFFFFF"/>
                        </a:solidFill>
                        <a:effectLst/>
                        <a:latin typeface="+mn-lt"/>
                      </a:endParaRPr>
                    </a:p>
                  </a:txBody>
                  <a:tcPr marT="91440" marB="9144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203661"/>
                    </a:solidFill>
                  </a:tcPr>
                </a:tc>
                <a:tc>
                  <a:txBody>
                    <a:bodyPr/>
                    <a:lstStyle>
                      <a:lvl1pPr>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mn-lt"/>
                        </a:rPr>
                        <a:t>RWE cohort 2L+ mTNBC (N=230)</a:t>
                      </a:r>
                    </a:p>
                  </a:txBody>
                  <a:tcPr marT="91440" marB="9144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203661"/>
                    </a:solidFill>
                  </a:tcPr>
                </a:tc>
                <a:extLst>
                  <a:ext uri="{0D108BD9-81ED-4DB2-BD59-A6C34878D82A}">
                    <a16:rowId xmlns:a16="http://schemas.microsoft.com/office/drawing/2014/main" val="10000"/>
                  </a:ext>
                </a:extLst>
              </a:tr>
              <a:tr h="200025">
                <a:tc>
                  <a:txBody>
                    <a:bodyPr/>
                    <a:lstStyle>
                      <a:lvl1pPr marL="127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2700" marR="0" lvl="0" indent="0" algn="l" defTabSz="914400" rtl="0" eaLnBrk="1" fontAlgn="base" latinLnBrk="0" hangingPunct="1">
                        <a:lnSpc>
                          <a:spcPct val="100000"/>
                        </a:lnSpc>
                        <a:spcBef>
                          <a:spcPts val="113"/>
                        </a:spcBef>
                        <a:spcAft>
                          <a:spcPct val="0"/>
                        </a:spcAft>
                        <a:buClrTx/>
                        <a:buSzTx/>
                        <a:buFontTx/>
                        <a:buNone/>
                        <a:tabLst/>
                      </a:pPr>
                      <a:r>
                        <a:rPr kumimoji="0" lang="en-US" altLang="en-US" sz="1200" b="1" i="0" u="none" strike="noStrike" cap="none" normalizeH="0" baseline="0">
                          <a:ln>
                            <a:noFill/>
                          </a:ln>
                          <a:solidFill>
                            <a:srgbClr val="2A2B2E"/>
                          </a:solidFill>
                          <a:effectLst/>
                          <a:latin typeface="+mn-lt"/>
                        </a:rPr>
                        <a:t>Median age (IQR), years</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tc>
                  <a:txBody>
                    <a:bodyPr/>
                    <a:lstStyle>
                      <a:lvl1pPr marL="127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2700" marR="0" lvl="0" indent="0" algn="ctr" defTabSz="914400" rtl="0" eaLnBrk="1" fontAlgn="base" latinLnBrk="0" hangingPunct="1">
                        <a:lnSpc>
                          <a:spcPct val="100000"/>
                        </a:lnSpc>
                        <a:spcBef>
                          <a:spcPts val="113"/>
                        </a:spcBef>
                        <a:spcAft>
                          <a:spcPct val="0"/>
                        </a:spcAft>
                        <a:buClrTx/>
                        <a:buSzTx/>
                        <a:buFontTx/>
                        <a:buNone/>
                        <a:tabLst/>
                      </a:pPr>
                      <a:r>
                        <a:rPr kumimoji="0" lang="en-US" altLang="en-US" sz="1200" b="0" i="0" u="none" strike="noStrike" cap="none" normalizeH="0" baseline="0" dirty="0">
                          <a:ln>
                            <a:noFill/>
                          </a:ln>
                          <a:solidFill>
                            <a:srgbClr val="2A2B2E"/>
                          </a:solidFill>
                          <a:effectLst/>
                          <a:latin typeface="+mn-lt"/>
                        </a:rPr>
                        <a:t>60 (49-69)</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extLst>
                  <a:ext uri="{0D108BD9-81ED-4DB2-BD59-A6C34878D82A}">
                    <a16:rowId xmlns:a16="http://schemas.microsoft.com/office/drawing/2014/main" val="10001"/>
                  </a:ext>
                </a:extLst>
              </a:tr>
              <a:tr h="200025">
                <a:tc gridSpan="2">
                  <a:txBody>
                    <a:bodyPr/>
                    <a:lstStyle>
                      <a:lvl1pPr marL="127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2700" marR="0" lvl="0" indent="0" algn="ctr" defTabSz="914400" rtl="0" eaLnBrk="1" fontAlgn="base" latinLnBrk="0" hangingPunct="1">
                        <a:lnSpc>
                          <a:spcPct val="100000"/>
                        </a:lnSpc>
                        <a:spcBef>
                          <a:spcPts val="113"/>
                        </a:spcBef>
                        <a:spcAft>
                          <a:spcPct val="0"/>
                        </a:spcAft>
                        <a:buClrTx/>
                        <a:buSzTx/>
                        <a:buFontTx/>
                        <a:buNone/>
                        <a:tabLst/>
                      </a:pPr>
                      <a:r>
                        <a:rPr kumimoji="0" lang="en-US" altLang="en-US" sz="1200" b="1" i="0" u="none" strike="noStrike" cap="none" normalizeH="0" baseline="0" dirty="0">
                          <a:ln>
                            <a:noFill/>
                          </a:ln>
                          <a:solidFill>
                            <a:srgbClr val="2A2B2E"/>
                          </a:solidFill>
                          <a:effectLst/>
                          <a:latin typeface="+mn-lt"/>
                        </a:rPr>
                        <a:t>ECOG PS, n (%)</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tc hMerge="1">
                  <a:txBody>
                    <a:bodyPr/>
                    <a:lstStyle/>
                    <a:p>
                      <a:endParaRPr lang="en-US"/>
                    </a:p>
                  </a:txBody>
                  <a:tcPr/>
                </a:tc>
                <a:extLst>
                  <a:ext uri="{0D108BD9-81ED-4DB2-BD59-A6C34878D82A}">
                    <a16:rowId xmlns:a16="http://schemas.microsoft.com/office/drawing/2014/main" val="10002"/>
                  </a:ext>
                </a:extLst>
              </a:tr>
              <a:tr h="200025">
                <a:tc>
                  <a:txBody>
                    <a:bodyPr/>
                    <a:lstStyle>
                      <a:lvl1pPr marL="342900" indent="-3429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538163">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538163" marR="0" lvl="1" indent="0" algn="l" defTabSz="914400" rtl="0" eaLnBrk="1" fontAlgn="base" latinLnBrk="0" hangingPunct="1">
                        <a:lnSpc>
                          <a:spcPct val="100000"/>
                        </a:lnSpc>
                        <a:spcBef>
                          <a:spcPts val="125"/>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0-1</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tc>
                  <a:txBody>
                    <a:bodyPr/>
                    <a:lstStyle>
                      <a:lvl1pPr>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ts val="125"/>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162 (70)</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extLst>
                  <a:ext uri="{0D108BD9-81ED-4DB2-BD59-A6C34878D82A}">
                    <a16:rowId xmlns:a16="http://schemas.microsoft.com/office/drawing/2014/main" val="10003"/>
                  </a:ext>
                </a:extLst>
              </a:tr>
              <a:tr h="200025">
                <a:tc>
                  <a:txBody>
                    <a:bodyPr/>
                    <a:lstStyle>
                      <a:lvl1pPr marL="342900" indent="-3429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538163">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538163" marR="0" lvl="1" indent="0" algn="l" defTabSz="914400" rtl="0" eaLnBrk="1" fontAlgn="base" latinLnBrk="0" hangingPunct="1">
                        <a:lnSpc>
                          <a:spcPct val="100000"/>
                        </a:lnSpc>
                        <a:spcBef>
                          <a:spcPts val="125"/>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 2</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tc>
                  <a:txBody>
                    <a:bodyPr/>
                    <a:lstStyle>
                      <a:lvl1pPr>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ts val="125"/>
                        </a:spcBef>
                        <a:spcAft>
                          <a:spcPct val="0"/>
                        </a:spcAft>
                        <a:buClrTx/>
                        <a:buSzTx/>
                        <a:buFontTx/>
                        <a:buNone/>
                        <a:tabLst/>
                      </a:pPr>
                      <a:r>
                        <a:rPr kumimoji="0" lang="en-US" altLang="en-US" sz="1200" b="0" i="0" u="none" strike="noStrike" cap="none" normalizeH="0" baseline="0" dirty="0">
                          <a:ln>
                            <a:noFill/>
                          </a:ln>
                          <a:solidFill>
                            <a:srgbClr val="2A2B2E"/>
                          </a:solidFill>
                          <a:effectLst/>
                          <a:latin typeface="+mn-lt"/>
                        </a:rPr>
                        <a:t>40 (17)</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extLst>
                  <a:ext uri="{0D108BD9-81ED-4DB2-BD59-A6C34878D82A}">
                    <a16:rowId xmlns:a16="http://schemas.microsoft.com/office/drawing/2014/main" val="10004"/>
                  </a:ext>
                </a:extLst>
              </a:tr>
              <a:tr h="200025">
                <a:tc>
                  <a:txBody>
                    <a:bodyPr/>
                    <a:lstStyle>
                      <a:lvl1pPr marL="342900" indent="-3429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538163">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538163" marR="0" lvl="1" indent="0" algn="l" defTabSz="914400" rtl="0" eaLnBrk="1" fontAlgn="base" latinLnBrk="0" hangingPunct="1">
                        <a:lnSpc>
                          <a:spcPct val="100000"/>
                        </a:lnSpc>
                        <a:spcBef>
                          <a:spcPts val="125"/>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Unknown</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tc>
                  <a:txBody>
                    <a:bodyPr/>
                    <a:lstStyle>
                      <a:lvl1pPr>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ts val="125"/>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28 (12)</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extLst>
                  <a:ext uri="{0D108BD9-81ED-4DB2-BD59-A6C34878D82A}">
                    <a16:rowId xmlns:a16="http://schemas.microsoft.com/office/drawing/2014/main" val="10005"/>
                  </a:ext>
                </a:extLst>
              </a:tr>
              <a:tr h="200025">
                <a:tc>
                  <a:txBody>
                    <a:bodyPr/>
                    <a:lstStyle>
                      <a:lvl1pPr marL="127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pPr>
                      <a:r>
                        <a:rPr kumimoji="0" lang="en-US" altLang="en-US" sz="1200" b="1" i="0" u="none" strike="noStrike" cap="none" normalizeH="0" baseline="0">
                          <a:ln>
                            <a:noFill/>
                          </a:ln>
                          <a:solidFill>
                            <a:srgbClr val="2A2B2E"/>
                          </a:solidFill>
                          <a:effectLst/>
                          <a:latin typeface="+mn-lt"/>
                        </a:rPr>
                        <a:t>De novo mBC, n (%)</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tc>
                  <a:txBody>
                    <a:bodyPr/>
                    <a:lstStyle>
                      <a:lvl1pPr marL="127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2700" marR="0" lvl="0" indent="0" algn="ctr" defTabSz="914400" rtl="0" eaLnBrk="1" fontAlgn="base" latinLnBrk="0" hangingPunct="1">
                        <a:lnSpc>
                          <a:spcPct val="100000"/>
                        </a:lnSpc>
                        <a:spcBef>
                          <a:spcPts val="100"/>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41 (18)</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extLst>
                  <a:ext uri="{0D108BD9-81ED-4DB2-BD59-A6C34878D82A}">
                    <a16:rowId xmlns:a16="http://schemas.microsoft.com/office/drawing/2014/main" val="10006"/>
                  </a:ext>
                </a:extLst>
              </a:tr>
              <a:tr h="398463">
                <a:tc>
                  <a:txBody>
                    <a:bodyPr/>
                    <a:lstStyle>
                      <a:lvl1pPr marL="127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pPr>
                      <a:r>
                        <a:rPr kumimoji="0" lang="en-US" altLang="en-US" sz="1200" b="1" i="0" u="none" strike="noStrike" cap="none" normalizeH="0" baseline="0" dirty="0">
                          <a:ln>
                            <a:noFill/>
                          </a:ln>
                          <a:solidFill>
                            <a:srgbClr val="2A2B2E"/>
                          </a:solidFill>
                          <a:effectLst/>
                          <a:latin typeface="+mn-lt"/>
                        </a:rPr>
                        <a:t>Median time from </a:t>
                      </a:r>
                      <a:r>
                        <a:rPr kumimoji="0" lang="en-US" altLang="en-US" sz="1200" b="1" i="0" u="none" strike="noStrike" cap="none" normalizeH="0" baseline="0" dirty="0" err="1">
                          <a:ln>
                            <a:noFill/>
                          </a:ln>
                          <a:solidFill>
                            <a:srgbClr val="2A2B2E"/>
                          </a:solidFill>
                          <a:effectLst/>
                          <a:latin typeface="+mn-lt"/>
                        </a:rPr>
                        <a:t>mBC</a:t>
                      </a:r>
                      <a:r>
                        <a:rPr kumimoji="0" lang="en-US" altLang="en-US" sz="1200" b="1" i="0" u="none" strike="noStrike" cap="none" normalizeH="0" baseline="0" dirty="0">
                          <a:ln>
                            <a:noFill/>
                          </a:ln>
                          <a:solidFill>
                            <a:srgbClr val="2A2B2E"/>
                          </a:solidFill>
                          <a:effectLst/>
                          <a:latin typeface="+mn-lt"/>
                        </a:rPr>
                        <a:t> diagnosis to SG treatment start (IQR), months</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tc>
                  <a:txBody>
                    <a:bodyPr/>
                    <a:lstStyle>
                      <a:lvl1pPr marL="127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2700" marR="0" lvl="0" indent="0" algn="ctr" defTabSz="914400" rtl="0" eaLnBrk="1" fontAlgn="base" latinLnBrk="0" hangingPunct="1">
                        <a:lnSpc>
                          <a:spcPct val="100000"/>
                        </a:lnSpc>
                        <a:spcBef>
                          <a:spcPts val="100"/>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11.8 (7.6-19.2)</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extLst>
                  <a:ext uri="{0D108BD9-81ED-4DB2-BD59-A6C34878D82A}">
                    <a16:rowId xmlns:a16="http://schemas.microsoft.com/office/drawing/2014/main" val="10007"/>
                  </a:ext>
                </a:extLst>
              </a:tr>
              <a:tr h="200025">
                <a:tc>
                  <a:txBody>
                    <a:bodyPr/>
                    <a:lstStyle>
                      <a:lvl1pPr marL="127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pPr>
                      <a:r>
                        <a:rPr kumimoji="0" lang="en-US" altLang="en-US" sz="1200" b="1" i="0" u="none" strike="noStrike" cap="none" normalizeH="0" baseline="0">
                          <a:ln>
                            <a:noFill/>
                          </a:ln>
                          <a:solidFill>
                            <a:srgbClr val="2A2B2E"/>
                          </a:solidFill>
                          <a:effectLst/>
                          <a:latin typeface="+mn-lt"/>
                        </a:rPr>
                        <a:t>Brain metastasis, n (%)</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tc>
                  <a:txBody>
                    <a:bodyPr/>
                    <a:lstStyle>
                      <a:lvl1pPr marL="127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2700" marR="0" lvl="0" indent="0" algn="ctr" defTabSz="914400" rtl="0" eaLnBrk="1" fontAlgn="base" latinLnBrk="0" hangingPunct="1">
                        <a:lnSpc>
                          <a:spcPct val="100000"/>
                        </a:lnSpc>
                        <a:spcBef>
                          <a:spcPts val="100"/>
                        </a:spcBef>
                        <a:spcAft>
                          <a:spcPct val="0"/>
                        </a:spcAft>
                        <a:buClrTx/>
                        <a:buSzTx/>
                        <a:buFontTx/>
                        <a:buNone/>
                        <a:tabLst/>
                      </a:pPr>
                      <a:r>
                        <a:rPr kumimoji="0" lang="en-US" altLang="en-US" sz="1200" b="0" i="0" u="none" strike="noStrike" cap="none" normalizeH="0" baseline="0" dirty="0">
                          <a:ln>
                            <a:noFill/>
                          </a:ln>
                          <a:solidFill>
                            <a:srgbClr val="2A2B2E"/>
                          </a:solidFill>
                          <a:effectLst/>
                          <a:latin typeface="+mn-lt"/>
                        </a:rPr>
                        <a:t>17 (7)</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extLst>
                  <a:ext uri="{0D108BD9-81ED-4DB2-BD59-A6C34878D82A}">
                    <a16:rowId xmlns:a16="http://schemas.microsoft.com/office/drawing/2014/main" val="10008"/>
                  </a:ext>
                </a:extLst>
              </a:tr>
              <a:tr h="200025">
                <a:tc>
                  <a:txBody>
                    <a:bodyPr/>
                    <a:lstStyle>
                      <a:lvl1pPr marL="127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pPr>
                      <a:r>
                        <a:rPr kumimoji="0" lang="en-US" altLang="en-US" sz="1200" b="1" i="0" u="none" strike="noStrike" cap="none" normalizeH="0" baseline="0">
                          <a:ln>
                            <a:noFill/>
                          </a:ln>
                          <a:solidFill>
                            <a:srgbClr val="2A2B2E"/>
                          </a:solidFill>
                          <a:effectLst/>
                          <a:latin typeface="+mn-lt"/>
                        </a:rPr>
                        <a:t>Visceral metastasis, n (%)</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tc>
                  <a:txBody>
                    <a:bodyPr/>
                    <a:lstStyle>
                      <a:lvl1pPr marL="127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2700" marR="0" lvl="0" indent="0" algn="ctr" defTabSz="914400" rtl="0" eaLnBrk="1" fontAlgn="base" latinLnBrk="0" hangingPunct="1">
                        <a:lnSpc>
                          <a:spcPct val="100000"/>
                        </a:lnSpc>
                        <a:spcBef>
                          <a:spcPts val="100"/>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167 (73)</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extLst>
                  <a:ext uri="{0D108BD9-81ED-4DB2-BD59-A6C34878D82A}">
                    <a16:rowId xmlns:a16="http://schemas.microsoft.com/office/drawing/2014/main" val="10009"/>
                  </a:ext>
                </a:extLst>
              </a:tr>
              <a:tr h="200025">
                <a:tc gridSpan="2">
                  <a:txBody>
                    <a:bodyPr/>
                    <a:lstStyle>
                      <a:lvl1pPr marL="127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2700" marR="0" lvl="0" indent="0" algn="ctr" defTabSz="914400" rtl="0" eaLnBrk="1" fontAlgn="base" latinLnBrk="0" hangingPunct="1">
                        <a:lnSpc>
                          <a:spcPct val="100000"/>
                        </a:lnSpc>
                        <a:spcBef>
                          <a:spcPts val="100"/>
                        </a:spcBef>
                        <a:spcAft>
                          <a:spcPct val="0"/>
                        </a:spcAft>
                        <a:buClrTx/>
                        <a:buSzTx/>
                        <a:buFontTx/>
                        <a:buNone/>
                        <a:tabLst/>
                      </a:pPr>
                      <a:r>
                        <a:rPr kumimoji="0" lang="en-US" altLang="en-US" sz="1200" b="1" i="0" u="none" strike="noStrike" cap="none" normalizeH="0" baseline="0">
                          <a:ln>
                            <a:noFill/>
                          </a:ln>
                          <a:solidFill>
                            <a:srgbClr val="2A2B2E"/>
                          </a:solidFill>
                          <a:effectLst/>
                          <a:latin typeface="+mn-lt"/>
                        </a:rPr>
                        <a:t>PD-L1 expression status, n (%)</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tc hMerge="1">
                  <a:txBody>
                    <a:bodyPr/>
                    <a:lstStyle/>
                    <a:p>
                      <a:endParaRPr lang="en-US"/>
                    </a:p>
                  </a:txBody>
                  <a:tcPr/>
                </a:tc>
                <a:extLst>
                  <a:ext uri="{0D108BD9-81ED-4DB2-BD59-A6C34878D82A}">
                    <a16:rowId xmlns:a16="http://schemas.microsoft.com/office/drawing/2014/main" val="10010"/>
                  </a:ext>
                </a:extLst>
              </a:tr>
              <a:tr h="200025">
                <a:tc>
                  <a:txBody>
                    <a:bodyPr/>
                    <a:lstStyle>
                      <a:lvl1pPr marL="342900" indent="-3429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538163">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538163" marR="0" lvl="1" indent="0" algn="l" defTabSz="914400" rtl="0" eaLnBrk="1" fontAlgn="base" latinLnBrk="0" hangingPunct="1">
                        <a:lnSpc>
                          <a:spcPct val="100000"/>
                        </a:lnSpc>
                        <a:spcBef>
                          <a:spcPts val="125"/>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PD-L1 positive</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tc>
                  <a:txBody>
                    <a:bodyPr/>
                    <a:lstStyle>
                      <a:lvl1pPr>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ts val="125"/>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22 (10)</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extLst>
                  <a:ext uri="{0D108BD9-81ED-4DB2-BD59-A6C34878D82A}">
                    <a16:rowId xmlns:a16="http://schemas.microsoft.com/office/drawing/2014/main" val="10011"/>
                  </a:ext>
                </a:extLst>
              </a:tr>
              <a:tr h="200025">
                <a:tc>
                  <a:txBody>
                    <a:bodyPr/>
                    <a:lstStyle>
                      <a:lvl1pPr marL="342900" indent="-3429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538163">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538163" marR="0" lvl="1" indent="0" algn="l" defTabSz="914400" rtl="0" eaLnBrk="1" fontAlgn="base" latinLnBrk="0" hangingPunct="1">
                        <a:lnSpc>
                          <a:spcPct val="100000"/>
                        </a:lnSpc>
                        <a:spcBef>
                          <a:spcPts val="125"/>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PD-L1 negative</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tc>
                  <a:txBody>
                    <a:bodyPr/>
                    <a:lstStyle>
                      <a:lvl1pPr>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ts val="125"/>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48 (21)</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extLst>
                  <a:ext uri="{0D108BD9-81ED-4DB2-BD59-A6C34878D82A}">
                    <a16:rowId xmlns:a16="http://schemas.microsoft.com/office/drawing/2014/main" val="10012"/>
                  </a:ext>
                </a:extLst>
              </a:tr>
              <a:tr h="200025">
                <a:tc>
                  <a:txBody>
                    <a:bodyPr/>
                    <a:lstStyle>
                      <a:lvl1pPr marL="342900" indent="-3429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538163">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538163" marR="0" lvl="1" indent="0" algn="l" defTabSz="914400" rtl="0" eaLnBrk="1" fontAlgn="base" latinLnBrk="0" hangingPunct="1">
                        <a:lnSpc>
                          <a:spcPct val="100000"/>
                        </a:lnSpc>
                        <a:spcBef>
                          <a:spcPts val="125"/>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Unknown</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tc>
                  <a:txBody>
                    <a:bodyPr/>
                    <a:lstStyle>
                      <a:lvl1pPr>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ts val="125"/>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160 (70)</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extLst>
                  <a:ext uri="{0D108BD9-81ED-4DB2-BD59-A6C34878D82A}">
                    <a16:rowId xmlns:a16="http://schemas.microsoft.com/office/drawing/2014/main" val="10013"/>
                  </a:ext>
                </a:extLst>
              </a:tr>
              <a:tr h="200025">
                <a:tc gridSpan="2">
                  <a:txBody>
                    <a:bodyPr/>
                    <a:lstStyle>
                      <a:lvl1pPr marL="127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2700" marR="0" lvl="0" indent="0" algn="ctr" defTabSz="914400" rtl="0" eaLnBrk="1" fontAlgn="base" latinLnBrk="0" hangingPunct="1">
                        <a:lnSpc>
                          <a:spcPct val="100000"/>
                        </a:lnSpc>
                        <a:spcBef>
                          <a:spcPts val="100"/>
                        </a:spcBef>
                        <a:spcAft>
                          <a:spcPct val="0"/>
                        </a:spcAft>
                        <a:buClrTx/>
                        <a:buSzTx/>
                        <a:buFontTx/>
                        <a:buNone/>
                        <a:tabLst/>
                      </a:pPr>
                      <a:r>
                        <a:rPr kumimoji="0" lang="en-US" altLang="en-US" sz="1200" b="1" i="0" u="none" strike="noStrike" cap="none" normalizeH="0" baseline="0">
                          <a:ln>
                            <a:noFill/>
                          </a:ln>
                          <a:solidFill>
                            <a:srgbClr val="2A2B2E"/>
                          </a:solidFill>
                          <a:effectLst/>
                          <a:latin typeface="+mn-lt"/>
                        </a:rPr>
                        <a:t>BRCA1/2 mutation status, n (%)</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tc hMerge="1">
                  <a:txBody>
                    <a:bodyPr/>
                    <a:lstStyle/>
                    <a:p>
                      <a:endParaRPr lang="en-US"/>
                    </a:p>
                  </a:txBody>
                  <a:tcPr/>
                </a:tc>
                <a:extLst>
                  <a:ext uri="{0D108BD9-81ED-4DB2-BD59-A6C34878D82A}">
                    <a16:rowId xmlns:a16="http://schemas.microsoft.com/office/drawing/2014/main" val="10014"/>
                  </a:ext>
                </a:extLst>
              </a:tr>
              <a:tr h="200025">
                <a:tc>
                  <a:txBody>
                    <a:bodyPr/>
                    <a:lstStyle>
                      <a:lvl1pPr marL="342900" indent="-3429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538163">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538163" marR="0" lvl="1" indent="0" algn="l" defTabSz="914400" rtl="0" eaLnBrk="1" fontAlgn="base" latinLnBrk="0" hangingPunct="1">
                        <a:lnSpc>
                          <a:spcPct val="100000"/>
                        </a:lnSpc>
                        <a:spcBef>
                          <a:spcPts val="125"/>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Mutant</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tc>
                  <a:txBody>
                    <a:bodyPr/>
                    <a:lstStyle>
                      <a:lvl1pPr>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ts val="125"/>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31 (13)</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extLst>
                  <a:ext uri="{0D108BD9-81ED-4DB2-BD59-A6C34878D82A}">
                    <a16:rowId xmlns:a16="http://schemas.microsoft.com/office/drawing/2014/main" val="10015"/>
                  </a:ext>
                </a:extLst>
              </a:tr>
              <a:tr h="200025">
                <a:tc>
                  <a:txBody>
                    <a:bodyPr/>
                    <a:lstStyle>
                      <a:lvl1pPr marL="342900" indent="-3429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538163">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538163" marR="0" lvl="1" indent="0" algn="l" defTabSz="914400" rtl="0" eaLnBrk="1" fontAlgn="base" latinLnBrk="0" hangingPunct="1">
                        <a:lnSpc>
                          <a:spcPct val="100000"/>
                        </a:lnSpc>
                        <a:spcBef>
                          <a:spcPts val="125"/>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Wildtype</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tc>
                  <a:txBody>
                    <a:bodyPr/>
                    <a:lstStyle>
                      <a:lvl1pPr>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ts val="125"/>
                        </a:spcBef>
                        <a:spcAft>
                          <a:spcPct val="0"/>
                        </a:spcAft>
                        <a:buClrTx/>
                        <a:buSzTx/>
                        <a:buFontTx/>
                        <a:buNone/>
                        <a:tabLst/>
                      </a:pPr>
                      <a:r>
                        <a:rPr kumimoji="0" lang="en-US" altLang="en-US" sz="1200" b="0" i="0" u="none" strike="noStrike" cap="none" normalizeH="0" baseline="0" dirty="0">
                          <a:ln>
                            <a:noFill/>
                          </a:ln>
                          <a:solidFill>
                            <a:srgbClr val="2A2B2E"/>
                          </a:solidFill>
                          <a:effectLst/>
                          <a:latin typeface="+mn-lt"/>
                        </a:rPr>
                        <a:t>108 (47)</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extLst>
                  <a:ext uri="{0D108BD9-81ED-4DB2-BD59-A6C34878D82A}">
                    <a16:rowId xmlns:a16="http://schemas.microsoft.com/office/drawing/2014/main" val="10016"/>
                  </a:ext>
                </a:extLst>
              </a:tr>
              <a:tr h="200025">
                <a:tc>
                  <a:txBody>
                    <a:bodyPr/>
                    <a:lstStyle>
                      <a:lvl1pPr marL="342900" indent="-3429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538163">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538163" marR="0" lvl="1" indent="0" algn="l" defTabSz="914400" rtl="0" eaLnBrk="1" fontAlgn="base" latinLnBrk="0" hangingPunct="1">
                        <a:lnSpc>
                          <a:spcPct val="100000"/>
                        </a:lnSpc>
                        <a:spcBef>
                          <a:spcPts val="125"/>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Unknown</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tc>
                  <a:txBody>
                    <a:bodyPr/>
                    <a:lstStyle>
                      <a:lvl1pPr>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ts val="125"/>
                        </a:spcBef>
                        <a:spcAft>
                          <a:spcPct val="0"/>
                        </a:spcAft>
                        <a:buClrTx/>
                        <a:buSzTx/>
                        <a:buFontTx/>
                        <a:buNone/>
                        <a:tabLst/>
                      </a:pPr>
                      <a:r>
                        <a:rPr kumimoji="0" lang="en-US" altLang="en-US" sz="1200" b="0" i="0" u="none" strike="noStrike" cap="none" normalizeH="0" baseline="0" dirty="0">
                          <a:ln>
                            <a:noFill/>
                          </a:ln>
                          <a:solidFill>
                            <a:srgbClr val="2A2B2E"/>
                          </a:solidFill>
                          <a:effectLst/>
                          <a:latin typeface="+mn-lt"/>
                        </a:rPr>
                        <a:t>91 (40)</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extLst>
                  <a:ext uri="{0D108BD9-81ED-4DB2-BD59-A6C34878D82A}">
                    <a16:rowId xmlns:a16="http://schemas.microsoft.com/office/drawing/2014/main" val="10017"/>
                  </a:ext>
                </a:extLst>
              </a:tr>
              <a:tr h="200025">
                <a:tc>
                  <a:txBody>
                    <a:bodyPr/>
                    <a:lstStyle>
                      <a:lvl1pPr marL="15875">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5875" marR="0" lvl="0" indent="0" algn="l" defTabSz="914400" rtl="0" eaLnBrk="1" fontAlgn="base" latinLnBrk="0" hangingPunct="1">
                        <a:lnSpc>
                          <a:spcPct val="100000"/>
                        </a:lnSpc>
                        <a:spcBef>
                          <a:spcPts val="100"/>
                        </a:spcBef>
                        <a:spcAft>
                          <a:spcPct val="0"/>
                        </a:spcAft>
                        <a:buClrTx/>
                        <a:buSzTx/>
                        <a:buFontTx/>
                        <a:buNone/>
                        <a:tabLst/>
                      </a:pPr>
                      <a:r>
                        <a:rPr kumimoji="0" lang="en-US" altLang="en-US" sz="1200" b="1" i="0" u="none" strike="noStrike" cap="none" normalizeH="0" baseline="0">
                          <a:ln>
                            <a:noFill/>
                          </a:ln>
                          <a:solidFill>
                            <a:srgbClr val="2A2B2E"/>
                          </a:solidFill>
                          <a:effectLst/>
                          <a:latin typeface="+mn-lt"/>
                        </a:rPr>
                        <a:t>Prior therapies in the metastatic setting</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tc>
                  <a:txBody>
                    <a:bodyPr/>
                    <a:lstStyle>
                      <a:lvl1pPr marL="15875">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5875" marR="0" lvl="0" indent="0" algn="ctr" defTabSz="914400" rtl="0" eaLnBrk="1" fontAlgn="base" latinLnBrk="0" hangingPunct="1">
                        <a:lnSpc>
                          <a:spcPct val="100000"/>
                        </a:lnSpc>
                        <a:spcBef>
                          <a:spcPts val="100"/>
                        </a:spcBef>
                        <a:spcAft>
                          <a:spcPct val="0"/>
                        </a:spcAft>
                        <a:buClrTx/>
                        <a:buSzTx/>
                        <a:buFontTx/>
                        <a:buNone/>
                        <a:tabLst/>
                      </a:pPr>
                      <a:endParaRPr kumimoji="0" lang="en-US" altLang="en-US" sz="1200" b="0" i="0" u="none" strike="noStrike" cap="none" normalizeH="0" baseline="0">
                        <a:ln>
                          <a:noFill/>
                        </a:ln>
                        <a:solidFill>
                          <a:srgbClr val="2A2B2E"/>
                        </a:solidFill>
                        <a:effectLst/>
                        <a:latin typeface="+mn-lt"/>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extLst>
                  <a:ext uri="{0D108BD9-81ED-4DB2-BD59-A6C34878D82A}">
                    <a16:rowId xmlns:a16="http://schemas.microsoft.com/office/drawing/2014/main" val="10018"/>
                  </a:ext>
                </a:extLst>
              </a:tr>
              <a:tr h="200025">
                <a:tc>
                  <a:txBody>
                    <a:bodyPr/>
                    <a:lstStyle>
                      <a:lvl1pPr marL="342900" indent="-3429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473075">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473075" marR="0" lvl="1" indent="0" algn="l" defTabSz="914400" rtl="0" eaLnBrk="1" fontAlgn="base" latinLnBrk="0" hangingPunct="1">
                        <a:lnSpc>
                          <a:spcPct val="100000"/>
                        </a:lnSpc>
                        <a:spcBef>
                          <a:spcPts val="100"/>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Anticancer regimens, median (IQR)</a:t>
                      </a:r>
                      <a:r>
                        <a:rPr kumimoji="0" lang="en-US" altLang="en-US" sz="1200" b="0" i="0" u="none" strike="noStrike" cap="none" normalizeH="0" baseline="30000">
                          <a:ln>
                            <a:noFill/>
                          </a:ln>
                          <a:solidFill>
                            <a:srgbClr val="2A2B2E"/>
                          </a:solidFill>
                          <a:effectLst/>
                          <a:latin typeface="+mn-lt"/>
                        </a:rPr>
                        <a:t>a</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tc>
                  <a:txBody>
                    <a:bodyPr/>
                    <a:lstStyle>
                      <a:lvl1pPr marL="15875">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5875" marR="0" lvl="0" indent="0" algn="ctr" defTabSz="914400" rtl="0" eaLnBrk="1" fontAlgn="base" latinLnBrk="0" hangingPunct="1">
                        <a:lnSpc>
                          <a:spcPct val="100000"/>
                        </a:lnSpc>
                        <a:spcBef>
                          <a:spcPts val="100"/>
                        </a:spcBef>
                        <a:spcAft>
                          <a:spcPct val="0"/>
                        </a:spcAft>
                        <a:buClrTx/>
                        <a:buSzTx/>
                        <a:buFontTx/>
                        <a:buNone/>
                        <a:tabLst/>
                      </a:pPr>
                      <a:r>
                        <a:rPr kumimoji="0" lang="en-US" altLang="en-US" sz="1200" b="1" i="0" u="none" strike="noStrike" cap="none" normalizeH="0" baseline="0">
                          <a:ln>
                            <a:noFill/>
                          </a:ln>
                          <a:solidFill>
                            <a:srgbClr val="2A2B2E"/>
                          </a:solidFill>
                          <a:effectLst/>
                          <a:latin typeface="+mn-lt"/>
                        </a:rPr>
                        <a:t>2 (1-3)</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extLst>
                  <a:ext uri="{0D108BD9-81ED-4DB2-BD59-A6C34878D82A}">
                    <a16:rowId xmlns:a16="http://schemas.microsoft.com/office/drawing/2014/main" val="10019"/>
                  </a:ext>
                </a:extLst>
              </a:tr>
              <a:tr h="200025">
                <a:tc>
                  <a:txBody>
                    <a:bodyPr/>
                    <a:lstStyle>
                      <a:lvl1pPr marL="15875">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5875" marR="0" lvl="0" indent="0" algn="l" defTabSz="914400" rtl="0" eaLnBrk="1" fontAlgn="base" latinLnBrk="0" hangingPunct="1">
                        <a:lnSpc>
                          <a:spcPct val="100000"/>
                        </a:lnSpc>
                        <a:spcBef>
                          <a:spcPts val="100"/>
                        </a:spcBef>
                        <a:spcAft>
                          <a:spcPct val="0"/>
                        </a:spcAft>
                        <a:buClrTx/>
                        <a:buSzTx/>
                        <a:buFontTx/>
                        <a:buNone/>
                        <a:tabLst/>
                      </a:pPr>
                      <a:r>
                        <a:rPr kumimoji="0" lang="en-US" altLang="en-US" sz="1200" b="1" i="0" u="none" strike="noStrike" cap="none" normalizeH="0" baseline="0">
                          <a:ln>
                            <a:noFill/>
                          </a:ln>
                          <a:solidFill>
                            <a:srgbClr val="2A2B2E"/>
                          </a:solidFill>
                          <a:effectLst/>
                          <a:latin typeface="+mn-lt"/>
                        </a:rPr>
                        <a:t>Chemotherapy drugs, n (%)</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tc>
                  <a:txBody>
                    <a:bodyPr/>
                    <a:lstStyle>
                      <a:lvl1pPr marL="15875">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15875" marR="0" lvl="0" indent="0" algn="ctr" defTabSz="914400" rtl="0" eaLnBrk="1" fontAlgn="base" latinLnBrk="0" hangingPunct="1">
                        <a:lnSpc>
                          <a:spcPct val="100000"/>
                        </a:lnSpc>
                        <a:spcBef>
                          <a:spcPts val="100"/>
                        </a:spcBef>
                        <a:spcAft>
                          <a:spcPct val="0"/>
                        </a:spcAft>
                        <a:buClrTx/>
                        <a:buSzTx/>
                        <a:buFontTx/>
                        <a:buNone/>
                        <a:tabLst/>
                      </a:pPr>
                      <a:endParaRPr kumimoji="0" lang="en-US" altLang="en-US" sz="1200" b="0" i="0" u="none" strike="noStrike" cap="none" normalizeH="0" baseline="0">
                        <a:ln>
                          <a:noFill/>
                        </a:ln>
                        <a:solidFill>
                          <a:srgbClr val="2A2B2E"/>
                        </a:solidFill>
                        <a:effectLst/>
                        <a:latin typeface="+mn-lt"/>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extLst>
                  <a:ext uri="{0D108BD9-81ED-4DB2-BD59-A6C34878D82A}">
                    <a16:rowId xmlns:a16="http://schemas.microsoft.com/office/drawing/2014/main" val="10020"/>
                  </a:ext>
                </a:extLst>
              </a:tr>
              <a:tr h="200025">
                <a:tc>
                  <a:txBody>
                    <a:bodyPr/>
                    <a:lstStyle>
                      <a:lvl1pPr marL="342900" indent="-3429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519113" indent="-61913">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519113" marR="0" lvl="1" indent="-61913" algn="l" defTabSz="914400" rtl="0" eaLnBrk="1" fontAlgn="base" latinLnBrk="0" hangingPunct="1">
                        <a:lnSpc>
                          <a:spcPct val="100000"/>
                        </a:lnSpc>
                        <a:spcBef>
                          <a:spcPts val="450"/>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Taxanes</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tc>
                  <a:txBody>
                    <a:bodyPr/>
                    <a:lstStyle>
                      <a:lvl1pPr marL="61913" indent="-61913">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61913" marR="0" lvl="0" indent="-61913" algn="ctr" defTabSz="914400" rtl="0" eaLnBrk="1" fontAlgn="base" latinLnBrk="0" hangingPunct="1">
                        <a:lnSpc>
                          <a:spcPct val="100000"/>
                        </a:lnSpc>
                        <a:spcBef>
                          <a:spcPts val="450"/>
                        </a:spcBef>
                        <a:spcAft>
                          <a:spcPct val="0"/>
                        </a:spcAft>
                        <a:buClrTx/>
                        <a:buSzTx/>
                        <a:buFontTx/>
                        <a:buNone/>
                        <a:tabLst/>
                      </a:pPr>
                      <a:r>
                        <a:rPr kumimoji="0" lang="en-US" altLang="en-US" sz="1200" b="0" i="0" u="none" strike="noStrike" cap="none" normalizeH="0" baseline="0" dirty="0">
                          <a:ln>
                            <a:noFill/>
                          </a:ln>
                          <a:solidFill>
                            <a:srgbClr val="2A2B2E"/>
                          </a:solidFill>
                          <a:effectLst/>
                          <a:latin typeface="+mn-lt"/>
                        </a:rPr>
                        <a:t>149 (65)</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extLst>
                  <a:ext uri="{0D108BD9-81ED-4DB2-BD59-A6C34878D82A}">
                    <a16:rowId xmlns:a16="http://schemas.microsoft.com/office/drawing/2014/main" val="10021"/>
                  </a:ext>
                </a:extLst>
              </a:tr>
              <a:tr h="200025">
                <a:tc>
                  <a:txBody>
                    <a:bodyPr/>
                    <a:lstStyle>
                      <a:lvl1pPr marL="342900" indent="-3429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457200" marR="0" lvl="1"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Anthracyclines</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tc>
                  <a:txBody>
                    <a:bodyPr/>
                    <a:lstStyle>
                      <a:lvl1pPr>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26 (11)</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extLst>
                  <a:ext uri="{0D108BD9-81ED-4DB2-BD59-A6C34878D82A}">
                    <a16:rowId xmlns:a16="http://schemas.microsoft.com/office/drawing/2014/main" val="10022"/>
                  </a:ext>
                </a:extLst>
              </a:tr>
              <a:tr h="427038">
                <a:tc>
                  <a:txBody>
                    <a:bodyPr/>
                    <a:lstStyle>
                      <a:lvl1pPr marL="342900" indent="-3429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457200" marR="0" lvl="1"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Cyclophosphamide</a:t>
                      </a:r>
                    </a:p>
                    <a:p>
                      <a:pPr marL="457200" marR="0" lvl="1" indent="0" algn="l" defTabSz="914400" rtl="0" eaLnBrk="1" fontAlgn="base" latinLnBrk="0" hangingPunct="1">
                        <a:lnSpc>
                          <a:spcPct val="100000"/>
                        </a:lnSpc>
                        <a:spcBef>
                          <a:spcPts val="250"/>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Carboplatin</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tc>
                  <a:txBody>
                    <a:bodyPr/>
                    <a:lstStyle>
                      <a:lvl1pPr>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A2B2E"/>
                          </a:solidFill>
                          <a:effectLst/>
                          <a:latin typeface="+mn-lt"/>
                        </a:rPr>
                        <a:t>16 (7)</a:t>
                      </a:r>
                    </a:p>
                    <a:p>
                      <a:pPr marL="0" marR="0" lvl="0" indent="0" algn="ctr" defTabSz="914400" rtl="0" eaLnBrk="1" fontAlgn="base" latinLnBrk="0" hangingPunct="1">
                        <a:lnSpc>
                          <a:spcPct val="100000"/>
                        </a:lnSpc>
                        <a:spcBef>
                          <a:spcPts val="250"/>
                        </a:spcBef>
                        <a:spcAft>
                          <a:spcPct val="0"/>
                        </a:spcAft>
                        <a:buClrTx/>
                        <a:buSzTx/>
                        <a:buFontTx/>
                        <a:buNone/>
                        <a:tabLst/>
                      </a:pPr>
                      <a:r>
                        <a:rPr kumimoji="0" lang="en-US" altLang="en-US" sz="1200" b="0" i="0" u="none" strike="noStrike" cap="none" normalizeH="0" baseline="0" dirty="0">
                          <a:ln>
                            <a:noFill/>
                          </a:ln>
                          <a:solidFill>
                            <a:srgbClr val="2A2B2E"/>
                          </a:solidFill>
                          <a:effectLst/>
                          <a:latin typeface="+mn-lt"/>
                        </a:rPr>
                        <a:t>96 (42)</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extLst>
                  <a:ext uri="{0D108BD9-81ED-4DB2-BD59-A6C34878D82A}">
                    <a16:rowId xmlns:a16="http://schemas.microsoft.com/office/drawing/2014/main" val="10023"/>
                  </a:ext>
                </a:extLst>
              </a:tr>
              <a:tr h="200025">
                <a:tc>
                  <a:txBody>
                    <a:bodyPr/>
                    <a:lstStyle>
                      <a:lvl1pPr marL="342900" indent="-342900">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457200" marR="0" lvl="1" indent="0" algn="l" defTabSz="914400" rtl="0" eaLnBrk="1" fontAlgn="base" latinLnBrk="0" hangingPunct="1">
                        <a:lnSpc>
                          <a:spcPct val="100000"/>
                        </a:lnSpc>
                        <a:spcBef>
                          <a:spcPts val="250"/>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Capecitabine</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tc>
                  <a:txBody>
                    <a:bodyPr/>
                    <a:lstStyle>
                      <a:lvl1pPr>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ts val="250"/>
                        </a:spcBef>
                        <a:spcAft>
                          <a:spcPct val="0"/>
                        </a:spcAft>
                        <a:buClrTx/>
                        <a:buSzTx/>
                        <a:buFontTx/>
                        <a:buNone/>
                        <a:tabLst/>
                      </a:pPr>
                      <a:r>
                        <a:rPr kumimoji="0" lang="en-US" altLang="en-US" sz="1200" b="0" i="0" u="none" strike="noStrike" cap="none" normalizeH="0" baseline="0">
                          <a:ln>
                            <a:noFill/>
                          </a:ln>
                          <a:solidFill>
                            <a:srgbClr val="2A2B2E"/>
                          </a:solidFill>
                          <a:effectLst/>
                          <a:latin typeface="+mn-lt"/>
                        </a:rPr>
                        <a:t>94 (41)</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extLst>
                  <a:ext uri="{0D108BD9-81ED-4DB2-BD59-A6C34878D82A}">
                    <a16:rowId xmlns:a16="http://schemas.microsoft.com/office/drawing/2014/main" val="10024"/>
                  </a:ext>
                </a:extLst>
              </a:tr>
              <a:tr h="200025">
                <a:tc>
                  <a:txBody>
                    <a:bodyPr/>
                    <a:lstStyle>
                      <a:lvl1pPr>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0" marR="0" lvl="0" indent="0" algn="l" defTabSz="914400" rtl="0" eaLnBrk="1" fontAlgn="base" latinLnBrk="0" hangingPunct="1">
                        <a:lnSpc>
                          <a:spcPct val="100000"/>
                        </a:lnSpc>
                        <a:spcBef>
                          <a:spcPts val="250"/>
                        </a:spcBef>
                        <a:spcAft>
                          <a:spcPct val="0"/>
                        </a:spcAft>
                        <a:buClrTx/>
                        <a:buSzTx/>
                        <a:buFontTx/>
                        <a:buNone/>
                        <a:tabLst/>
                      </a:pPr>
                      <a:r>
                        <a:rPr kumimoji="0" lang="en-US" altLang="en-US" sz="1200" b="1" i="0" u="none" strike="noStrike" cap="none" normalizeH="0" baseline="0">
                          <a:ln>
                            <a:noFill/>
                          </a:ln>
                          <a:solidFill>
                            <a:srgbClr val="2A2B2E"/>
                          </a:solidFill>
                          <a:effectLst/>
                          <a:latin typeface="+mn-lt"/>
                        </a:rPr>
                        <a:t>PARPi, n (%)</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tc>
                  <a:txBody>
                    <a:bodyPr/>
                    <a:lstStyle>
                      <a:lvl1pPr>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ts val="250"/>
                        </a:spcBef>
                        <a:spcAft>
                          <a:spcPct val="0"/>
                        </a:spcAft>
                        <a:buClrTx/>
                        <a:buSzTx/>
                        <a:buFontTx/>
                        <a:buNone/>
                        <a:tabLst/>
                      </a:pPr>
                      <a:r>
                        <a:rPr kumimoji="0" lang="en-US" altLang="en-US" sz="1200" b="0" i="0" u="none" strike="noStrike" cap="none" normalizeH="0" baseline="0" dirty="0">
                          <a:ln>
                            <a:noFill/>
                          </a:ln>
                          <a:solidFill>
                            <a:srgbClr val="2A2B2E"/>
                          </a:solidFill>
                          <a:effectLst/>
                          <a:latin typeface="+mn-lt"/>
                        </a:rPr>
                        <a:t>15 (7)</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CED2"/>
                    </a:solidFill>
                  </a:tcPr>
                </a:tc>
                <a:extLst>
                  <a:ext uri="{0D108BD9-81ED-4DB2-BD59-A6C34878D82A}">
                    <a16:rowId xmlns:a16="http://schemas.microsoft.com/office/drawing/2014/main" val="10025"/>
                  </a:ext>
                </a:extLst>
              </a:tr>
              <a:tr h="200025">
                <a:tc>
                  <a:txBody>
                    <a:bodyPr/>
                    <a:lstStyle>
                      <a:lvl1pPr>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0" marR="0" lvl="0" indent="0" algn="l" defTabSz="914400" rtl="0" eaLnBrk="1" fontAlgn="base" latinLnBrk="0" hangingPunct="1">
                        <a:lnSpc>
                          <a:spcPct val="100000"/>
                        </a:lnSpc>
                        <a:spcBef>
                          <a:spcPts val="250"/>
                        </a:spcBef>
                        <a:spcAft>
                          <a:spcPct val="0"/>
                        </a:spcAft>
                        <a:buClrTx/>
                        <a:buSzTx/>
                        <a:buFontTx/>
                        <a:buNone/>
                        <a:tabLst/>
                      </a:pPr>
                      <a:r>
                        <a:rPr kumimoji="0" lang="en-US" altLang="en-US" sz="1200" b="1" i="0" u="none" strike="noStrike" cap="none" normalizeH="0" baseline="0">
                          <a:ln>
                            <a:noFill/>
                          </a:ln>
                          <a:solidFill>
                            <a:srgbClr val="2A2B2E"/>
                          </a:solidFill>
                          <a:effectLst/>
                          <a:latin typeface="+mn-lt"/>
                        </a:rPr>
                        <a:t>PD-L1 inhibitors, n (%)</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tc>
                  <a:txBody>
                    <a:bodyPr/>
                    <a:lstStyle>
                      <a:lvl1pPr>
                        <a:lnSpc>
                          <a:spcPct val="114000"/>
                        </a:lnSpc>
                        <a:spcAft>
                          <a:spcPts val="600"/>
                        </a:spcAft>
                        <a:buFont typeface="Arial" panose="020B0604020202020204" pitchFamily="34" charset="0"/>
                        <a:defRPr>
                          <a:solidFill>
                            <a:schemeClr val="tx1"/>
                          </a:solidFill>
                          <a:latin typeface="Trebuchet MS" panose="020B0603020202020204" pitchFamily="34" charset="0"/>
                        </a:defRPr>
                      </a:lvl1pPr>
                      <a:lvl2pPr marL="742950" indent="-285750">
                        <a:lnSpc>
                          <a:spcPct val="114000"/>
                        </a:lnSpc>
                        <a:spcAft>
                          <a:spcPts val="600"/>
                        </a:spcAft>
                        <a:buFont typeface="Apple Symbols"/>
                        <a:defRPr sz="1600" i="1">
                          <a:solidFill>
                            <a:schemeClr val="tx1"/>
                          </a:solidFill>
                          <a:latin typeface="Georgia" panose="02040502050405020303" pitchFamily="18" charset="0"/>
                        </a:defRPr>
                      </a:lvl2pPr>
                      <a:lvl3pPr marL="1143000" indent="-228600">
                        <a:lnSpc>
                          <a:spcPct val="114000"/>
                        </a:lnSpc>
                        <a:spcAft>
                          <a:spcPts val="600"/>
                        </a:spcAft>
                        <a:buFont typeface="Apple Symbols"/>
                        <a:defRPr sz="1400">
                          <a:solidFill>
                            <a:schemeClr val="tx1"/>
                          </a:solidFill>
                          <a:latin typeface="Trebuchet MS" panose="020B0603020202020204" pitchFamily="34" charset="0"/>
                        </a:defRPr>
                      </a:lvl3pPr>
                      <a:lvl4pPr marL="1600200" indent="-228600">
                        <a:lnSpc>
                          <a:spcPct val="114000"/>
                        </a:lnSpc>
                        <a:spcAft>
                          <a:spcPts val="600"/>
                        </a:spcAft>
                        <a:buFont typeface="Apple Symbols"/>
                        <a:defRPr sz="1200">
                          <a:solidFill>
                            <a:schemeClr val="tx1"/>
                          </a:solidFill>
                          <a:latin typeface="Trebuchet MS" panose="020B0603020202020204" pitchFamily="34" charset="0"/>
                        </a:defRPr>
                      </a:lvl4pPr>
                      <a:lvl5pPr marL="2057400" indent="-228600">
                        <a:lnSpc>
                          <a:spcPct val="114000"/>
                        </a:lnSpc>
                        <a:spcAft>
                          <a:spcPts val="600"/>
                        </a:spcAft>
                        <a:buFont typeface="Apple Symbols"/>
                        <a:defRPr sz="1000">
                          <a:solidFill>
                            <a:schemeClr val="tx1"/>
                          </a:solidFill>
                          <a:latin typeface="Trebuchet MS" panose="020B0603020202020204" pitchFamily="34" charset="0"/>
                        </a:defRPr>
                      </a:lvl5pPr>
                      <a:lvl6pPr marL="25146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6pPr>
                      <a:lvl7pPr marL="29718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7pPr>
                      <a:lvl8pPr marL="34290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8pPr>
                      <a:lvl9pPr marL="3886200" indent="-228600" fontAlgn="base">
                        <a:lnSpc>
                          <a:spcPct val="114000"/>
                        </a:lnSpc>
                        <a:spcBef>
                          <a:spcPct val="0"/>
                        </a:spcBef>
                        <a:spcAft>
                          <a:spcPts val="600"/>
                        </a:spcAft>
                        <a:buFont typeface="Apple Symbols"/>
                        <a:defRPr sz="1000">
                          <a:solidFill>
                            <a:schemeClr val="tx1"/>
                          </a:solidFill>
                          <a:latin typeface="Trebuchet MS" panose="020B0603020202020204" pitchFamily="34" charset="0"/>
                        </a:defRPr>
                      </a:lvl9pPr>
                    </a:lstStyle>
                    <a:p>
                      <a:pPr marL="0" marR="0" lvl="0" indent="0" algn="ctr" defTabSz="914400" rtl="0" eaLnBrk="1" fontAlgn="base" latinLnBrk="0" hangingPunct="1">
                        <a:lnSpc>
                          <a:spcPct val="100000"/>
                        </a:lnSpc>
                        <a:spcBef>
                          <a:spcPts val="250"/>
                        </a:spcBef>
                        <a:spcAft>
                          <a:spcPct val="0"/>
                        </a:spcAft>
                        <a:buClrTx/>
                        <a:buSzTx/>
                        <a:buFontTx/>
                        <a:buNone/>
                        <a:tabLst/>
                      </a:pPr>
                      <a:r>
                        <a:rPr kumimoji="0" lang="en-US" altLang="en-US" sz="1200" b="0" i="0" u="none" strike="noStrike" cap="none" normalizeH="0" baseline="0" dirty="0">
                          <a:ln>
                            <a:noFill/>
                          </a:ln>
                          <a:solidFill>
                            <a:srgbClr val="2A2B2E"/>
                          </a:solidFill>
                          <a:effectLst/>
                          <a:latin typeface="+mn-lt"/>
                        </a:rPr>
                        <a:t>111 (48)</a:t>
                      </a: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8EA"/>
                    </a:solidFill>
                  </a:tcPr>
                </a:tc>
                <a:extLst>
                  <a:ext uri="{0D108BD9-81ED-4DB2-BD59-A6C34878D82A}">
                    <a16:rowId xmlns:a16="http://schemas.microsoft.com/office/drawing/2014/main" val="10026"/>
                  </a:ext>
                </a:extLst>
              </a:tr>
            </a:tbl>
          </a:graphicData>
        </a:graphic>
      </p:graphicFrame>
      <p:sp>
        <p:nvSpPr>
          <p:cNvPr id="251997" name="TextBox 7">
            <a:extLst>
              <a:ext uri="{FF2B5EF4-FFF2-40B4-BE49-F238E27FC236}">
                <a16:creationId xmlns:a16="http://schemas.microsoft.com/office/drawing/2014/main" id="{440FEDBC-23FF-6270-6400-D5D61CF92664}"/>
              </a:ext>
            </a:extLst>
          </p:cNvPr>
          <p:cNvSpPr txBox="1">
            <a:spLocks noChangeArrowheads="1"/>
          </p:cNvSpPr>
          <p:nvPr/>
        </p:nvSpPr>
        <p:spPr bwMode="auto">
          <a:xfrm>
            <a:off x="122238" y="2000250"/>
            <a:ext cx="5010150" cy="2954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6213" indent="-165100">
              <a:tabLst>
                <a:tab pos="176213" algn="l"/>
              </a:tabLst>
              <a:defRPr>
                <a:solidFill>
                  <a:schemeClr val="tx1"/>
                </a:solidFill>
                <a:latin typeface="Arial" panose="020B0604020202020204" pitchFamily="34" charset="0"/>
              </a:defRPr>
            </a:lvl1pPr>
            <a:lvl2pPr marL="742950" indent="-285750">
              <a:tabLst>
                <a:tab pos="176213" algn="l"/>
              </a:tabLst>
              <a:defRPr>
                <a:solidFill>
                  <a:schemeClr val="tx1"/>
                </a:solidFill>
                <a:latin typeface="Arial" panose="020B0604020202020204" pitchFamily="34" charset="0"/>
              </a:defRPr>
            </a:lvl2pPr>
            <a:lvl3pPr marL="1143000" indent="-228600">
              <a:tabLst>
                <a:tab pos="176213" algn="l"/>
              </a:tabLst>
              <a:defRPr>
                <a:solidFill>
                  <a:schemeClr val="tx1"/>
                </a:solidFill>
                <a:latin typeface="Arial" panose="020B0604020202020204" pitchFamily="34" charset="0"/>
              </a:defRPr>
            </a:lvl3pPr>
            <a:lvl4pPr marL="1600200" indent="-228600">
              <a:tabLst>
                <a:tab pos="176213" algn="l"/>
              </a:tabLst>
              <a:defRPr>
                <a:solidFill>
                  <a:schemeClr val="tx1"/>
                </a:solidFill>
                <a:latin typeface="Arial" panose="020B0604020202020204" pitchFamily="34" charset="0"/>
              </a:defRPr>
            </a:lvl4pPr>
            <a:lvl5pPr marL="2057400" indent="-228600">
              <a:tabLst>
                <a:tab pos="17621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7621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7621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7621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76213" algn="l"/>
              </a:tabLst>
              <a:defRPr>
                <a:solidFill>
                  <a:schemeClr val="tx1"/>
                </a:solidFill>
                <a:latin typeface="Arial" panose="020B0604020202020204" pitchFamily="34" charset="0"/>
              </a:defRPr>
            </a:lvl9pPr>
          </a:lstStyle>
          <a:p>
            <a:pPr eaLnBrk="1" hangingPunct="1">
              <a:spcBef>
                <a:spcPts val="100"/>
              </a:spcBef>
              <a:buFontTx/>
              <a:buChar char="•"/>
            </a:pPr>
            <a:r>
              <a:rPr lang="en-US" altLang="en-US" dirty="0">
                <a:solidFill>
                  <a:srgbClr val="203661"/>
                </a:solidFill>
                <a:latin typeface="+mn-lt"/>
                <a:cs typeface="Arial" panose="020B0604020202020204" pitchFamily="34" charset="0"/>
              </a:rPr>
              <a:t>Overall, 230 patients met the inclusion criteria</a:t>
            </a:r>
          </a:p>
          <a:p>
            <a:pPr eaLnBrk="1" hangingPunct="1">
              <a:spcBef>
                <a:spcPts val="100"/>
              </a:spcBef>
              <a:buFontTx/>
              <a:buChar char="•"/>
            </a:pPr>
            <a:endParaRPr lang="en-US" altLang="en-US" dirty="0">
              <a:solidFill>
                <a:srgbClr val="203661"/>
              </a:solidFill>
              <a:latin typeface="+mn-lt"/>
              <a:cs typeface="Arial" panose="020B0604020202020204" pitchFamily="34" charset="0"/>
            </a:endParaRPr>
          </a:p>
          <a:p>
            <a:pPr eaLnBrk="1" hangingPunct="1">
              <a:spcBef>
                <a:spcPts val="100"/>
              </a:spcBef>
              <a:buFontTx/>
              <a:buChar char="•"/>
            </a:pPr>
            <a:r>
              <a:rPr lang="en-US" altLang="en-US" dirty="0">
                <a:solidFill>
                  <a:srgbClr val="203661"/>
                </a:solidFill>
                <a:latin typeface="+mn-lt"/>
                <a:cs typeface="Arial" panose="020B0604020202020204" pitchFamily="34" charset="0"/>
              </a:rPr>
              <a:t>median age was 60 years, and 17% had an ECOG performance status ≥ 2</a:t>
            </a:r>
            <a:endParaRPr lang="en-US" altLang="en-US" b="1" dirty="0">
              <a:solidFill>
                <a:srgbClr val="203661"/>
              </a:solidFill>
              <a:latin typeface="+mn-lt"/>
              <a:cs typeface="Arial" panose="020B0604020202020204" pitchFamily="34" charset="0"/>
            </a:endParaRPr>
          </a:p>
          <a:p>
            <a:pPr eaLnBrk="1" hangingPunct="1">
              <a:spcBef>
                <a:spcPts val="100"/>
              </a:spcBef>
              <a:buFontTx/>
              <a:buChar char="•"/>
            </a:pPr>
            <a:endParaRPr lang="en-US" altLang="en-US" dirty="0">
              <a:solidFill>
                <a:srgbClr val="203661"/>
              </a:solidFill>
              <a:latin typeface="+mn-lt"/>
              <a:cs typeface="Arial" panose="020B0604020202020204" pitchFamily="34" charset="0"/>
            </a:endParaRPr>
          </a:p>
          <a:p>
            <a:pPr eaLnBrk="1" hangingPunct="1">
              <a:spcBef>
                <a:spcPts val="238"/>
              </a:spcBef>
              <a:buFontTx/>
              <a:buChar char="•"/>
            </a:pPr>
            <a:r>
              <a:rPr lang="en-US" altLang="en-US" dirty="0">
                <a:solidFill>
                  <a:srgbClr val="203661"/>
                </a:solidFill>
                <a:latin typeface="+mn-lt"/>
              </a:rPr>
              <a:t>33% and 67% of patients received Trodelvy in 2L and in 3L+, respectively</a:t>
            </a:r>
          </a:p>
          <a:p>
            <a:pPr eaLnBrk="1" hangingPunct="1">
              <a:lnSpc>
                <a:spcPct val="101000"/>
              </a:lnSpc>
              <a:spcBef>
                <a:spcPts val="125"/>
              </a:spcBef>
            </a:pPr>
            <a:endParaRPr lang="en-US" altLang="en-US" dirty="0">
              <a:solidFill>
                <a:srgbClr val="203661"/>
              </a:solidFill>
              <a:latin typeface="+mn-lt"/>
            </a:endParaRPr>
          </a:p>
          <a:p>
            <a:pPr eaLnBrk="1" hangingPunct="1">
              <a:spcBef>
                <a:spcPts val="138"/>
              </a:spcBef>
              <a:buFontTx/>
              <a:buChar char="•"/>
            </a:pPr>
            <a:r>
              <a:rPr lang="en-US" altLang="en-US" dirty="0">
                <a:solidFill>
                  <a:srgbClr val="203661"/>
                </a:solidFill>
                <a:latin typeface="+mn-lt"/>
              </a:rPr>
              <a:t>At the end of the study period, 21 (9%) patients were still receiving Trodelvy</a:t>
            </a:r>
          </a:p>
        </p:txBody>
      </p:sp>
      <p:sp>
        <p:nvSpPr>
          <p:cNvPr id="251998" name="TextBox 10">
            <a:extLst>
              <a:ext uri="{FF2B5EF4-FFF2-40B4-BE49-F238E27FC236}">
                <a16:creationId xmlns:a16="http://schemas.microsoft.com/office/drawing/2014/main" id="{7102792B-79EA-534A-2294-F3BB08F74460}"/>
              </a:ext>
            </a:extLst>
          </p:cNvPr>
          <p:cNvSpPr txBox="1">
            <a:spLocks noChangeArrowheads="1"/>
          </p:cNvSpPr>
          <p:nvPr/>
        </p:nvSpPr>
        <p:spPr bwMode="auto">
          <a:xfrm>
            <a:off x="-74958" y="6461513"/>
            <a:ext cx="10868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dirty="0">
                <a:solidFill>
                  <a:srgbClr val="54565B"/>
                </a:solidFill>
                <a:latin typeface="Trebuchet MS" panose="020B0603020202020204" pitchFamily="34" charset="0"/>
              </a:rPr>
              <a:t>1. </a:t>
            </a:r>
            <a:r>
              <a:rPr lang="en-US" sz="900" dirty="0" err="1"/>
              <a:t>Kalinsky</a:t>
            </a:r>
            <a:r>
              <a:rPr lang="en-US" sz="900" dirty="0"/>
              <a:t>, K., Spring, L., Yam, C. et al. Real-world use patterns, effectiveness, and tolerability of </a:t>
            </a:r>
            <a:r>
              <a:rPr lang="en-US" sz="900" dirty="0" err="1"/>
              <a:t>sacituzumab</a:t>
            </a:r>
            <a:r>
              <a:rPr lang="en-US" sz="900" dirty="0"/>
              <a:t> </a:t>
            </a:r>
            <a:r>
              <a:rPr lang="en-US" sz="900" dirty="0" err="1"/>
              <a:t>govitecan</a:t>
            </a:r>
            <a:r>
              <a:rPr lang="en-US" sz="900" dirty="0"/>
              <a:t> for second-line and later-line treatment of metastatic triple-negative breast cancer in the United States. Breast Cancer Res Treat (2024). </a:t>
            </a:r>
            <a:endParaRPr lang="fr-FR" altLang="en-US" sz="900" dirty="0">
              <a:solidFill>
                <a:srgbClr val="54565B"/>
              </a:solidFill>
              <a:latin typeface="Trebuchet MS" panose="020B0603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Number Placeholder 2">
            <a:extLst>
              <a:ext uri="{FF2B5EF4-FFF2-40B4-BE49-F238E27FC236}">
                <a16:creationId xmlns:a16="http://schemas.microsoft.com/office/drawing/2014/main" id="{5F120C62-0628-147E-C112-3F6AA13AEDC7}"/>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9B0E49F-715F-4172-BE38-A2A794CAFB7C}" type="slidenum">
              <a:rPr lang="en-US" altLang="en-US" smtClean="0">
                <a:solidFill>
                  <a:schemeClr val="bg1"/>
                </a:solidFill>
                <a:cs typeface="Arial" panose="020B0604020202020204" pitchFamily="34" charset="0"/>
              </a:rPr>
              <a:pPr fontAlgn="base">
                <a:spcBef>
                  <a:spcPct val="0"/>
                </a:spcBef>
                <a:spcAft>
                  <a:spcPct val="0"/>
                </a:spcAft>
              </a:pPr>
              <a:t>31</a:t>
            </a:fld>
            <a:endParaRPr lang="en-US" altLang="en-US">
              <a:solidFill>
                <a:schemeClr val="bg1"/>
              </a:solidFill>
              <a:cs typeface="Arial" panose="020B0604020202020204" pitchFamily="34" charset="0"/>
            </a:endParaRPr>
          </a:p>
        </p:txBody>
      </p:sp>
      <p:pic>
        <p:nvPicPr>
          <p:cNvPr id="5" name="Picture 4" descr="A graph of survival rates&#10;&#10;Description automatically generated">
            <a:extLst>
              <a:ext uri="{FF2B5EF4-FFF2-40B4-BE49-F238E27FC236}">
                <a16:creationId xmlns:a16="http://schemas.microsoft.com/office/drawing/2014/main" id="{1C3DCA9A-A04F-DCF5-512F-C91880E4A65C}"/>
              </a:ext>
            </a:extLst>
          </p:cNvPr>
          <p:cNvPicPr>
            <a:picLocks noChangeAspect="1"/>
          </p:cNvPicPr>
          <p:nvPr/>
        </p:nvPicPr>
        <p:blipFill rotWithShape="1">
          <a:blip r:embed="rId2"/>
          <a:srcRect l="3126"/>
          <a:stretch/>
        </p:blipFill>
        <p:spPr>
          <a:xfrm>
            <a:off x="2616200" y="2782233"/>
            <a:ext cx="5834062" cy="3086100"/>
          </a:xfrm>
          <a:prstGeom prst="rect">
            <a:avLst/>
          </a:prstGeom>
          <a:ln>
            <a:noFill/>
          </a:ln>
          <a:effectLst>
            <a:outerShdw blurRad="63500" sx="102000" sy="102000" algn="ctr" rotWithShape="0">
              <a:prstClr val="black">
                <a:alpha val="40000"/>
              </a:prstClr>
            </a:outerShdw>
          </a:effectLst>
        </p:spPr>
      </p:pic>
      <p:sp>
        <p:nvSpPr>
          <p:cNvPr id="253956" name="TextBox 5">
            <a:extLst>
              <a:ext uri="{FF2B5EF4-FFF2-40B4-BE49-F238E27FC236}">
                <a16:creationId xmlns:a16="http://schemas.microsoft.com/office/drawing/2014/main" id="{C208F702-6965-F317-A8F7-49C01AB5192A}"/>
              </a:ext>
            </a:extLst>
          </p:cNvPr>
          <p:cNvSpPr txBox="1">
            <a:spLocks noChangeArrowheads="1"/>
          </p:cNvSpPr>
          <p:nvPr/>
        </p:nvSpPr>
        <p:spPr bwMode="auto">
          <a:xfrm>
            <a:off x="2616200" y="2259624"/>
            <a:ext cx="5834062" cy="307777"/>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u="sng">
                <a:solidFill>
                  <a:schemeClr val="bg1"/>
                </a:solidFill>
                <a:cs typeface="Arial" panose="020B0604020202020204" pitchFamily="34" charset="0"/>
              </a:rPr>
              <a:t>RW OS in patients with mTNBC treated with SG in 2L+ lines</a:t>
            </a:r>
          </a:p>
        </p:txBody>
      </p:sp>
      <p:sp>
        <p:nvSpPr>
          <p:cNvPr id="253957" name="TextBox 6">
            <a:extLst>
              <a:ext uri="{FF2B5EF4-FFF2-40B4-BE49-F238E27FC236}">
                <a16:creationId xmlns:a16="http://schemas.microsoft.com/office/drawing/2014/main" id="{13981C85-9E15-EA71-346A-7D6DA1CC3822}"/>
              </a:ext>
            </a:extLst>
          </p:cNvPr>
          <p:cNvSpPr txBox="1">
            <a:spLocks noChangeArrowheads="1"/>
          </p:cNvSpPr>
          <p:nvPr/>
        </p:nvSpPr>
        <p:spPr bwMode="auto">
          <a:xfrm>
            <a:off x="5534025" y="3931583"/>
            <a:ext cx="522287" cy="27622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chemeClr val="bg1"/>
                </a:solidFill>
                <a:cs typeface="Arial" panose="020B0604020202020204" pitchFamily="34" charset="0"/>
              </a:rPr>
              <a:t>40%</a:t>
            </a:r>
          </a:p>
        </p:txBody>
      </p:sp>
      <p:sp>
        <p:nvSpPr>
          <p:cNvPr id="253958" name="TextBox 7">
            <a:extLst>
              <a:ext uri="{FF2B5EF4-FFF2-40B4-BE49-F238E27FC236}">
                <a16:creationId xmlns:a16="http://schemas.microsoft.com/office/drawing/2014/main" id="{CF2EB162-5B81-2021-ED26-5966A5BA97EC}"/>
              </a:ext>
            </a:extLst>
          </p:cNvPr>
          <p:cNvSpPr txBox="1">
            <a:spLocks noChangeArrowheads="1"/>
          </p:cNvSpPr>
          <p:nvPr/>
        </p:nvSpPr>
        <p:spPr bwMode="auto">
          <a:xfrm>
            <a:off x="7718425" y="4325283"/>
            <a:ext cx="543739" cy="307777"/>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chemeClr val="bg1"/>
                </a:solidFill>
                <a:cs typeface="Arial" panose="020B0604020202020204" pitchFamily="34" charset="0"/>
              </a:rPr>
              <a:t>23%</a:t>
            </a:r>
          </a:p>
        </p:txBody>
      </p:sp>
      <p:sp>
        <p:nvSpPr>
          <p:cNvPr id="15" name="TextBox 14">
            <a:extLst>
              <a:ext uri="{FF2B5EF4-FFF2-40B4-BE49-F238E27FC236}">
                <a16:creationId xmlns:a16="http://schemas.microsoft.com/office/drawing/2014/main" id="{E1EF7FF1-941C-A825-B605-DF2BE7850F48}"/>
              </a:ext>
            </a:extLst>
          </p:cNvPr>
          <p:cNvSpPr txBox="1"/>
          <p:nvPr/>
        </p:nvSpPr>
        <p:spPr>
          <a:xfrm>
            <a:off x="192088" y="877888"/>
            <a:ext cx="11479212" cy="1109662"/>
          </a:xfrm>
          <a:prstGeom prst="rect">
            <a:avLst/>
          </a:prstGeom>
          <a:solidFill>
            <a:schemeClr val="bg2">
              <a:lumMod val="20000"/>
              <a:lumOff val="80000"/>
            </a:schemeClr>
          </a:solidFill>
        </p:spPr>
        <p:txBody>
          <a:bodyPr>
            <a:spAutoFit/>
          </a:bodyPr>
          <a:lstStyle/>
          <a:p>
            <a:pPr eaLnBrk="1" fontAlgn="auto" hangingPunct="1">
              <a:lnSpc>
                <a:spcPct val="150000"/>
              </a:lnSpc>
              <a:spcBef>
                <a:spcPts val="0"/>
              </a:spcBef>
              <a:spcAft>
                <a:spcPts val="0"/>
              </a:spcAft>
              <a:defRPr/>
            </a:pPr>
            <a:r>
              <a:rPr lang="en-US" sz="1400" kern="1600" spc="-50" dirty="0">
                <a:solidFill>
                  <a:schemeClr val="accent1"/>
                </a:solidFill>
                <a:cs typeface="Arial" panose="020B0604020202020204" pitchFamily="34" charset="0"/>
              </a:rPr>
              <a:t>At median follow-up of 7.2 months:</a:t>
            </a:r>
          </a:p>
          <a:p>
            <a:pPr marL="285750" indent="-285750" eaLnBrk="1" fontAlgn="auto" hangingPunct="1">
              <a:lnSpc>
                <a:spcPct val="150000"/>
              </a:lnSpc>
              <a:spcBef>
                <a:spcPts val="0"/>
              </a:spcBef>
              <a:spcAft>
                <a:spcPts val="0"/>
              </a:spcAft>
              <a:buFont typeface="Arial" panose="020B0604020202020204" pitchFamily="34" charset="0"/>
              <a:buChar char="•"/>
              <a:defRPr/>
            </a:pPr>
            <a:r>
              <a:rPr lang="en-US" sz="1600" kern="1600" spc="-50" dirty="0">
                <a:solidFill>
                  <a:schemeClr val="accent1"/>
                </a:solidFill>
                <a:cs typeface="Arial" panose="020B0604020202020204" pitchFamily="34" charset="0"/>
              </a:rPr>
              <a:t>Median </a:t>
            </a:r>
            <a:r>
              <a:rPr lang="en-US" sz="1600" kern="1600" spc="-50" dirty="0" err="1">
                <a:solidFill>
                  <a:schemeClr val="accent1"/>
                </a:solidFill>
                <a:cs typeface="Arial" panose="020B0604020202020204" pitchFamily="34" charset="0"/>
              </a:rPr>
              <a:t>rwOS</a:t>
            </a:r>
            <a:r>
              <a:rPr lang="en-US" sz="1600" kern="1600" spc="-50" dirty="0">
                <a:solidFill>
                  <a:schemeClr val="accent1"/>
                </a:solidFill>
                <a:cs typeface="Arial" panose="020B0604020202020204" pitchFamily="34" charset="0"/>
              </a:rPr>
              <a:t> for patients treated with </a:t>
            </a:r>
            <a:r>
              <a:rPr lang="en-US" sz="1600" dirty="0">
                <a:solidFill>
                  <a:srgbClr val="203661"/>
                </a:solidFill>
                <a:cs typeface="Arial" panose="020B0604020202020204" pitchFamily="34" charset="0"/>
              </a:rPr>
              <a:t>Trodelvy</a:t>
            </a:r>
            <a:r>
              <a:rPr lang="en-US" sz="1600" kern="1600" spc="-50" dirty="0">
                <a:solidFill>
                  <a:schemeClr val="accent1"/>
                </a:solidFill>
                <a:cs typeface="Arial" panose="020B0604020202020204" pitchFamily="34" charset="0"/>
              </a:rPr>
              <a:t> in 2L+ was 10 months</a:t>
            </a:r>
          </a:p>
          <a:p>
            <a:pPr marL="285750" indent="-285750" eaLnBrk="1" fontAlgn="auto" hangingPunct="1">
              <a:lnSpc>
                <a:spcPct val="150000"/>
              </a:lnSpc>
              <a:spcBef>
                <a:spcPts val="0"/>
              </a:spcBef>
              <a:spcAft>
                <a:spcPts val="0"/>
              </a:spcAft>
              <a:buFont typeface="Arial" panose="020B0604020202020204" pitchFamily="34" charset="0"/>
              <a:buChar char="•"/>
              <a:defRPr/>
            </a:pPr>
            <a:r>
              <a:rPr lang="en-US" sz="1600" kern="1600" spc="-50" dirty="0">
                <a:solidFill>
                  <a:schemeClr val="accent1"/>
                </a:solidFill>
                <a:cs typeface="Arial" panose="020B0604020202020204" pitchFamily="34" charset="0"/>
              </a:rPr>
              <a:t>24 months survival rate was 23% for patients treated with </a:t>
            </a:r>
            <a:r>
              <a:rPr lang="en-US" sz="1600" dirty="0">
                <a:solidFill>
                  <a:srgbClr val="203661"/>
                </a:solidFill>
                <a:cs typeface="Arial" panose="020B0604020202020204" pitchFamily="34" charset="0"/>
              </a:rPr>
              <a:t>Trodelvy</a:t>
            </a:r>
            <a:r>
              <a:rPr lang="en-US" sz="1600" kern="1600" spc="-50" dirty="0">
                <a:solidFill>
                  <a:schemeClr val="accent1"/>
                </a:solidFill>
                <a:cs typeface="Arial" panose="020B0604020202020204" pitchFamily="34" charset="0"/>
              </a:rPr>
              <a:t> in 2L+</a:t>
            </a:r>
          </a:p>
        </p:txBody>
      </p:sp>
      <p:sp>
        <p:nvSpPr>
          <p:cNvPr id="16" name="TextBox 15">
            <a:extLst>
              <a:ext uri="{FF2B5EF4-FFF2-40B4-BE49-F238E27FC236}">
                <a16:creationId xmlns:a16="http://schemas.microsoft.com/office/drawing/2014/main" id="{FF12E4FC-CF04-3334-336C-535F3FFD6205}"/>
              </a:ext>
            </a:extLst>
          </p:cNvPr>
          <p:cNvSpPr txBox="1"/>
          <p:nvPr/>
        </p:nvSpPr>
        <p:spPr>
          <a:xfrm>
            <a:off x="0" y="6318250"/>
            <a:ext cx="12192000" cy="461665"/>
          </a:xfrm>
          <a:prstGeom prst="rect">
            <a:avLst/>
          </a:prstGeom>
          <a:noFill/>
        </p:spPr>
        <p:txBody>
          <a:bodyPr wrap="square">
            <a:spAutoFit/>
          </a:bodyPr>
          <a:lstStyle/>
          <a:p>
            <a:pPr eaLnBrk="1" fontAlgn="auto" hangingPunct="1">
              <a:spcBef>
                <a:spcPts val="0"/>
              </a:spcBef>
              <a:spcAft>
                <a:spcPts val="0"/>
              </a:spcAft>
              <a:defRPr/>
            </a:pPr>
            <a:r>
              <a:rPr lang="en-US" sz="800" dirty="0">
                <a:solidFill>
                  <a:srgbClr val="54565B"/>
                </a:solidFill>
                <a:cs typeface="Arial" panose="020B0604020202020204" pitchFamily="34" charset="0"/>
              </a:rPr>
              <a:t>Dashed</a:t>
            </a:r>
            <a:r>
              <a:rPr lang="en-US" sz="800" spc="-5" dirty="0">
                <a:solidFill>
                  <a:srgbClr val="54565B"/>
                </a:solidFill>
                <a:cs typeface="Arial" panose="020B0604020202020204" pitchFamily="34" charset="0"/>
              </a:rPr>
              <a:t> </a:t>
            </a:r>
            <a:r>
              <a:rPr lang="en-US" sz="800" dirty="0">
                <a:solidFill>
                  <a:srgbClr val="54565B"/>
                </a:solidFill>
                <a:cs typeface="Arial" panose="020B0604020202020204" pitchFamily="34" charset="0"/>
              </a:rPr>
              <a:t>lines indicate </a:t>
            </a:r>
            <a:r>
              <a:rPr lang="en-US" sz="800" spc="-10" dirty="0">
                <a:solidFill>
                  <a:srgbClr val="54565B"/>
                </a:solidFill>
                <a:cs typeface="Arial" panose="020B0604020202020204" pitchFamily="34" charset="0"/>
              </a:rPr>
              <a:t>12-</a:t>
            </a:r>
            <a:r>
              <a:rPr lang="en-US" sz="800" dirty="0">
                <a:solidFill>
                  <a:srgbClr val="54565B"/>
                </a:solidFill>
                <a:cs typeface="Arial" panose="020B0604020202020204" pitchFamily="34" charset="0"/>
              </a:rPr>
              <a:t>month</a:t>
            </a:r>
            <a:r>
              <a:rPr lang="en-US" sz="800" spc="-5" dirty="0">
                <a:solidFill>
                  <a:srgbClr val="54565B"/>
                </a:solidFill>
                <a:cs typeface="Arial" panose="020B0604020202020204" pitchFamily="34" charset="0"/>
              </a:rPr>
              <a:t> </a:t>
            </a:r>
            <a:r>
              <a:rPr lang="en-US" sz="800" dirty="0">
                <a:solidFill>
                  <a:srgbClr val="54565B"/>
                </a:solidFill>
                <a:cs typeface="Arial" panose="020B0604020202020204" pitchFamily="34" charset="0"/>
              </a:rPr>
              <a:t>and </a:t>
            </a:r>
            <a:r>
              <a:rPr lang="en-US" sz="800" spc="-10" dirty="0">
                <a:solidFill>
                  <a:srgbClr val="54565B"/>
                </a:solidFill>
                <a:cs typeface="Arial" panose="020B0604020202020204" pitchFamily="34" charset="0"/>
              </a:rPr>
              <a:t>24-</a:t>
            </a:r>
            <a:r>
              <a:rPr lang="en-US" sz="800" dirty="0">
                <a:solidFill>
                  <a:srgbClr val="54565B"/>
                </a:solidFill>
                <a:cs typeface="Arial" panose="020B0604020202020204" pitchFamily="34" charset="0"/>
              </a:rPr>
              <a:t>month survival</a:t>
            </a:r>
            <a:r>
              <a:rPr lang="en-US" sz="800" spc="-5" dirty="0">
                <a:solidFill>
                  <a:srgbClr val="54565B"/>
                </a:solidFill>
                <a:cs typeface="Arial" panose="020B0604020202020204" pitchFamily="34" charset="0"/>
              </a:rPr>
              <a:t> </a:t>
            </a:r>
            <a:r>
              <a:rPr lang="en-US" sz="800" dirty="0">
                <a:solidFill>
                  <a:srgbClr val="54565B"/>
                </a:solidFill>
                <a:cs typeface="Arial" panose="020B0604020202020204" pitchFamily="34" charset="0"/>
              </a:rPr>
              <a:t>rates and median</a:t>
            </a:r>
            <a:r>
              <a:rPr lang="en-US" sz="800" spc="-5" dirty="0">
                <a:solidFill>
                  <a:srgbClr val="54565B"/>
                </a:solidFill>
                <a:cs typeface="Arial" panose="020B0604020202020204" pitchFamily="34" charset="0"/>
              </a:rPr>
              <a:t> </a:t>
            </a:r>
            <a:r>
              <a:rPr lang="en-US" sz="800" spc="-10" dirty="0" err="1">
                <a:solidFill>
                  <a:srgbClr val="54565B"/>
                </a:solidFill>
                <a:cs typeface="Arial" panose="020B0604020202020204" pitchFamily="34" charset="0"/>
              </a:rPr>
              <a:t>rwOS</a:t>
            </a:r>
            <a:r>
              <a:rPr lang="en-US" sz="800" spc="-10" dirty="0">
                <a:solidFill>
                  <a:srgbClr val="54565B"/>
                </a:solidFill>
                <a:cs typeface="Arial" panose="020B0604020202020204" pitchFamily="34" charset="0"/>
              </a:rPr>
              <a:t>. </a:t>
            </a:r>
          </a:p>
          <a:p>
            <a:pPr eaLnBrk="1" fontAlgn="auto" hangingPunct="1">
              <a:spcBef>
                <a:spcPts val="0"/>
              </a:spcBef>
              <a:spcAft>
                <a:spcPts val="0"/>
              </a:spcAft>
              <a:defRPr/>
            </a:pPr>
            <a:r>
              <a:rPr lang="en-US" sz="800" dirty="0">
                <a:solidFill>
                  <a:srgbClr val="54565B"/>
                </a:solidFill>
                <a:cs typeface="Arial" panose="020B0604020202020204" pitchFamily="34" charset="0"/>
              </a:rPr>
              <a:t>2L, second line; CI, conﬁdence interval; </a:t>
            </a:r>
            <a:r>
              <a:rPr lang="en-US" sz="800" dirty="0" err="1">
                <a:solidFill>
                  <a:srgbClr val="54565B"/>
                </a:solidFill>
                <a:cs typeface="Arial" panose="020B0604020202020204" pitchFamily="34" charset="0"/>
              </a:rPr>
              <a:t>mTNBC</a:t>
            </a:r>
            <a:r>
              <a:rPr lang="en-US" sz="800" dirty="0">
                <a:solidFill>
                  <a:srgbClr val="54565B"/>
                </a:solidFill>
                <a:cs typeface="Arial" panose="020B0604020202020204" pitchFamily="34" charset="0"/>
              </a:rPr>
              <a:t>, metastatic triple-negative breast cancer; </a:t>
            </a:r>
            <a:r>
              <a:rPr lang="en-US" sz="800" dirty="0" err="1">
                <a:solidFill>
                  <a:srgbClr val="54565B"/>
                </a:solidFill>
                <a:cs typeface="Arial" panose="020B0604020202020204" pitchFamily="34" charset="0"/>
              </a:rPr>
              <a:t>rwOS</a:t>
            </a:r>
            <a:r>
              <a:rPr lang="en-US" sz="800" dirty="0">
                <a:solidFill>
                  <a:srgbClr val="54565B"/>
                </a:solidFill>
                <a:cs typeface="Arial" panose="020B0604020202020204" pitchFamily="34" charset="0"/>
              </a:rPr>
              <a:t>, real-world overall survival; SG, </a:t>
            </a:r>
            <a:r>
              <a:rPr lang="en-US" sz="800" dirty="0" err="1">
                <a:solidFill>
                  <a:srgbClr val="54565B"/>
                </a:solidFill>
                <a:cs typeface="Arial" panose="020B0604020202020204" pitchFamily="34" charset="0"/>
              </a:rPr>
              <a:t>sacituzumab</a:t>
            </a:r>
            <a:r>
              <a:rPr lang="en-US" sz="800" dirty="0">
                <a:solidFill>
                  <a:srgbClr val="54565B"/>
                </a:solidFill>
                <a:cs typeface="Arial" panose="020B0604020202020204" pitchFamily="34" charset="0"/>
              </a:rPr>
              <a:t> </a:t>
            </a:r>
            <a:r>
              <a:rPr lang="en-US" sz="800" dirty="0" err="1">
                <a:solidFill>
                  <a:srgbClr val="54565B"/>
                </a:solidFill>
                <a:cs typeface="Arial" panose="020B0604020202020204" pitchFamily="34" charset="0"/>
              </a:rPr>
              <a:t>govitecan</a:t>
            </a:r>
            <a:r>
              <a:rPr lang="en-US" sz="800" dirty="0">
                <a:solidFill>
                  <a:srgbClr val="54565B"/>
                </a:solidFill>
                <a:cs typeface="Arial" panose="020B0604020202020204" pitchFamily="34" charset="0"/>
              </a:rPr>
              <a:t>.</a:t>
            </a:r>
            <a:br>
              <a:rPr lang="en-US" sz="800" dirty="0">
                <a:solidFill>
                  <a:srgbClr val="54565B"/>
                </a:solidFill>
                <a:cs typeface="Arial" panose="020B0604020202020204" pitchFamily="34" charset="0"/>
              </a:rPr>
            </a:br>
            <a:r>
              <a:rPr lang="en-US" sz="800" dirty="0">
                <a:solidFill>
                  <a:srgbClr val="54565B"/>
                </a:solidFill>
                <a:cs typeface="Arial" panose="020B0604020202020204" pitchFamily="34" charset="0"/>
              </a:rPr>
              <a:t>1. </a:t>
            </a:r>
            <a:r>
              <a:rPr lang="en-US" sz="800" dirty="0" err="1"/>
              <a:t>Kalinsky</a:t>
            </a:r>
            <a:r>
              <a:rPr lang="en-US" sz="800" dirty="0"/>
              <a:t>, K., Spring, L., Yam, C. et al. Real-world use patterns, effectiveness, and tolerability of </a:t>
            </a:r>
            <a:r>
              <a:rPr lang="en-US" sz="800" dirty="0" err="1"/>
              <a:t>sacituzumab</a:t>
            </a:r>
            <a:r>
              <a:rPr lang="en-US" sz="800" dirty="0"/>
              <a:t> </a:t>
            </a:r>
            <a:r>
              <a:rPr lang="en-US" sz="800" dirty="0" err="1"/>
              <a:t>govitecan</a:t>
            </a:r>
            <a:r>
              <a:rPr lang="en-US" sz="800" dirty="0"/>
              <a:t> for second-line and later-line treatment of metastatic triple-negative breast cancer in the United States. Breast Cancer Res Treat (2024). </a:t>
            </a:r>
            <a:endParaRPr lang="fr-FR" sz="800" dirty="0">
              <a:solidFill>
                <a:srgbClr val="54565B"/>
              </a:solidFill>
              <a:cs typeface="Arial" panose="020B0604020202020204" pitchFamily="34" charset="0"/>
            </a:endParaRPr>
          </a:p>
        </p:txBody>
      </p:sp>
      <p:sp>
        <p:nvSpPr>
          <p:cNvPr id="19" name="Title 8">
            <a:extLst>
              <a:ext uri="{FF2B5EF4-FFF2-40B4-BE49-F238E27FC236}">
                <a16:creationId xmlns:a16="http://schemas.microsoft.com/office/drawing/2014/main" id="{58609E13-30DD-403D-EDD8-3A0BE9917D30}"/>
              </a:ext>
            </a:extLst>
          </p:cNvPr>
          <p:cNvSpPr txBox="1">
            <a:spLocks/>
          </p:cNvSpPr>
          <p:nvPr/>
        </p:nvSpPr>
        <p:spPr>
          <a:xfrm>
            <a:off x="46830" y="65888"/>
            <a:ext cx="11753283" cy="874712"/>
          </a:xfrm>
          <a:prstGeom prst="rect">
            <a:avLst/>
          </a:prstGeom>
        </p:spPr>
        <p:txBody>
          <a:bodyPr anchor="b">
            <a:noAutofit/>
          </a:bodyPr>
          <a:lstStyle>
            <a:lvl1pPr algn="l" defTabSz="914400" rtl="0" eaLnBrk="1" latinLnBrk="0" hangingPunct="1">
              <a:lnSpc>
                <a:spcPct val="90000"/>
              </a:lnSpc>
              <a:spcBef>
                <a:spcPct val="0"/>
              </a:spcBef>
              <a:buNone/>
              <a:defRPr sz="3600" b="1" i="0" kern="800" spc="0" baseline="0">
                <a:solidFill>
                  <a:schemeClr val="accent1"/>
                </a:solidFill>
                <a:latin typeface="Trebuchet MS" panose="020B0703020202090204" pitchFamily="34" charset="0"/>
                <a:ea typeface="+mj-ea"/>
                <a:cs typeface="Trebuchet MS" panose="020B0703020202090204" pitchFamily="34" charset="0"/>
              </a:defRPr>
            </a:lvl1pPr>
          </a:lstStyle>
          <a:p>
            <a:pPr fontAlgn="auto">
              <a:spcAft>
                <a:spcPts val="0"/>
              </a:spcAft>
              <a:defRPr/>
            </a:pPr>
            <a:r>
              <a:rPr lang="en-US" sz="2800" dirty="0">
                <a:latin typeface="Arial" panose="020B0604020202020204" pitchFamily="34" charset="0"/>
                <a:cs typeface="Arial" panose="020B0604020202020204" pitchFamily="34" charset="0"/>
              </a:rPr>
              <a:t>Real-world OS in patients with </a:t>
            </a:r>
            <a:r>
              <a:rPr lang="en-US" sz="2800" dirty="0" err="1">
                <a:latin typeface="Arial" panose="020B0604020202020204" pitchFamily="34" charset="0"/>
                <a:cs typeface="Arial" panose="020B0604020202020204" pitchFamily="34" charset="0"/>
              </a:rPr>
              <a:t>mTNBC</a:t>
            </a:r>
            <a:r>
              <a:rPr lang="en-US" sz="2800" dirty="0">
                <a:latin typeface="Arial" panose="020B0604020202020204" pitchFamily="34" charset="0"/>
                <a:cs typeface="Arial" panose="020B0604020202020204" pitchFamily="34" charset="0"/>
              </a:rPr>
              <a:t> treated with Trodelvy</a:t>
            </a: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4ADC7E7-1058-6EBB-F0B4-31D3C31F6267}"/>
              </a:ext>
            </a:extLst>
          </p:cNvPr>
          <p:cNvSpPr txBox="1"/>
          <p:nvPr/>
        </p:nvSpPr>
        <p:spPr>
          <a:xfrm>
            <a:off x="347377" y="5969000"/>
            <a:ext cx="5616101" cy="307975"/>
          </a:xfrm>
          <a:prstGeom prst="rect">
            <a:avLst/>
          </a:prstGeom>
          <a:noFill/>
        </p:spPr>
        <p:txBody>
          <a:bodyPr wrap="square">
            <a:spAutoFit/>
          </a:bodyPr>
          <a:lstStyle/>
          <a:p>
            <a:pPr marL="285750" indent="-285750" eaLnBrk="1" fontAlgn="auto" hangingPunct="1">
              <a:spcBef>
                <a:spcPts val="0"/>
              </a:spcBef>
              <a:spcAft>
                <a:spcPts val="0"/>
              </a:spcAft>
              <a:buFont typeface="Arial" panose="020B0604020202020204" pitchFamily="34" charset="0"/>
              <a:buChar char="•"/>
              <a:defRPr/>
            </a:pPr>
            <a:r>
              <a:rPr lang="en-US" sz="1400" kern="1600" spc="-50" dirty="0">
                <a:solidFill>
                  <a:schemeClr val="accent1"/>
                </a:solidFill>
                <a:cs typeface="Arial" panose="020B0604020202020204" pitchFamily="34" charset="0"/>
              </a:rPr>
              <a:t>Median </a:t>
            </a:r>
            <a:r>
              <a:rPr lang="en-US" sz="1400" kern="1600" spc="-50" dirty="0" err="1">
                <a:solidFill>
                  <a:schemeClr val="accent1"/>
                </a:solidFill>
                <a:cs typeface="Arial" panose="020B0604020202020204" pitchFamily="34" charset="0"/>
              </a:rPr>
              <a:t>rwPFS</a:t>
            </a:r>
            <a:r>
              <a:rPr lang="en-US" sz="1400" kern="1600" spc="-50" dirty="0">
                <a:solidFill>
                  <a:schemeClr val="accent1"/>
                </a:solidFill>
                <a:cs typeface="Arial" panose="020B0604020202020204" pitchFamily="34" charset="0"/>
              </a:rPr>
              <a:t> was 3.8 (3.1-4.3) months among all patients (2L+)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050ABE3-9882-02BA-8A94-C39043E355CE}"/>
              </a:ext>
            </a:extLst>
          </p:cNvPr>
          <p:cNvPicPr>
            <a:picLocks noChangeAspect="1"/>
          </p:cNvPicPr>
          <p:nvPr/>
        </p:nvPicPr>
        <p:blipFill>
          <a:blip r:embed="rId2"/>
          <a:stretch>
            <a:fillRect/>
          </a:stretch>
        </p:blipFill>
        <p:spPr>
          <a:xfrm>
            <a:off x="6262688" y="2605088"/>
            <a:ext cx="5876925" cy="3192462"/>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CFBDDD15-DA31-0E99-2372-2A300DB2246A}"/>
              </a:ext>
            </a:extLst>
          </p:cNvPr>
          <p:cNvPicPr>
            <a:picLocks noChangeAspect="1"/>
          </p:cNvPicPr>
          <p:nvPr/>
        </p:nvPicPr>
        <p:blipFill>
          <a:blip r:embed="rId3"/>
          <a:stretch>
            <a:fillRect/>
          </a:stretch>
        </p:blipFill>
        <p:spPr>
          <a:xfrm>
            <a:off x="122238" y="2598738"/>
            <a:ext cx="5745162" cy="3184525"/>
          </a:xfrm>
          <a:prstGeom prst="rect">
            <a:avLst/>
          </a:prstGeom>
          <a:effectLst>
            <a:outerShdw blurRad="63500" sx="102000" sy="102000" algn="ctr" rotWithShape="0">
              <a:prstClr val="black">
                <a:alpha val="40000"/>
              </a:prstClr>
            </a:outerShdw>
          </a:effectLst>
        </p:spPr>
      </p:pic>
      <p:sp>
        <p:nvSpPr>
          <p:cNvPr id="254980" name="Slide Number Placeholder 2">
            <a:extLst>
              <a:ext uri="{FF2B5EF4-FFF2-40B4-BE49-F238E27FC236}">
                <a16:creationId xmlns:a16="http://schemas.microsoft.com/office/drawing/2014/main" id="{25FDA967-65B0-4E00-601F-A0F6DCA9A0E0}"/>
              </a:ext>
            </a:extLst>
          </p:cNvPr>
          <p:cNvSpPr>
            <a:spLocks noGrp="1" noChangeArrowheads="1"/>
          </p:cNvSpPr>
          <p:nvPr>
            <p:ph type="sldNum" sz="quarter" idx="4294967295"/>
          </p:nvPr>
        </p:nvSpPr>
        <p:spPr bwMode="auto">
          <a:xfrm>
            <a:off x="0" y="6400800"/>
            <a:ext cx="2743200" cy="29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6113058-455F-40EC-96CB-568F27E0321B}" type="slidenum">
              <a:rPr lang="en-US" altLang="en-US" smtClean="0">
                <a:solidFill>
                  <a:schemeClr val="bg1"/>
                </a:solidFill>
                <a:latin typeface="Trebuchet MS" panose="020B0603020202020204" pitchFamily="34" charset="0"/>
              </a:rPr>
              <a:pPr fontAlgn="base">
                <a:spcBef>
                  <a:spcPct val="0"/>
                </a:spcBef>
                <a:spcAft>
                  <a:spcPct val="0"/>
                </a:spcAft>
              </a:pPr>
              <a:t>32</a:t>
            </a:fld>
            <a:endParaRPr lang="en-US" altLang="en-US">
              <a:solidFill>
                <a:schemeClr val="bg1"/>
              </a:solidFill>
              <a:latin typeface="Trebuchet MS" panose="020B0603020202020204" pitchFamily="34" charset="0"/>
            </a:endParaRPr>
          </a:p>
        </p:txBody>
      </p:sp>
      <p:sp>
        <p:nvSpPr>
          <p:cNvPr id="254981" name="TextBox 5">
            <a:extLst>
              <a:ext uri="{FF2B5EF4-FFF2-40B4-BE49-F238E27FC236}">
                <a16:creationId xmlns:a16="http://schemas.microsoft.com/office/drawing/2014/main" id="{04E4F1D4-0615-4BAF-4616-E81116D0AB0B}"/>
              </a:ext>
            </a:extLst>
          </p:cNvPr>
          <p:cNvSpPr txBox="1">
            <a:spLocks noChangeArrowheads="1"/>
          </p:cNvSpPr>
          <p:nvPr/>
        </p:nvSpPr>
        <p:spPr bwMode="auto">
          <a:xfrm>
            <a:off x="7072313" y="2192338"/>
            <a:ext cx="4765675" cy="30797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u="sng" dirty="0" err="1">
                <a:solidFill>
                  <a:schemeClr val="bg1"/>
                </a:solidFill>
                <a:cs typeface="Arial" panose="020B0604020202020204" pitchFamily="34" charset="0"/>
              </a:rPr>
              <a:t>rw</a:t>
            </a:r>
            <a:r>
              <a:rPr lang="en-US" altLang="en-US" sz="1400" b="1" u="sng" dirty="0">
                <a:solidFill>
                  <a:schemeClr val="bg1"/>
                </a:solidFill>
                <a:cs typeface="Arial" panose="020B0604020202020204" pitchFamily="34" charset="0"/>
              </a:rPr>
              <a:t> OS in patients with </a:t>
            </a:r>
            <a:r>
              <a:rPr lang="en-US" altLang="en-US" sz="1400" b="1" u="sng" dirty="0" err="1">
                <a:solidFill>
                  <a:schemeClr val="bg1"/>
                </a:solidFill>
                <a:cs typeface="Arial" panose="020B0604020202020204" pitchFamily="34" charset="0"/>
              </a:rPr>
              <a:t>mTNBC</a:t>
            </a:r>
            <a:r>
              <a:rPr lang="en-US" altLang="en-US" sz="1400" b="1" u="sng" dirty="0">
                <a:solidFill>
                  <a:schemeClr val="bg1"/>
                </a:solidFill>
                <a:cs typeface="Arial" panose="020B0604020202020204" pitchFamily="34" charset="0"/>
              </a:rPr>
              <a:t> treated with SG in </a:t>
            </a:r>
            <a:r>
              <a:rPr lang="he-IL" altLang="en-US" sz="1400" b="1" u="sng" dirty="0">
                <a:solidFill>
                  <a:schemeClr val="bg1"/>
                </a:solidFill>
                <a:cs typeface="Arial" panose="020B0604020202020204" pitchFamily="34" charset="0"/>
              </a:rPr>
              <a:t>3</a:t>
            </a:r>
            <a:r>
              <a:rPr lang="en-US" altLang="en-US" sz="1400" b="1" u="sng" dirty="0">
                <a:solidFill>
                  <a:schemeClr val="bg1"/>
                </a:solidFill>
                <a:cs typeface="Arial" panose="020B0604020202020204" pitchFamily="34" charset="0"/>
              </a:rPr>
              <a:t>L+</a:t>
            </a:r>
          </a:p>
        </p:txBody>
      </p:sp>
      <p:sp>
        <p:nvSpPr>
          <p:cNvPr id="15" name="TextBox 14">
            <a:extLst>
              <a:ext uri="{FF2B5EF4-FFF2-40B4-BE49-F238E27FC236}">
                <a16:creationId xmlns:a16="http://schemas.microsoft.com/office/drawing/2014/main" id="{B4E26149-EC6B-4996-EC99-C78602AF57E4}"/>
              </a:ext>
            </a:extLst>
          </p:cNvPr>
          <p:cNvSpPr txBox="1"/>
          <p:nvPr/>
        </p:nvSpPr>
        <p:spPr>
          <a:xfrm>
            <a:off x="211138" y="860425"/>
            <a:ext cx="11479212" cy="1196975"/>
          </a:xfrm>
          <a:prstGeom prst="rect">
            <a:avLst/>
          </a:prstGeom>
          <a:solidFill>
            <a:schemeClr val="bg2">
              <a:lumMod val="20000"/>
              <a:lumOff val="80000"/>
            </a:schemeClr>
          </a:solidFill>
        </p:spPr>
        <p:txBody>
          <a:bodyPr>
            <a:spAutoFit/>
          </a:bodyPr>
          <a:lstStyle/>
          <a:p>
            <a:pPr eaLnBrk="1" fontAlgn="auto" hangingPunct="1">
              <a:lnSpc>
                <a:spcPct val="150000"/>
              </a:lnSpc>
              <a:spcBef>
                <a:spcPts val="0"/>
              </a:spcBef>
              <a:spcAft>
                <a:spcPts val="0"/>
              </a:spcAft>
              <a:defRPr/>
            </a:pPr>
            <a:r>
              <a:rPr lang="en-US" sz="1400" kern="1600" spc="-50" dirty="0">
                <a:solidFill>
                  <a:schemeClr val="accent1"/>
                </a:solidFill>
                <a:latin typeface="Trebuchet MS" panose="020B0703020202090204" pitchFamily="34" charset="0"/>
              </a:rPr>
              <a:t>At </a:t>
            </a:r>
            <a:r>
              <a:rPr lang="en-US" sz="1400" kern="1600" spc="-50" dirty="0">
                <a:solidFill>
                  <a:schemeClr val="accent1"/>
                </a:solidFill>
                <a:cs typeface="Arial" panose="020B0604020202020204" pitchFamily="34" charset="0"/>
              </a:rPr>
              <a:t>a median follow-up of 7.2 months:</a:t>
            </a:r>
          </a:p>
          <a:p>
            <a:pPr marL="285750" indent="-285750" eaLnBrk="1" fontAlgn="auto" hangingPunct="1">
              <a:lnSpc>
                <a:spcPct val="150000"/>
              </a:lnSpc>
              <a:spcBef>
                <a:spcPts val="0"/>
              </a:spcBef>
              <a:spcAft>
                <a:spcPts val="0"/>
              </a:spcAft>
              <a:buFont typeface="Arial" panose="020B0604020202020204" pitchFamily="34" charset="0"/>
              <a:buChar char="•"/>
              <a:defRPr/>
            </a:pPr>
            <a:r>
              <a:rPr lang="en-US" kern="1600" spc="-50" dirty="0">
                <a:solidFill>
                  <a:schemeClr val="accent1"/>
                </a:solidFill>
                <a:cs typeface="Arial" panose="020B0604020202020204" pitchFamily="34" charset="0"/>
              </a:rPr>
              <a:t>Median </a:t>
            </a:r>
            <a:r>
              <a:rPr lang="en-US" kern="1600" spc="-50" dirty="0" err="1">
                <a:solidFill>
                  <a:schemeClr val="accent1"/>
                </a:solidFill>
                <a:cs typeface="Arial" panose="020B0604020202020204" pitchFamily="34" charset="0"/>
              </a:rPr>
              <a:t>rwOS</a:t>
            </a:r>
            <a:r>
              <a:rPr lang="en-US" kern="1600" spc="-50" dirty="0">
                <a:solidFill>
                  <a:schemeClr val="accent1"/>
                </a:solidFill>
                <a:cs typeface="Arial" panose="020B0604020202020204" pitchFamily="34" charset="0"/>
              </a:rPr>
              <a:t> for patients treated with </a:t>
            </a:r>
            <a:r>
              <a:rPr lang="en-US" dirty="0">
                <a:solidFill>
                  <a:srgbClr val="203661"/>
                </a:solidFill>
                <a:cs typeface="Arial" panose="020B0604020202020204" pitchFamily="34" charset="0"/>
              </a:rPr>
              <a:t>Trodelvy</a:t>
            </a:r>
            <a:r>
              <a:rPr lang="en-US" kern="1600" spc="-50" dirty="0">
                <a:solidFill>
                  <a:schemeClr val="accent1"/>
                </a:solidFill>
                <a:cs typeface="Arial" panose="020B0604020202020204" pitchFamily="34" charset="0"/>
              </a:rPr>
              <a:t> in </a:t>
            </a:r>
            <a:r>
              <a:rPr lang="en-US" b="1" kern="1600" spc="-50" dirty="0">
                <a:solidFill>
                  <a:schemeClr val="accent1"/>
                </a:solidFill>
                <a:cs typeface="Arial" panose="020B0604020202020204" pitchFamily="34" charset="0"/>
              </a:rPr>
              <a:t>2L was 13.9 months</a:t>
            </a:r>
          </a:p>
          <a:p>
            <a:pPr marL="285750" indent="-285750" eaLnBrk="1" fontAlgn="auto" hangingPunct="1">
              <a:lnSpc>
                <a:spcPct val="150000"/>
              </a:lnSpc>
              <a:spcBef>
                <a:spcPts val="0"/>
              </a:spcBef>
              <a:spcAft>
                <a:spcPts val="0"/>
              </a:spcAft>
              <a:buFont typeface="Arial" panose="020B0604020202020204" pitchFamily="34" charset="0"/>
              <a:buChar char="•"/>
              <a:defRPr/>
            </a:pPr>
            <a:r>
              <a:rPr lang="en-US" kern="1600" spc="-50" dirty="0">
                <a:solidFill>
                  <a:schemeClr val="accent1"/>
                </a:solidFill>
                <a:cs typeface="Arial" panose="020B0604020202020204" pitchFamily="34" charset="0"/>
              </a:rPr>
              <a:t>Median </a:t>
            </a:r>
            <a:r>
              <a:rPr lang="en-US" kern="1600" spc="-50" dirty="0" err="1">
                <a:solidFill>
                  <a:schemeClr val="accent1"/>
                </a:solidFill>
                <a:cs typeface="Arial" panose="020B0604020202020204" pitchFamily="34" charset="0"/>
              </a:rPr>
              <a:t>rwOS</a:t>
            </a:r>
            <a:r>
              <a:rPr lang="en-US" kern="1600" spc="-50" dirty="0">
                <a:solidFill>
                  <a:schemeClr val="accent1"/>
                </a:solidFill>
                <a:cs typeface="Arial" panose="020B0604020202020204" pitchFamily="34" charset="0"/>
              </a:rPr>
              <a:t> for patients treated with </a:t>
            </a:r>
            <a:r>
              <a:rPr lang="en-US" dirty="0">
                <a:solidFill>
                  <a:srgbClr val="203661"/>
                </a:solidFill>
                <a:cs typeface="Arial" panose="020B0604020202020204" pitchFamily="34" charset="0"/>
              </a:rPr>
              <a:t>Trodelvy</a:t>
            </a:r>
            <a:r>
              <a:rPr lang="en-US" kern="1600" spc="-50" dirty="0">
                <a:solidFill>
                  <a:schemeClr val="accent1"/>
                </a:solidFill>
                <a:cs typeface="Arial" panose="020B0604020202020204" pitchFamily="34" charset="0"/>
              </a:rPr>
              <a:t> in </a:t>
            </a:r>
            <a:r>
              <a:rPr lang="he-IL" b="1" kern="1600" spc="-50" dirty="0">
                <a:solidFill>
                  <a:schemeClr val="accent1"/>
                </a:solidFill>
                <a:cs typeface="Arial" panose="020B0604020202020204" pitchFamily="34" charset="0"/>
              </a:rPr>
              <a:t>3</a:t>
            </a:r>
            <a:r>
              <a:rPr lang="en-US" b="1" kern="1600" spc="-50" dirty="0">
                <a:solidFill>
                  <a:schemeClr val="accent1"/>
                </a:solidFill>
                <a:cs typeface="Arial" panose="020B0604020202020204" pitchFamily="34" charset="0"/>
              </a:rPr>
              <a:t>L</a:t>
            </a:r>
            <a:r>
              <a:rPr lang="he-IL" b="1" kern="1600" spc="-50" dirty="0">
                <a:solidFill>
                  <a:schemeClr val="accent1"/>
                </a:solidFill>
                <a:cs typeface="Arial" panose="020B0604020202020204" pitchFamily="34" charset="0"/>
              </a:rPr>
              <a:t>+</a:t>
            </a:r>
            <a:r>
              <a:rPr lang="en-US" b="1" kern="1600" spc="-50" dirty="0">
                <a:solidFill>
                  <a:schemeClr val="accent1"/>
                </a:solidFill>
                <a:cs typeface="Arial" panose="020B0604020202020204" pitchFamily="34" charset="0"/>
              </a:rPr>
              <a:t> was </a:t>
            </a:r>
            <a:r>
              <a:rPr lang="he-IL" b="1" kern="1600" spc="-50" dirty="0">
                <a:solidFill>
                  <a:schemeClr val="accent1"/>
                </a:solidFill>
                <a:cs typeface="Arial" panose="020B0604020202020204" pitchFamily="34" charset="0"/>
              </a:rPr>
              <a:t>8.4</a:t>
            </a:r>
            <a:r>
              <a:rPr lang="en-US" b="1" kern="1600" spc="-50" dirty="0">
                <a:solidFill>
                  <a:schemeClr val="accent1"/>
                </a:solidFill>
                <a:cs typeface="Arial" panose="020B0604020202020204" pitchFamily="34" charset="0"/>
              </a:rPr>
              <a:t> months</a:t>
            </a:r>
          </a:p>
        </p:txBody>
      </p:sp>
      <p:sp>
        <p:nvSpPr>
          <p:cNvPr id="16" name="TextBox 15">
            <a:extLst>
              <a:ext uri="{FF2B5EF4-FFF2-40B4-BE49-F238E27FC236}">
                <a16:creationId xmlns:a16="http://schemas.microsoft.com/office/drawing/2014/main" id="{90F1CA60-AB90-5A6D-4BD6-8D3F77D274C4}"/>
              </a:ext>
            </a:extLst>
          </p:cNvPr>
          <p:cNvSpPr txBox="1"/>
          <p:nvPr/>
        </p:nvSpPr>
        <p:spPr>
          <a:xfrm>
            <a:off x="52387" y="6324601"/>
            <a:ext cx="11217275" cy="584775"/>
          </a:xfrm>
          <a:prstGeom prst="rect">
            <a:avLst/>
          </a:prstGeom>
          <a:noFill/>
        </p:spPr>
        <p:txBody>
          <a:bodyPr>
            <a:spAutoFit/>
          </a:bodyPr>
          <a:lstStyle/>
          <a:p>
            <a:pPr eaLnBrk="1" fontAlgn="auto" hangingPunct="1">
              <a:spcBef>
                <a:spcPts val="0"/>
              </a:spcBef>
              <a:spcAft>
                <a:spcPts val="0"/>
              </a:spcAft>
              <a:defRPr/>
            </a:pPr>
            <a:r>
              <a:rPr lang="en-US" sz="800" dirty="0">
                <a:solidFill>
                  <a:srgbClr val="54565B"/>
                </a:solidFill>
                <a:latin typeface="Trebuchet MS" panose="020B0703020202090204" pitchFamily="34" charset="0"/>
              </a:rPr>
              <a:t>Dashed</a:t>
            </a:r>
            <a:r>
              <a:rPr lang="en-US" sz="800" spc="-5" dirty="0">
                <a:solidFill>
                  <a:srgbClr val="54565B"/>
                </a:solidFill>
                <a:latin typeface="Trebuchet MS" panose="020B0703020202090204" pitchFamily="34" charset="0"/>
              </a:rPr>
              <a:t> </a:t>
            </a:r>
            <a:r>
              <a:rPr lang="en-US" sz="800" dirty="0">
                <a:solidFill>
                  <a:srgbClr val="54565B"/>
                </a:solidFill>
                <a:latin typeface="Trebuchet MS" panose="020B0703020202090204" pitchFamily="34" charset="0"/>
              </a:rPr>
              <a:t>lines indicate </a:t>
            </a:r>
            <a:r>
              <a:rPr lang="en-US" sz="800" spc="-10" dirty="0">
                <a:solidFill>
                  <a:srgbClr val="54565B"/>
                </a:solidFill>
                <a:latin typeface="Trebuchet MS" panose="020B0703020202090204" pitchFamily="34" charset="0"/>
              </a:rPr>
              <a:t>12-</a:t>
            </a:r>
            <a:r>
              <a:rPr lang="en-US" sz="800" dirty="0">
                <a:solidFill>
                  <a:srgbClr val="54565B"/>
                </a:solidFill>
                <a:latin typeface="Trebuchet MS" panose="020B0703020202090204" pitchFamily="34" charset="0"/>
              </a:rPr>
              <a:t>month</a:t>
            </a:r>
            <a:r>
              <a:rPr lang="en-US" sz="800" spc="-5" dirty="0">
                <a:solidFill>
                  <a:srgbClr val="54565B"/>
                </a:solidFill>
                <a:latin typeface="Trebuchet MS" panose="020B0703020202090204" pitchFamily="34" charset="0"/>
              </a:rPr>
              <a:t> </a:t>
            </a:r>
            <a:r>
              <a:rPr lang="en-US" sz="800" dirty="0">
                <a:solidFill>
                  <a:srgbClr val="54565B"/>
                </a:solidFill>
                <a:latin typeface="Trebuchet MS" panose="020B0703020202090204" pitchFamily="34" charset="0"/>
              </a:rPr>
              <a:t>and </a:t>
            </a:r>
            <a:r>
              <a:rPr lang="en-US" sz="800" spc="-10" dirty="0">
                <a:solidFill>
                  <a:srgbClr val="54565B"/>
                </a:solidFill>
                <a:latin typeface="Trebuchet MS" panose="020B0703020202090204" pitchFamily="34" charset="0"/>
              </a:rPr>
              <a:t>24-</a:t>
            </a:r>
            <a:r>
              <a:rPr lang="en-US" sz="800" dirty="0">
                <a:solidFill>
                  <a:srgbClr val="54565B"/>
                </a:solidFill>
                <a:latin typeface="Trebuchet MS" panose="020B0703020202090204" pitchFamily="34" charset="0"/>
              </a:rPr>
              <a:t>month survival</a:t>
            </a:r>
            <a:r>
              <a:rPr lang="en-US" sz="800" spc="-5" dirty="0">
                <a:solidFill>
                  <a:srgbClr val="54565B"/>
                </a:solidFill>
                <a:latin typeface="Trebuchet MS" panose="020B0703020202090204" pitchFamily="34" charset="0"/>
              </a:rPr>
              <a:t> </a:t>
            </a:r>
            <a:r>
              <a:rPr lang="en-US" sz="800" dirty="0">
                <a:solidFill>
                  <a:srgbClr val="54565B"/>
                </a:solidFill>
                <a:latin typeface="Trebuchet MS" panose="020B0703020202090204" pitchFamily="34" charset="0"/>
              </a:rPr>
              <a:t>rates and median</a:t>
            </a:r>
            <a:r>
              <a:rPr lang="en-US" sz="800" spc="-5" dirty="0">
                <a:solidFill>
                  <a:srgbClr val="54565B"/>
                </a:solidFill>
                <a:latin typeface="Trebuchet MS" panose="020B0703020202090204" pitchFamily="34" charset="0"/>
              </a:rPr>
              <a:t> </a:t>
            </a:r>
            <a:r>
              <a:rPr lang="en-US" sz="800" spc="-10" dirty="0" err="1">
                <a:solidFill>
                  <a:srgbClr val="54565B"/>
                </a:solidFill>
                <a:latin typeface="Trebuchet MS" panose="020B0703020202090204" pitchFamily="34" charset="0"/>
              </a:rPr>
              <a:t>rwOS</a:t>
            </a:r>
            <a:r>
              <a:rPr lang="en-US" sz="800" spc="-10" dirty="0">
                <a:solidFill>
                  <a:srgbClr val="54565B"/>
                </a:solidFill>
                <a:latin typeface="Trebuchet MS" panose="020B0703020202090204" pitchFamily="34" charset="0"/>
              </a:rPr>
              <a:t>. </a:t>
            </a:r>
          </a:p>
          <a:p>
            <a:pPr eaLnBrk="1" fontAlgn="auto" hangingPunct="1">
              <a:spcBef>
                <a:spcPts val="0"/>
              </a:spcBef>
              <a:spcAft>
                <a:spcPts val="0"/>
              </a:spcAft>
              <a:defRPr/>
            </a:pPr>
            <a:r>
              <a:rPr lang="en-US" sz="800" dirty="0">
                <a:solidFill>
                  <a:srgbClr val="54565B"/>
                </a:solidFill>
                <a:latin typeface="Trebuchet MS"/>
              </a:rPr>
              <a:t>2L, second line; CI, conﬁdence interval; </a:t>
            </a:r>
            <a:r>
              <a:rPr lang="en-US" sz="800" dirty="0" err="1">
                <a:solidFill>
                  <a:srgbClr val="54565B"/>
                </a:solidFill>
                <a:latin typeface="Trebuchet MS"/>
              </a:rPr>
              <a:t>mTNBC</a:t>
            </a:r>
            <a:r>
              <a:rPr lang="en-US" sz="800" dirty="0">
                <a:solidFill>
                  <a:srgbClr val="54565B"/>
                </a:solidFill>
                <a:latin typeface="Trebuchet MS"/>
              </a:rPr>
              <a:t>, metastatic triple-negative breast cancer; </a:t>
            </a:r>
            <a:r>
              <a:rPr lang="en-US" sz="800" dirty="0" err="1">
                <a:solidFill>
                  <a:srgbClr val="54565B"/>
                </a:solidFill>
                <a:latin typeface="Trebuchet MS"/>
              </a:rPr>
              <a:t>rwOS</a:t>
            </a:r>
            <a:r>
              <a:rPr lang="en-US" sz="800" dirty="0">
                <a:solidFill>
                  <a:srgbClr val="54565B"/>
                </a:solidFill>
                <a:latin typeface="Trebuchet MS"/>
              </a:rPr>
              <a:t>, real-world overall survival; SG, </a:t>
            </a:r>
            <a:r>
              <a:rPr lang="en-US" sz="800" dirty="0" err="1">
                <a:solidFill>
                  <a:srgbClr val="54565B"/>
                </a:solidFill>
                <a:latin typeface="Trebuchet MS"/>
              </a:rPr>
              <a:t>sacituzumab</a:t>
            </a:r>
            <a:r>
              <a:rPr lang="en-US" sz="800" dirty="0">
                <a:solidFill>
                  <a:srgbClr val="54565B"/>
                </a:solidFill>
                <a:latin typeface="Trebuchet MS"/>
              </a:rPr>
              <a:t> </a:t>
            </a:r>
            <a:r>
              <a:rPr lang="en-US" sz="800" dirty="0" err="1">
                <a:solidFill>
                  <a:srgbClr val="54565B"/>
                </a:solidFill>
                <a:latin typeface="Trebuchet MS"/>
              </a:rPr>
              <a:t>govitecan</a:t>
            </a:r>
            <a:r>
              <a:rPr lang="en-US" sz="800" dirty="0">
                <a:solidFill>
                  <a:srgbClr val="54565B"/>
                </a:solidFill>
                <a:latin typeface="Trebuchet MS"/>
              </a:rPr>
              <a:t>.</a:t>
            </a:r>
            <a:br>
              <a:rPr lang="en-US" sz="800" dirty="0">
                <a:solidFill>
                  <a:srgbClr val="54565B"/>
                </a:solidFill>
                <a:latin typeface="Trebuchet MS"/>
              </a:rPr>
            </a:br>
            <a:r>
              <a:rPr lang="en-US" sz="800" dirty="0">
                <a:solidFill>
                  <a:srgbClr val="54565B"/>
                </a:solidFill>
                <a:latin typeface="Trebuchet MS"/>
              </a:rPr>
              <a:t>1. </a:t>
            </a:r>
            <a:r>
              <a:rPr lang="en-US" sz="800" dirty="0" err="1"/>
              <a:t>Kalinsky</a:t>
            </a:r>
            <a:r>
              <a:rPr lang="en-US" sz="800" dirty="0"/>
              <a:t>, K., Spring, L., Yam, C. et al. Real-world use patterns, effectiveness, and tolerability of </a:t>
            </a:r>
            <a:r>
              <a:rPr lang="en-US" sz="800" dirty="0" err="1"/>
              <a:t>sacituzumab</a:t>
            </a:r>
            <a:r>
              <a:rPr lang="en-US" sz="800" dirty="0"/>
              <a:t> </a:t>
            </a:r>
            <a:r>
              <a:rPr lang="en-US" sz="800" dirty="0" err="1"/>
              <a:t>govitecan</a:t>
            </a:r>
            <a:r>
              <a:rPr lang="en-US" sz="800" dirty="0"/>
              <a:t> for second-line and later-line treatment of metastatic triple-negative breast cancer in the United States. Breast Cancer Res Treat (2024). </a:t>
            </a:r>
            <a:endParaRPr lang="fr-FR" sz="800" dirty="0">
              <a:solidFill>
                <a:srgbClr val="54565B"/>
              </a:solidFill>
              <a:latin typeface="Trebuchet MS"/>
            </a:endParaRPr>
          </a:p>
        </p:txBody>
      </p:sp>
      <p:sp>
        <p:nvSpPr>
          <p:cNvPr id="17" name="TextBox 16">
            <a:extLst>
              <a:ext uri="{FF2B5EF4-FFF2-40B4-BE49-F238E27FC236}">
                <a16:creationId xmlns:a16="http://schemas.microsoft.com/office/drawing/2014/main" id="{C463CBB0-E278-AB0A-88F9-64F6B31C99BA}"/>
              </a:ext>
            </a:extLst>
          </p:cNvPr>
          <p:cNvSpPr txBox="1"/>
          <p:nvPr/>
        </p:nvSpPr>
        <p:spPr>
          <a:xfrm>
            <a:off x="180975" y="5913438"/>
            <a:ext cx="10358438" cy="338137"/>
          </a:xfrm>
          <a:prstGeom prst="rect">
            <a:avLst/>
          </a:prstGeom>
          <a:noFill/>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en-US" sz="1600" kern="1600" spc="-50" dirty="0">
                <a:solidFill>
                  <a:schemeClr val="accent1"/>
                </a:solidFill>
                <a:cs typeface="Arial" panose="020B0604020202020204" pitchFamily="34" charset="0"/>
              </a:rPr>
              <a:t>Median </a:t>
            </a:r>
            <a:r>
              <a:rPr lang="en-US" sz="1600" kern="1600" spc="-50" dirty="0" err="1">
                <a:solidFill>
                  <a:schemeClr val="accent1"/>
                </a:solidFill>
                <a:cs typeface="Arial" panose="020B0604020202020204" pitchFamily="34" charset="0"/>
              </a:rPr>
              <a:t>rwPFS</a:t>
            </a:r>
            <a:r>
              <a:rPr lang="en-US" sz="1600" kern="1600" spc="-50" dirty="0">
                <a:solidFill>
                  <a:schemeClr val="accent1"/>
                </a:solidFill>
                <a:cs typeface="Arial" panose="020B0604020202020204" pitchFamily="34" charset="0"/>
              </a:rPr>
              <a:t> for 2L patients was 4.9 (2.9-6.0) months and for 3L+ patients was 3.5 (2.7-4.2) months</a:t>
            </a:r>
          </a:p>
        </p:txBody>
      </p:sp>
      <p:sp>
        <p:nvSpPr>
          <p:cNvPr id="254986" name="TextBox 4">
            <a:extLst>
              <a:ext uri="{FF2B5EF4-FFF2-40B4-BE49-F238E27FC236}">
                <a16:creationId xmlns:a16="http://schemas.microsoft.com/office/drawing/2014/main" id="{D199F9AE-8FD9-1B67-32F7-369F84872E96}"/>
              </a:ext>
            </a:extLst>
          </p:cNvPr>
          <p:cNvSpPr txBox="1">
            <a:spLocks noChangeArrowheads="1"/>
          </p:cNvSpPr>
          <p:nvPr/>
        </p:nvSpPr>
        <p:spPr bwMode="auto">
          <a:xfrm>
            <a:off x="3178175" y="3770313"/>
            <a:ext cx="522288" cy="27622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chemeClr val="bg1"/>
                </a:solidFill>
                <a:latin typeface="Century Gothic" panose="020B0502020202020204" pitchFamily="34" charset="0"/>
              </a:rPr>
              <a:t>51%</a:t>
            </a:r>
          </a:p>
        </p:txBody>
      </p:sp>
      <p:sp>
        <p:nvSpPr>
          <p:cNvPr id="254987" name="TextBox 6">
            <a:extLst>
              <a:ext uri="{FF2B5EF4-FFF2-40B4-BE49-F238E27FC236}">
                <a16:creationId xmlns:a16="http://schemas.microsoft.com/office/drawing/2014/main" id="{ECB39805-C46C-31CD-CB8A-801D6474EB61}"/>
              </a:ext>
            </a:extLst>
          </p:cNvPr>
          <p:cNvSpPr txBox="1">
            <a:spLocks noChangeArrowheads="1"/>
          </p:cNvSpPr>
          <p:nvPr/>
        </p:nvSpPr>
        <p:spPr bwMode="auto">
          <a:xfrm>
            <a:off x="5187950" y="4078288"/>
            <a:ext cx="473075" cy="27622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chemeClr val="bg1"/>
                </a:solidFill>
                <a:latin typeface="Century Gothic" panose="020B0502020202020204" pitchFamily="34" charset="0"/>
              </a:rPr>
              <a:t>32%</a:t>
            </a:r>
          </a:p>
        </p:txBody>
      </p:sp>
      <p:sp>
        <p:nvSpPr>
          <p:cNvPr id="8" name="Rectangle 7">
            <a:extLst>
              <a:ext uri="{FF2B5EF4-FFF2-40B4-BE49-F238E27FC236}">
                <a16:creationId xmlns:a16="http://schemas.microsoft.com/office/drawing/2014/main" id="{363D69FF-9368-0145-324C-3340679E9FEC}"/>
              </a:ext>
            </a:extLst>
          </p:cNvPr>
          <p:cNvSpPr/>
          <p:nvPr/>
        </p:nvSpPr>
        <p:spPr>
          <a:xfrm>
            <a:off x="517525" y="2601913"/>
            <a:ext cx="160338" cy="296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4989" name="TextBox 8">
            <a:extLst>
              <a:ext uri="{FF2B5EF4-FFF2-40B4-BE49-F238E27FC236}">
                <a16:creationId xmlns:a16="http://schemas.microsoft.com/office/drawing/2014/main" id="{0C4C1BE4-EB7E-A1DE-3BC1-32BAEC372C84}"/>
              </a:ext>
            </a:extLst>
          </p:cNvPr>
          <p:cNvSpPr txBox="1">
            <a:spLocks noChangeArrowheads="1"/>
          </p:cNvSpPr>
          <p:nvPr/>
        </p:nvSpPr>
        <p:spPr bwMode="auto">
          <a:xfrm>
            <a:off x="730250" y="2235200"/>
            <a:ext cx="4651375" cy="30797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u="sng" dirty="0" err="1">
                <a:solidFill>
                  <a:schemeClr val="bg1"/>
                </a:solidFill>
                <a:cs typeface="Arial" panose="020B0604020202020204" pitchFamily="34" charset="0"/>
              </a:rPr>
              <a:t>rw</a:t>
            </a:r>
            <a:r>
              <a:rPr lang="en-US" altLang="en-US" sz="1400" b="1" u="sng" dirty="0">
                <a:solidFill>
                  <a:schemeClr val="bg1"/>
                </a:solidFill>
                <a:cs typeface="Arial" panose="020B0604020202020204" pitchFamily="34" charset="0"/>
              </a:rPr>
              <a:t> OS in patients with </a:t>
            </a:r>
            <a:r>
              <a:rPr lang="en-US" altLang="en-US" sz="1400" b="1" u="sng" dirty="0" err="1">
                <a:solidFill>
                  <a:schemeClr val="bg1"/>
                </a:solidFill>
                <a:cs typeface="Arial" panose="020B0604020202020204" pitchFamily="34" charset="0"/>
              </a:rPr>
              <a:t>mTNBC</a:t>
            </a:r>
            <a:r>
              <a:rPr lang="en-US" altLang="en-US" sz="1400" b="1" u="sng" dirty="0">
                <a:solidFill>
                  <a:schemeClr val="bg1"/>
                </a:solidFill>
                <a:cs typeface="Arial" panose="020B0604020202020204" pitchFamily="34" charset="0"/>
              </a:rPr>
              <a:t> treated with SG in 2L </a:t>
            </a:r>
          </a:p>
        </p:txBody>
      </p:sp>
      <p:sp>
        <p:nvSpPr>
          <p:cNvPr id="254990" name="TextBox 9">
            <a:extLst>
              <a:ext uri="{FF2B5EF4-FFF2-40B4-BE49-F238E27FC236}">
                <a16:creationId xmlns:a16="http://schemas.microsoft.com/office/drawing/2014/main" id="{5A155D0D-EEE2-0CC3-369C-D8C6E5E8738C}"/>
              </a:ext>
            </a:extLst>
          </p:cNvPr>
          <p:cNvSpPr txBox="1">
            <a:spLocks noChangeArrowheads="1"/>
          </p:cNvSpPr>
          <p:nvPr/>
        </p:nvSpPr>
        <p:spPr bwMode="auto">
          <a:xfrm>
            <a:off x="11453813" y="4356100"/>
            <a:ext cx="473075" cy="27622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e-IL" altLang="en-US" sz="1200">
                <a:solidFill>
                  <a:schemeClr val="bg1"/>
                </a:solidFill>
                <a:latin typeface="Century Gothic" panose="020B0502020202020204" pitchFamily="34" charset="0"/>
              </a:rPr>
              <a:t>20</a:t>
            </a:r>
            <a:r>
              <a:rPr lang="en-US" altLang="en-US" sz="1200">
                <a:solidFill>
                  <a:schemeClr val="bg1"/>
                </a:solidFill>
                <a:latin typeface="Century Gothic" panose="020B0502020202020204" pitchFamily="34" charset="0"/>
              </a:rPr>
              <a:t>%</a:t>
            </a:r>
          </a:p>
        </p:txBody>
      </p:sp>
      <p:sp>
        <p:nvSpPr>
          <p:cNvPr id="254991" name="TextBox 10">
            <a:extLst>
              <a:ext uri="{FF2B5EF4-FFF2-40B4-BE49-F238E27FC236}">
                <a16:creationId xmlns:a16="http://schemas.microsoft.com/office/drawing/2014/main" id="{F0351F04-D9A4-BBB8-61E9-BB39276E3C7A}"/>
              </a:ext>
            </a:extLst>
          </p:cNvPr>
          <p:cNvSpPr txBox="1">
            <a:spLocks noChangeArrowheads="1"/>
          </p:cNvSpPr>
          <p:nvPr/>
        </p:nvSpPr>
        <p:spPr bwMode="auto">
          <a:xfrm>
            <a:off x="9170988" y="4017963"/>
            <a:ext cx="473075" cy="277812"/>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e-IL" altLang="en-US" sz="1200">
                <a:solidFill>
                  <a:schemeClr val="bg1"/>
                </a:solidFill>
                <a:latin typeface="Century Gothic" panose="020B0502020202020204" pitchFamily="34" charset="0"/>
              </a:rPr>
              <a:t>35</a:t>
            </a:r>
            <a:r>
              <a:rPr lang="en-US" altLang="en-US" sz="1200">
                <a:solidFill>
                  <a:schemeClr val="bg1"/>
                </a:solidFill>
                <a:latin typeface="Century Gothic" panose="020B0502020202020204" pitchFamily="34" charset="0"/>
              </a:rPr>
              <a:t>%</a:t>
            </a:r>
          </a:p>
        </p:txBody>
      </p:sp>
      <p:sp>
        <p:nvSpPr>
          <p:cNvPr id="6" name="TextBox 5">
            <a:extLst>
              <a:ext uri="{FF2B5EF4-FFF2-40B4-BE49-F238E27FC236}">
                <a16:creationId xmlns:a16="http://schemas.microsoft.com/office/drawing/2014/main" id="{5AFCADCE-712C-94C8-7572-DECBE225225E}"/>
              </a:ext>
            </a:extLst>
          </p:cNvPr>
          <p:cNvSpPr txBox="1"/>
          <p:nvPr/>
        </p:nvSpPr>
        <p:spPr>
          <a:xfrm>
            <a:off x="-29028" y="52387"/>
            <a:ext cx="12583432" cy="480131"/>
          </a:xfrm>
          <a:prstGeom prst="rect">
            <a:avLst/>
          </a:prstGeom>
          <a:noFill/>
        </p:spPr>
        <p:txBody>
          <a:bodyPr wrap="square">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203661"/>
                </a:solidFill>
                <a:effectLst/>
                <a:uLnTx/>
                <a:uFillTx/>
                <a:ea typeface="Trebuchet MS" panose="020B0603020202020204" pitchFamily="34" charset="0"/>
                <a:cs typeface="Arial" panose="020B0604020202020204" pitchFamily="34" charset="0"/>
              </a:rPr>
              <a:t>Real-world OS in patients with </a:t>
            </a:r>
            <a:r>
              <a:rPr kumimoji="0" lang="en-US" altLang="en-US" sz="2800" b="1" i="0" u="none" strike="noStrike" kern="1200" cap="none" spc="0" normalizeH="0" baseline="0" noProof="0" dirty="0" err="1">
                <a:ln>
                  <a:noFill/>
                </a:ln>
                <a:solidFill>
                  <a:srgbClr val="203661"/>
                </a:solidFill>
                <a:effectLst/>
                <a:uLnTx/>
                <a:uFillTx/>
                <a:ea typeface="Trebuchet MS" panose="020B0603020202020204" pitchFamily="34" charset="0"/>
                <a:cs typeface="Arial" panose="020B0604020202020204" pitchFamily="34" charset="0"/>
              </a:rPr>
              <a:t>mTNBC</a:t>
            </a:r>
            <a:r>
              <a:rPr kumimoji="0" lang="en-US" altLang="en-US" sz="2800" b="1" i="0" u="none" strike="noStrike" kern="1200" cap="none" spc="0" normalizeH="0" baseline="0" noProof="0" dirty="0">
                <a:ln>
                  <a:noFill/>
                </a:ln>
                <a:solidFill>
                  <a:srgbClr val="203661"/>
                </a:solidFill>
                <a:effectLst/>
                <a:uLnTx/>
                <a:uFillTx/>
                <a:ea typeface="Trebuchet MS" panose="020B0603020202020204" pitchFamily="34" charset="0"/>
                <a:cs typeface="Arial" panose="020B0604020202020204" pitchFamily="34" charset="0"/>
              </a:rPr>
              <a:t> treated with Trodelvy in </a:t>
            </a:r>
            <a:r>
              <a:rPr kumimoji="0" lang="he-IL" altLang="en-US" sz="2800" b="1" i="0" u="none" strike="noStrike" kern="1200" cap="none" spc="0" normalizeH="0" baseline="0" noProof="0" dirty="0">
                <a:ln>
                  <a:noFill/>
                </a:ln>
                <a:solidFill>
                  <a:srgbClr val="203661"/>
                </a:solidFill>
                <a:effectLst/>
                <a:uLnTx/>
                <a:uFillTx/>
                <a:ea typeface="Trebuchet MS" panose="020B0603020202020204" pitchFamily="34" charset="0"/>
                <a:cs typeface="Arial" panose="020B0604020202020204" pitchFamily="34" charset="0"/>
              </a:rPr>
              <a:t>2</a:t>
            </a:r>
            <a:r>
              <a:rPr kumimoji="0" lang="en-US" altLang="en-US" sz="2800" b="1" i="0" u="none" strike="noStrike" kern="1200" cap="none" spc="0" normalizeH="0" baseline="0" noProof="0" dirty="0">
                <a:ln>
                  <a:noFill/>
                </a:ln>
                <a:solidFill>
                  <a:srgbClr val="203661"/>
                </a:solidFill>
                <a:effectLst/>
                <a:uLnTx/>
                <a:uFillTx/>
                <a:ea typeface="Trebuchet MS" panose="020B0603020202020204" pitchFamily="34" charset="0"/>
                <a:cs typeface="Arial" panose="020B0604020202020204" pitchFamily="34" charset="0"/>
              </a:rPr>
              <a:t>L</a:t>
            </a:r>
            <a:r>
              <a:rPr kumimoji="0" lang="he-IL" altLang="en-US" sz="2800" b="1" i="0" u="none" strike="noStrike" kern="1200" cap="none" spc="0" normalizeH="0" baseline="0" noProof="0" dirty="0">
                <a:ln>
                  <a:noFill/>
                </a:ln>
                <a:solidFill>
                  <a:srgbClr val="203661"/>
                </a:solidFill>
                <a:effectLst/>
                <a:uLnTx/>
                <a:uFillTx/>
                <a:ea typeface="Trebuchet MS" panose="020B0603020202020204" pitchFamily="34" charset="0"/>
                <a:cs typeface="Arial" panose="020B0604020202020204" pitchFamily="34" charset="0"/>
              </a:rPr>
              <a:t> </a:t>
            </a:r>
            <a:r>
              <a:rPr kumimoji="0" lang="en-US" altLang="en-US" sz="2800" b="1" i="0" u="none" strike="noStrike" kern="1200" cap="none" spc="0" normalizeH="0" baseline="0" noProof="0" dirty="0">
                <a:ln>
                  <a:noFill/>
                </a:ln>
                <a:solidFill>
                  <a:srgbClr val="203661"/>
                </a:solidFill>
                <a:effectLst/>
                <a:uLnTx/>
                <a:uFillTx/>
                <a:ea typeface="Trebuchet MS" panose="020B0603020202020204" pitchFamily="34" charset="0"/>
                <a:cs typeface="Arial" panose="020B0604020202020204" pitchFamily="34" charset="0"/>
              </a:rPr>
              <a:t>&amp; 3L+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Number Placeholder 2">
            <a:extLst>
              <a:ext uri="{FF2B5EF4-FFF2-40B4-BE49-F238E27FC236}">
                <a16:creationId xmlns:a16="http://schemas.microsoft.com/office/drawing/2014/main" id="{6F2693EB-E245-A162-F8FF-46CD4C8C00F8}"/>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662F158-06FD-4416-A760-544F6BAB4429}" type="slidenum">
              <a:rPr lang="en-US" altLang="en-US" smtClean="0">
                <a:solidFill>
                  <a:schemeClr val="bg1"/>
                </a:solidFill>
                <a:latin typeface="Trebuchet MS" panose="020B0603020202020204" pitchFamily="34" charset="0"/>
              </a:rPr>
              <a:pPr fontAlgn="base">
                <a:spcBef>
                  <a:spcPct val="0"/>
                </a:spcBef>
                <a:spcAft>
                  <a:spcPct val="0"/>
                </a:spcAft>
              </a:pPr>
              <a:t>33</a:t>
            </a:fld>
            <a:endParaRPr lang="en-US" altLang="en-US">
              <a:solidFill>
                <a:schemeClr val="bg1"/>
              </a:solidFill>
              <a:latin typeface="Trebuchet MS" panose="020B0603020202020204" pitchFamily="34" charset="0"/>
            </a:endParaRPr>
          </a:p>
        </p:txBody>
      </p:sp>
      <p:sp>
        <p:nvSpPr>
          <p:cNvPr id="256003" name="Title 1">
            <a:extLst>
              <a:ext uri="{FF2B5EF4-FFF2-40B4-BE49-F238E27FC236}">
                <a16:creationId xmlns:a16="http://schemas.microsoft.com/office/drawing/2014/main" id="{3A5A62C6-C28B-4184-1441-F0D81453D0DC}"/>
              </a:ext>
            </a:extLst>
          </p:cNvPr>
          <p:cNvSpPr>
            <a:spLocks noGrp="1" noChangeArrowheads="1"/>
          </p:cNvSpPr>
          <p:nvPr>
            <p:ph type="title"/>
          </p:nvPr>
        </p:nvSpPr>
        <p:spPr>
          <a:xfrm>
            <a:off x="0" y="96453"/>
            <a:ext cx="10972800" cy="576965"/>
          </a:xfrm>
        </p:spPr>
        <p:txBody>
          <a:bodyPr anchor="t"/>
          <a:lstStyle/>
          <a:p>
            <a:pPr eaLnBrk="1" hangingPunct="1"/>
            <a:r>
              <a:rPr lang="en-US" altLang="en-US" sz="2800" dirty="0" err="1">
                <a:latin typeface="Arial" panose="020B0604020202020204" pitchFamily="34" charset="0"/>
                <a:cs typeface="Arial" panose="020B0604020202020204" pitchFamily="34" charset="0"/>
              </a:rPr>
              <a:t>rwOS</a:t>
            </a:r>
            <a:r>
              <a:rPr lang="en-US" altLang="en-US" sz="2800" dirty="0">
                <a:latin typeface="Arial" panose="020B0604020202020204" pitchFamily="34" charset="0"/>
                <a:cs typeface="Arial" panose="020B0604020202020204" pitchFamily="34" charset="0"/>
              </a:rPr>
              <a:t> outcomes in stratified analysis</a:t>
            </a:r>
            <a:endParaRPr lang="en-IE" altLang="en-US" sz="1800" dirty="0">
              <a:latin typeface="Arial" panose="020B0604020202020204" pitchFamily="34" charset="0"/>
              <a:cs typeface="Arial" panose="020B0604020202020204" pitchFamily="34" charset="0"/>
            </a:endParaRPr>
          </a:p>
        </p:txBody>
      </p:sp>
      <p:sp>
        <p:nvSpPr>
          <p:cNvPr id="6" name="Text Placeholder 3">
            <a:extLst>
              <a:ext uri="{FF2B5EF4-FFF2-40B4-BE49-F238E27FC236}">
                <a16:creationId xmlns:a16="http://schemas.microsoft.com/office/drawing/2014/main" id="{A5FE79C6-9158-F995-EB53-35A08E32BE0F}"/>
              </a:ext>
            </a:extLst>
          </p:cNvPr>
          <p:cNvSpPr txBox="1">
            <a:spLocks/>
          </p:cNvSpPr>
          <p:nvPr/>
        </p:nvSpPr>
        <p:spPr>
          <a:xfrm>
            <a:off x="495119" y="1087438"/>
            <a:ext cx="11374664" cy="4422775"/>
          </a:xfrm>
          <a:prstGeom prst="rect">
            <a:avLst/>
          </a:prstGeom>
        </p:spPr>
        <p:txBody>
          <a:bodyPr/>
          <a:lstStyle>
            <a:lvl1pPr marL="342900" indent="-342900" algn="l" defTabSz="914400" rtl="0" eaLnBrk="1" latinLnBrk="0" hangingPunct="1">
              <a:lnSpc>
                <a:spcPct val="114000"/>
              </a:lnSpc>
              <a:spcBef>
                <a:spcPts val="0"/>
              </a:spcBef>
              <a:spcAft>
                <a:spcPts val="600"/>
              </a:spcAft>
              <a:buClr>
                <a:schemeClr val="tx1"/>
              </a:buClr>
              <a:buSzPct val="65000"/>
              <a:buFont typeface="Monaco" pitchFamily="2" charset="77"/>
              <a:buChar char="⎻"/>
              <a:defRPr sz="2000" b="0" i="0" kern="1600" spc="-50" baseline="0">
                <a:solidFill>
                  <a:schemeClr val="tx1"/>
                </a:solidFill>
                <a:latin typeface="Trebuchet MS" panose="020B0703020202090204" pitchFamily="34" charset="0"/>
                <a:ea typeface="+mn-ea"/>
                <a:cs typeface="+mn-cs"/>
              </a:defRPr>
            </a:lvl1pPr>
            <a:lvl2pPr marL="675958" indent="-285750" algn="l" defTabSz="914400" rtl="0" eaLnBrk="1" latinLnBrk="0" hangingPunct="1">
              <a:lnSpc>
                <a:spcPct val="114000"/>
              </a:lnSpc>
              <a:spcBef>
                <a:spcPts val="0"/>
              </a:spcBef>
              <a:spcAft>
                <a:spcPts val="600"/>
              </a:spcAft>
              <a:buFont typeface="Monaco" pitchFamily="2" charset="77"/>
              <a:buChar char="⎻"/>
              <a:tabLst/>
              <a:defRPr lang="en-US" sz="1200" b="0" i="0" kern="1600" spc="-50" baseline="0" dirty="0">
                <a:solidFill>
                  <a:schemeClr val="tx1"/>
                </a:solidFill>
                <a:latin typeface="+mj-lt"/>
                <a:ea typeface="+mn-ea"/>
                <a:cs typeface="+mn-cs"/>
              </a:defRPr>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lang="en-US" sz="1050" b="0" i="1" kern="1600" spc="-50" baseline="0" dirty="0" smtClean="0">
                <a:solidFill>
                  <a:schemeClr val="tx1"/>
                </a:solidFill>
                <a:latin typeface="Georgia" panose="02040502050405020303" pitchFamily="18" charset="0"/>
                <a:ea typeface="+mn-ea"/>
                <a:cs typeface="+mn-cs"/>
              </a:defRPr>
            </a:lvl3pPr>
            <a:lvl4pPr marL="1136332" indent="-171450" algn="l" defTabSz="914400" rtl="0" eaLnBrk="1" latinLnBrk="0" hangingPunct="1">
              <a:lnSpc>
                <a:spcPct val="114000"/>
              </a:lnSpc>
              <a:spcBef>
                <a:spcPts val="0"/>
              </a:spcBef>
              <a:spcAft>
                <a:spcPts val="600"/>
              </a:spcAft>
              <a:buFont typeface="Monaco" pitchFamily="2" charset="77"/>
              <a:buChar char="⎻"/>
              <a:tabLst/>
              <a:defRPr lang="en-US" sz="1050" b="0" i="1" kern="1600" spc="-50" baseline="0" dirty="0">
                <a:solidFill>
                  <a:schemeClr val="tx1"/>
                </a:solidFill>
                <a:latin typeface="Georgia" panose="02040502050405020303" pitchFamily="18" charset="0"/>
                <a:ea typeface="+mn-ea"/>
                <a:cs typeface="+mn-cs"/>
              </a:defRPr>
            </a:lvl4pPr>
            <a:lvl5pPr marL="1353503" indent="-171450" algn="l" defTabSz="914400" rtl="0" eaLnBrk="1" latinLnBrk="0" hangingPunct="1">
              <a:lnSpc>
                <a:spcPct val="114000"/>
              </a:lnSpc>
              <a:spcBef>
                <a:spcPts val="0"/>
              </a:spcBef>
              <a:spcAft>
                <a:spcPts val="600"/>
              </a:spcAft>
              <a:buFont typeface="Monaco" pitchFamily="2" charset="77"/>
              <a:buChar char="⎻"/>
              <a:tabLst/>
              <a:defRPr sz="1050" b="0" i="1" kern="1600" spc="-50" baseline="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buFont typeface="Arial" panose="020B0604020202020204" pitchFamily="34" charset="0"/>
              <a:buChar char="•"/>
              <a:defRPr/>
            </a:pPr>
            <a:r>
              <a:rPr lang="en-IE" dirty="0">
                <a:solidFill>
                  <a:schemeClr val="accent1"/>
                </a:solidFill>
                <a:latin typeface="Arial" panose="020B0604020202020204" pitchFamily="34" charset="0"/>
                <a:cs typeface="Arial" panose="020B0604020202020204" pitchFamily="34" charset="0"/>
              </a:rPr>
              <a:t>Outcomes were similar to the overall population when stratifying patients by race, concomitant G-CSF use, and treatment-free interval</a:t>
            </a:r>
          </a:p>
        </p:txBody>
      </p:sp>
      <p:graphicFrame>
        <p:nvGraphicFramePr>
          <p:cNvPr id="7" name="Table 10">
            <a:extLst>
              <a:ext uri="{FF2B5EF4-FFF2-40B4-BE49-F238E27FC236}">
                <a16:creationId xmlns:a16="http://schemas.microsoft.com/office/drawing/2014/main" id="{932EF53C-175A-04B8-45B1-F07E6B4B2BC5}"/>
              </a:ext>
            </a:extLst>
          </p:cNvPr>
          <p:cNvGraphicFramePr>
            <a:graphicFrameLocks noGrp="1"/>
          </p:cNvGraphicFramePr>
          <p:nvPr>
            <p:extLst>
              <p:ext uri="{D42A27DB-BD31-4B8C-83A1-F6EECF244321}">
                <p14:modId xmlns:p14="http://schemas.microsoft.com/office/powerpoint/2010/main" val="228367885"/>
              </p:ext>
            </p:extLst>
          </p:nvPr>
        </p:nvGraphicFramePr>
        <p:xfrm>
          <a:off x="3446463" y="2524125"/>
          <a:ext cx="6148387" cy="2701926"/>
        </p:xfrm>
        <a:graphic>
          <a:graphicData uri="http://schemas.openxmlformats.org/drawingml/2006/table">
            <a:tbl>
              <a:tblPr/>
              <a:tblGrid>
                <a:gridCol w="2747962">
                  <a:extLst>
                    <a:ext uri="{9D8B030D-6E8A-4147-A177-3AD203B41FA5}">
                      <a16:colId xmlns:a16="http://schemas.microsoft.com/office/drawing/2014/main" val="20000"/>
                    </a:ext>
                  </a:extLst>
                </a:gridCol>
                <a:gridCol w="1403350">
                  <a:extLst>
                    <a:ext uri="{9D8B030D-6E8A-4147-A177-3AD203B41FA5}">
                      <a16:colId xmlns:a16="http://schemas.microsoft.com/office/drawing/2014/main" val="20001"/>
                    </a:ext>
                  </a:extLst>
                </a:gridCol>
                <a:gridCol w="1997075">
                  <a:extLst>
                    <a:ext uri="{9D8B030D-6E8A-4147-A177-3AD203B41FA5}">
                      <a16:colId xmlns:a16="http://schemas.microsoft.com/office/drawing/2014/main" val="20002"/>
                    </a:ext>
                  </a:extLst>
                </a:gridCol>
              </a:tblGrid>
              <a:tr h="522288">
                <a:tc>
                  <a:txBody>
                    <a:bodyPr/>
                    <a:lstStyle>
                      <a:lvl1pPr marL="11113">
                        <a:lnSpc>
                          <a:spcPct val="114000"/>
                        </a:lnSpc>
                        <a:spcAft>
                          <a:spcPts val="600"/>
                        </a:spcAft>
                        <a:buClr>
                          <a:schemeClr val="tx1"/>
                        </a:buClr>
                        <a:buSzPct val="65000"/>
                        <a:buFont typeface="Monaco"/>
                        <a:defRPr>
                          <a:solidFill>
                            <a:schemeClr val="tx1"/>
                          </a:solidFill>
                          <a:latin typeface="Trebuchet MS" panose="020B0603020202020204" pitchFamily="34" charset="0"/>
                        </a:defRPr>
                      </a:lvl1pPr>
                      <a:lvl2pPr marL="742950" indent="-285750">
                        <a:lnSpc>
                          <a:spcPct val="114000"/>
                        </a:lnSpc>
                        <a:spcAft>
                          <a:spcPts val="600"/>
                        </a:spcAft>
                        <a:buFont typeface="Monaco"/>
                        <a:defRPr sz="1000">
                          <a:solidFill>
                            <a:schemeClr val="tx1"/>
                          </a:solidFill>
                          <a:latin typeface="Century Gothic" panose="020B0502020202020204" pitchFamily="34" charset="0"/>
                        </a:defRPr>
                      </a:lvl2pPr>
                      <a:lvl3pPr marL="1143000" indent="-228600">
                        <a:lnSpc>
                          <a:spcPct val="114000"/>
                        </a:lnSpc>
                        <a:spcAft>
                          <a:spcPts val="600"/>
                        </a:spcAft>
                        <a:buFont typeface="Monaco"/>
                        <a:defRPr sz="900" i="1">
                          <a:solidFill>
                            <a:schemeClr val="tx1"/>
                          </a:solidFill>
                          <a:latin typeface="Georgia" panose="02040502050405020303" pitchFamily="18" charset="0"/>
                        </a:defRPr>
                      </a:lvl3pPr>
                      <a:lvl4pPr marL="1600200" indent="-228600">
                        <a:lnSpc>
                          <a:spcPct val="114000"/>
                        </a:lnSpc>
                        <a:spcAft>
                          <a:spcPts val="600"/>
                        </a:spcAft>
                        <a:buFont typeface="Monaco"/>
                        <a:defRPr sz="900" i="1">
                          <a:solidFill>
                            <a:schemeClr val="tx1"/>
                          </a:solidFill>
                          <a:latin typeface="Georgia" panose="02040502050405020303" pitchFamily="18" charset="0"/>
                        </a:defRPr>
                      </a:lvl4pPr>
                      <a:lvl5pPr marL="2057400" indent="-228600">
                        <a:lnSpc>
                          <a:spcPct val="114000"/>
                        </a:lnSpc>
                        <a:spcAft>
                          <a:spcPts val="600"/>
                        </a:spcAft>
                        <a:buFont typeface="Monaco"/>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9pPr>
                    </a:lstStyle>
                    <a:p>
                      <a:pPr marL="11113" marR="0" lvl="0" indent="0" algn="l" defTabSz="914400" rtl="0" eaLnBrk="1" fontAlgn="base" latinLnBrk="0" hangingPunct="1">
                        <a:lnSpc>
                          <a:spcPts val="1763"/>
                        </a:lnSpc>
                        <a:spcBef>
                          <a:spcPct val="0"/>
                        </a:spcBef>
                        <a:spcAft>
                          <a:spcPct val="0"/>
                        </a:spcAft>
                        <a:buClrTx/>
                        <a:buSzTx/>
                        <a:buFontTx/>
                        <a:buNone/>
                        <a:tabLst/>
                      </a:pPr>
                      <a:endParaRPr kumimoji="0" lang="en-US" altLang="en-US" sz="20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marT="91440" marB="91440"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solidFill>
                  </a:tcPr>
                </a:tc>
                <a:tc>
                  <a:txBody>
                    <a:bodyPr/>
                    <a:lstStyle>
                      <a:lvl1pPr marL="36513">
                        <a:lnSpc>
                          <a:spcPct val="114000"/>
                        </a:lnSpc>
                        <a:spcAft>
                          <a:spcPts val="600"/>
                        </a:spcAft>
                        <a:buClr>
                          <a:schemeClr val="tx1"/>
                        </a:buClr>
                        <a:buSzPct val="65000"/>
                        <a:buFont typeface="Monaco"/>
                        <a:defRPr>
                          <a:solidFill>
                            <a:schemeClr val="tx1"/>
                          </a:solidFill>
                          <a:latin typeface="Trebuchet MS" panose="020B0603020202020204" pitchFamily="34" charset="0"/>
                        </a:defRPr>
                      </a:lvl1pPr>
                      <a:lvl2pPr marL="742950" indent="-285750">
                        <a:lnSpc>
                          <a:spcPct val="114000"/>
                        </a:lnSpc>
                        <a:spcAft>
                          <a:spcPts val="600"/>
                        </a:spcAft>
                        <a:buFont typeface="Monaco"/>
                        <a:defRPr sz="1000">
                          <a:solidFill>
                            <a:schemeClr val="tx1"/>
                          </a:solidFill>
                          <a:latin typeface="Century Gothic" panose="020B0502020202020204" pitchFamily="34" charset="0"/>
                        </a:defRPr>
                      </a:lvl2pPr>
                      <a:lvl3pPr marL="1143000" indent="-228600">
                        <a:lnSpc>
                          <a:spcPct val="114000"/>
                        </a:lnSpc>
                        <a:spcAft>
                          <a:spcPts val="600"/>
                        </a:spcAft>
                        <a:buFont typeface="Monaco"/>
                        <a:defRPr sz="900" i="1">
                          <a:solidFill>
                            <a:schemeClr val="tx1"/>
                          </a:solidFill>
                          <a:latin typeface="Georgia" panose="02040502050405020303" pitchFamily="18" charset="0"/>
                        </a:defRPr>
                      </a:lvl3pPr>
                      <a:lvl4pPr marL="1600200" indent="-228600">
                        <a:lnSpc>
                          <a:spcPct val="114000"/>
                        </a:lnSpc>
                        <a:spcAft>
                          <a:spcPts val="600"/>
                        </a:spcAft>
                        <a:buFont typeface="Monaco"/>
                        <a:defRPr sz="900" i="1">
                          <a:solidFill>
                            <a:schemeClr val="tx1"/>
                          </a:solidFill>
                          <a:latin typeface="Georgia" panose="02040502050405020303" pitchFamily="18" charset="0"/>
                        </a:defRPr>
                      </a:lvl4pPr>
                      <a:lvl5pPr marL="2057400" indent="-228600">
                        <a:lnSpc>
                          <a:spcPct val="114000"/>
                        </a:lnSpc>
                        <a:spcAft>
                          <a:spcPts val="600"/>
                        </a:spcAft>
                        <a:buFont typeface="Monaco"/>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9pPr>
                    </a:lstStyle>
                    <a:p>
                      <a:pPr marL="36513" marR="0" lvl="0" indent="0" algn="ctr" defTabSz="914400" rtl="0" eaLnBrk="1" fontAlgn="base" latinLnBrk="0" hangingPunct="1">
                        <a:lnSpc>
                          <a:spcPct val="100000"/>
                        </a:lnSpc>
                        <a:spcBef>
                          <a:spcPts val="125"/>
                        </a:spcBef>
                        <a:spcAft>
                          <a:spcPct val="0"/>
                        </a:spcAft>
                        <a:buClrTx/>
                        <a:buSzTx/>
                        <a:buFontTx/>
                        <a:buNone/>
                        <a:tabLst/>
                      </a:pPr>
                      <a:r>
                        <a:rPr kumimoji="0" lang="en-US" altLang="en-US" sz="1200" b="1" i="0" u="none" strike="noStrike" cap="none" normalizeH="0" baseline="0">
                          <a:ln>
                            <a:noFill/>
                          </a:ln>
                          <a:solidFill>
                            <a:schemeClr val="bg1"/>
                          </a:solidFill>
                          <a:effectLst/>
                          <a:latin typeface="Arial" panose="020B0604020202020204" pitchFamily="34" charset="0"/>
                          <a:cs typeface="Arial" panose="020B0604020202020204" pitchFamily="34" charset="0"/>
                        </a:rPr>
                        <a:t>N</a:t>
                      </a:r>
                    </a:p>
                  </a:txBody>
                  <a:tcPr marL="0" marR="0" marT="0" marB="0" anchor="ct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solidFill>
                  </a:tcPr>
                </a:tc>
                <a:tc>
                  <a:txBody>
                    <a:bodyPr/>
                    <a:lstStyle>
                      <a:lvl1pPr marL="36513">
                        <a:lnSpc>
                          <a:spcPct val="114000"/>
                        </a:lnSpc>
                        <a:spcAft>
                          <a:spcPts val="600"/>
                        </a:spcAft>
                        <a:buClr>
                          <a:schemeClr val="tx1"/>
                        </a:buClr>
                        <a:buSzPct val="65000"/>
                        <a:buFont typeface="Monaco"/>
                        <a:defRPr>
                          <a:solidFill>
                            <a:schemeClr val="tx1"/>
                          </a:solidFill>
                          <a:latin typeface="Trebuchet MS" panose="020B0603020202020204" pitchFamily="34" charset="0"/>
                        </a:defRPr>
                      </a:lvl1pPr>
                      <a:lvl2pPr marL="742950" indent="-285750">
                        <a:lnSpc>
                          <a:spcPct val="114000"/>
                        </a:lnSpc>
                        <a:spcAft>
                          <a:spcPts val="600"/>
                        </a:spcAft>
                        <a:buFont typeface="Monaco"/>
                        <a:defRPr sz="1000">
                          <a:solidFill>
                            <a:schemeClr val="tx1"/>
                          </a:solidFill>
                          <a:latin typeface="Century Gothic" panose="020B0502020202020204" pitchFamily="34" charset="0"/>
                        </a:defRPr>
                      </a:lvl2pPr>
                      <a:lvl3pPr marL="1143000" indent="-228600">
                        <a:lnSpc>
                          <a:spcPct val="114000"/>
                        </a:lnSpc>
                        <a:spcAft>
                          <a:spcPts val="600"/>
                        </a:spcAft>
                        <a:buFont typeface="Monaco"/>
                        <a:defRPr sz="900" i="1">
                          <a:solidFill>
                            <a:schemeClr val="tx1"/>
                          </a:solidFill>
                          <a:latin typeface="Georgia" panose="02040502050405020303" pitchFamily="18" charset="0"/>
                        </a:defRPr>
                      </a:lvl3pPr>
                      <a:lvl4pPr marL="1600200" indent="-228600">
                        <a:lnSpc>
                          <a:spcPct val="114000"/>
                        </a:lnSpc>
                        <a:spcAft>
                          <a:spcPts val="600"/>
                        </a:spcAft>
                        <a:buFont typeface="Monaco"/>
                        <a:defRPr sz="900" i="1">
                          <a:solidFill>
                            <a:schemeClr val="tx1"/>
                          </a:solidFill>
                          <a:latin typeface="Georgia" panose="02040502050405020303" pitchFamily="18" charset="0"/>
                        </a:defRPr>
                      </a:lvl4pPr>
                      <a:lvl5pPr marL="2057400" indent="-228600">
                        <a:lnSpc>
                          <a:spcPct val="114000"/>
                        </a:lnSpc>
                        <a:spcAft>
                          <a:spcPts val="600"/>
                        </a:spcAft>
                        <a:buFont typeface="Monaco"/>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9pPr>
                    </a:lstStyle>
                    <a:p>
                      <a:pPr marL="36513" marR="0" lvl="0" indent="0" algn="ctr" defTabSz="914400" rtl="0" eaLnBrk="1" fontAlgn="base" latinLnBrk="0" hangingPunct="1">
                        <a:lnSpc>
                          <a:spcPct val="100000"/>
                        </a:lnSpc>
                        <a:spcBef>
                          <a:spcPts val="125"/>
                        </a:spcBef>
                        <a:spcAft>
                          <a:spcPct val="0"/>
                        </a:spcAft>
                        <a:buClrTx/>
                        <a:buSzTx/>
                        <a:buFontTx/>
                        <a:buNone/>
                        <a:tabLst/>
                      </a:pPr>
                      <a:r>
                        <a:rPr kumimoji="0" lang="en-US" altLang="en-US" sz="1200" b="1" i="0" u="none" strike="noStrike" cap="none" normalizeH="0" baseline="0">
                          <a:ln>
                            <a:noFill/>
                          </a:ln>
                          <a:solidFill>
                            <a:schemeClr val="bg1"/>
                          </a:solidFill>
                          <a:effectLst/>
                          <a:latin typeface="Arial" panose="020B0604020202020204" pitchFamily="34" charset="0"/>
                          <a:cs typeface="Arial" panose="020B0604020202020204" pitchFamily="34" charset="0"/>
                        </a:rPr>
                        <a:t>Median rwOS, </a:t>
                      </a:r>
                      <a:br>
                        <a:rPr kumimoji="0" lang="en-US" altLang="en-US" sz="1200" b="1" i="0" u="none" strike="noStrike" cap="none" normalizeH="0" baseline="0">
                          <a:ln>
                            <a:noFill/>
                          </a:ln>
                          <a:solidFill>
                            <a:schemeClr val="bg1"/>
                          </a:solidFill>
                          <a:effectLst/>
                          <a:latin typeface="Arial" panose="020B0604020202020204" pitchFamily="34" charset="0"/>
                          <a:cs typeface="Arial" panose="020B0604020202020204" pitchFamily="34" charset="0"/>
                        </a:rPr>
                      </a:br>
                      <a:r>
                        <a:rPr kumimoji="0" lang="en-US" altLang="en-US" sz="1200" b="1" i="0" u="none" strike="noStrike" cap="none" normalizeH="0" baseline="0">
                          <a:ln>
                            <a:noFill/>
                          </a:ln>
                          <a:solidFill>
                            <a:schemeClr val="bg1"/>
                          </a:solidFill>
                          <a:effectLst/>
                          <a:latin typeface="Arial" panose="020B0604020202020204" pitchFamily="34" charset="0"/>
                          <a:cs typeface="Arial" panose="020B0604020202020204" pitchFamily="34" charset="0"/>
                        </a:rPr>
                        <a:t>months (95% CI)</a:t>
                      </a:r>
                    </a:p>
                  </a:txBody>
                  <a:tcPr marL="0" marR="0" marT="0" marB="0"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solidFill>
                  </a:tcPr>
                </a:tc>
                <a:extLst>
                  <a:ext uri="{0D108BD9-81ED-4DB2-BD59-A6C34878D82A}">
                    <a16:rowId xmlns:a16="http://schemas.microsoft.com/office/drawing/2014/main" val="10000"/>
                  </a:ext>
                </a:extLst>
              </a:tr>
              <a:tr h="692150">
                <a:tc>
                  <a:txBody>
                    <a:bodyPr/>
                    <a:lstStyle>
                      <a:lvl1pPr marL="12700">
                        <a:lnSpc>
                          <a:spcPct val="114000"/>
                        </a:lnSpc>
                        <a:spcAft>
                          <a:spcPts val="600"/>
                        </a:spcAft>
                        <a:buClr>
                          <a:schemeClr val="tx1"/>
                        </a:buClr>
                        <a:buSzPct val="65000"/>
                        <a:buFont typeface="Monaco"/>
                        <a:defRPr>
                          <a:solidFill>
                            <a:schemeClr val="tx1"/>
                          </a:solidFill>
                          <a:latin typeface="Trebuchet MS" panose="020B0603020202020204" pitchFamily="34" charset="0"/>
                        </a:defRPr>
                      </a:lvl1pPr>
                      <a:lvl2pPr marL="469900">
                        <a:lnSpc>
                          <a:spcPct val="114000"/>
                        </a:lnSpc>
                        <a:spcAft>
                          <a:spcPts val="600"/>
                        </a:spcAft>
                        <a:buFont typeface="Monaco"/>
                        <a:defRPr sz="1000">
                          <a:solidFill>
                            <a:schemeClr val="tx1"/>
                          </a:solidFill>
                          <a:latin typeface="Century Gothic" panose="020B0502020202020204" pitchFamily="34" charset="0"/>
                        </a:defRPr>
                      </a:lvl2pPr>
                      <a:lvl3pPr marL="1143000" indent="-228600">
                        <a:lnSpc>
                          <a:spcPct val="114000"/>
                        </a:lnSpc>
                        <a:spcAft>
                          <a:spcPts val="600"/>
                        </a:spcAft>
                        <a:buFont typeface="Monaco"/>
                        <a:defRPr sz="900" i="1">
                          <a:solidFill>
                            <a:schemeClr val="tx1"/>
                          </a:solidFill>
                          <a:latin typeface="Georgia" panose="02040502050405020303" pitchFamily="18" charset="0"/>
                        </a:defRPr>
                      </a:lvl3pPr>
                      <a:lvl4pPr marL="1600200" indent="-228600">
                        <a:lnSpc>
                          <a:spcPct val="114000"/>
                        </a:lnSpc>
                        <a:spcAft>
                          <a:spcPts val="600"/>
                        </a:spcAft>
                        <a:buFont typeface="Monaco"/>
                        <a:defRPr sz="900" i="1">
                          <a:solidFill>
                            <a:schemeClr val="tx1"/>
                          </a:solidFill>
                          <a:latin typeface="Georgia" panose="02040502050405020303" pitchFamily="18" charset="0"/>
                        </a:defRPr>
                      </a:lvl4pPr>
                      <a:lvl5pPr marL="2057400" indent="-228600">
                        <a:lnSpc>
                          <a:spcPct val="114000"/>
                        </a:lnSpc>
                        <a:spcAft>
                          <a:spcPts val="600"/>
                        </a:spcAft>
                        <a:buFont typeface="Monaco"/>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9pPr>
                    </a:lstStyle>
                    <a:p>
                      <a:pPr marL="12700" marR="0" lvl="0" indent="0" algn="l" defTabSz="914400" rtl="0" eaLnBrk="1" fontAlgn="base" latinLnBrk="0" hangingPunct="1">
                        <a:lnSpc>
                          <a:spcPct val="100000"/>
                        </a:lnSpc>
                        <a:spcBef>
                          <a:spcPts val="113"/>
                        </a:spcBef>
                        <a:spcAft>
                          <a:spcPct val="0"/>
                        </a:spcAft>
                        <a:buClrTx/>
                        <a:buSzTx/>
                        <a:buFontTx/>
                        <a:buNone/>
                        <a:tabLst/>
                      </a:pPr>
                      <a:r>
                        <a:rPr kumimoji="0" lang="en-US" altLang="en-US" sz="1200" b="1" i="0" u="none" strike="noStrike" cap="none" normalizeH="0" baseline="0" dirty="0">
                          <a:ln>
                            <a:noFill/>
                          </a:ln>
                          <a:solidFill>
                            <a:srgbClr val="2A2B2E"/>
                          </a:solidFill>
                          <a:effectLst/>
                          <a:latin typeface="Arial" panose="020B0604020202020204" pitchFamily="34" charset="0"/>
                          <a:cs typeface="Arial" panose="020B0604020202020204" pitchFamily="34" charset="0"/>
                        </a:rPr>
                        <a:t>Concomitant G-CSF use with SG</a:t>
                      </a:r>
                    </a:p>
                    <a:p>
                      <a:pPr marL="469900" marR="0" lvl="1" indent="0" algn="l" defTabSz="914400" rtl="0" eaLnBrk="1" fontAlgn="base" latinLnBrk="0" hangingPunct="1">
                        <a:lnSpc>
                          <a:spcPct val="100000"/>
                        </a:lnSpc>
                        <a:spcBef>
                          <a:spcPts val="113"/>
                        </a:spcBef>
                        <a:spcAft>
                          <a:spcPct val="0"/>
                        </a:spcAft>
                        <a:buClrTx/>
                        <a:buSzTx/>
                        <a:buFontTx/>
                        <a:buNone/>
                        <a:tabLst/>
                      </a:pPr>
                      <a:r>
                        <a:rPr kumimoji="0" lang="en-US" altLang="en-US" sz="1200" b="0" i="0" u="none" strike="noStrike" cap="none" normalizeH="0" baseline="0" dirty="0">
                          <a:ln>
                            <a:noFill/>
                          </a:ln>
                          <a:solidFill>
                            <a:srgbClr val="2A2B2E"/>
                          </a:solidFill>
                          <a:effectLst/>
                          <a:latin typeface="Arial" panose="020B0604020202020204" pitchFamily="34" charset="0"/>
                          <a:cs typeface="Arial" panose="020B0604020202020204" pitchFamily="34" charset="0"/>
                        </a:rPr>
                        <a:t>Yes</a:t>
                      </a:r>
                    </a:p>
                    <a:p>
                      <a:pPr marL="469900" marR="0" lvl="1" indent="0" algn="l" defTabSz="914400" rtl="0" eaLnBrk="1" fontAlgn="base" latinLnBrk="0" hangingPunct="1">
                        <a:lnSpc>
                          <a:spcPct val="100000"/>
                        </a:lnSpc>
                        <a:spcBef>
                          <a:spcPts val="113"/>
                        </a:spcBef>
                        <a:spcAft>
                          <a:spcPct val="0"/>
                        </a:spcAft>
                        <a:buClrTx/>
                        <a:buSzTx/>
                        <a:buFontTx/>
                        <a:buNone/>
                        <a:tabLst/>
                      </a:pPr>
                      <a:r>
                        <a:rPr kumimoji="0" lang="en-US" altLang="en-US" sz="1200" b="0" i="0" u="none" strike="noStrike" cap="none" normalizeH="0" baseline="0" dirty="0">
                          <a:ln>
                            <a:noFill/>
                          </a:ln>
                          <a:solidFill>
                            <a:srgbClr val="2A2B2E"/>
                          </a:solidFill>
                          <a:effectLst/>
                          <a:latin typeface="Arial" panose="020B0604020202020204" pitchFamily="34" charset="0"/>
                          <a:cs typeface="Arial" panose="020B0604020202020204" pitchFamily="34" charset="0"/>
                        </a:rPr>
                        <a:t>No/Undocumented</a:t>
                      </a:r>
                    </a:p>
                  </a:txBody>
                  <a:tcPr marL="0" marR="0" marT="0" marB="0" horzOverflow="overflow">
                    <a:lnL>
                      <a:noFill/>
                    </a:lnL>
                    <a:lnR>
                      <a:noFill/>
                    </a:lnR>
                    <a:lnT>
                      <a:noFill/>
                    </a:lnT>
                    <a:lnB>
                      <a:noFill/>
                    </a:lnB>
                    <a:lnTlToBr>
                      <a:noFill/>
                    </a:lnTlToBr>
                    <a:lnBlToTr>
                      <a:noFill/>
                    </a:lnBlToTr>
                    <a:solidFill>
                      <a:srgbClr val="E7E8EA"/>
                    </a:solidFill>
                  </a:tcPr>
                </a:tc>
                <a:tc>
                  <a:txBody>
                    <a:bodyPr/>
                    <a:lstStyle>
                      <a:lvl1pPr>
                        <a:lnSpc>
                          <a:spcPct val="114000"/>
                        </a:lnSpc>
                        <a:spcAft>
                          <a:spcPts val="600"/>
                        </a:spcAft>
                        <a:buClr>
                          <a:schemeClr val="tx1"/>
                        </a:buClr>
                        <a:buSzPct val="65000"/>
                        <a:buFont typeface="Monaco"/>
                        <a:tabLst>
                          <a:tab pos="633413" algn="l"/>
                        </a:tabLst>
                        <a:defRPr>
                          <a:solidFill>
                            <a:schemeClr val="tx1"/>
                          </a:solidFill>
                          <a:latin typeface="Trebuchet MS" panose="020B0603020202020204" pitchFamily="34" charset="0"/>
                        </a:defRPr>
                      </a:lvl1pPr>
                      <a:lvl2pPr marL="742950" indent="-285750">
                        <a:lnSpc>
                          <a:spcPct val="114000"/>
                        </a:lnSpc>
                        <a:spcAft>
                          <a:spcPts val="600"/>
                        </a:spcAft>
                        <a:buFont typeface="Monaco"/>
                        <a:tabLst>
                          <a:tab pos="633413" algn="l"/>
                        </a:tabLst>
                        <a:defRPr sz="1000">
                          <a:solidFill>
                            <a:schemeClr val="tx1"/>
                          </a:solidFill>
                          <a:latin typeface="Century Gothic" panose="020B0502020202020204" pitchFamily="34" charset="0"/>
                        </a:defRPr>
                      </a:lvl2pPr>
                      <a:lvl3pPr marL="1143000" indent="-228600">
                        <a:lnSpc>
                          <a:spcPct val="114000"/>
                        </a:lnSpc>
                        <a:spcAft>
                          <a:spcPts val="600"/>
                        </a:spcAft>
                        <a:buFont typeface="Monaco"/>
                        <a:tabLst>
                          <a:tab pos="633413" algn="l"/>
                        </a:tabLst>
                        <a:defRPr sz="900" i="1">
                          <a:solidFill>
                            <a:schemeClr val="tx1"/>
                          </a:solidFill>
                          <a:latin typeface="Georgia" panose="02040502050405020303" pitchFamily="18" charset="0"/>
                        </a:defRPr>
                      </a:lvl3pPr>
                      <a:lvl4pPr marL="1600200" indent="-228600">
                        <a:lnSpc>
                          <a:spcPct val="114000"/>
                        </a:lnSpc>
                        <a:spcAft>
                          <a:spcPts val="600"/>
                        </a:spcAft>
                        <a:buFont typeface="Monaco"/>
                        <a:tabLst>
                          <a:tab pos="633413" algn="l"/>
                        </a:tabLst>
                        <a:defRPr sz="900" i="1">
                          <a:solidFill>
                            <a:schemeClr val="tx1"/>
                          </a:solidFill>
                          <a:latin typeface="Georgia" panose="02040502050405020303" pitchFamily="18" charset="0"/>
                        </a:defRPr>
                      </a:lvl4pPr>
                      <a:lvl5pPr marL="2057400" indent="-228600">
                        <a:lnSpc>
                          <a:spcPct val="114000"/>
                        </a:lnSpc>
                        <a:spcAft>
                          <a:spcPts val="600"/>
                        </a:spcAft>
                        <a:buFont typeface="Monaco"/>
                        <a:tabLst>
                          <a:tab pos="633413" algn="l"/>
                        </a:tabLst>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ts val="113"/>
                        </a:spcBef>
                        <a:spcAft>
                          <a:spcPct val="0"/>
                        </a:spcAft>
                        <a:buClrTx/>
                        <a:buSzTx/>
                        <a:buFontTx/>
                        <a:buNone/>
                        <a:tabLst>
                          <a:tab pos="633413" algn="l"/>
                        </a:tabLst>
                      </a:pPr>
                      <a:b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b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134 </a:t>
                      </a:r>
                      <a:b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b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96 </a:t>
                      </a:r>
                    </a:p>
                  </a:txBody>
                  <a:tcPr marL="0" marR="0" marT="0" marB="0" horzOverflow="overflow">
                    <a:lnL>
                      <a:noFill/>
                    </a:lnL>
                    <a:lnR>
                      <a:noFill/>
                    </a:lnR>
                    <a:lnT>
                      <a:noFill/>
                    </a:lnT>
                    <a:lnB>
                      <a:noFill/>
                    </a:lnB>
                    <a:lnTlToBr>
                      <a:noFill/>
                    </a:lnTlToBr>
                    <a:lnBlToTr>
                      <a:noFill/>
                    </a:lnBlToTr>
                    <a:solidFill>
                      <a:srgbClr val="E7E8EA"/>
                    </a:solidFill>
                  </a:tcPr>
                </a:tc>
                <a:tc>
                  <a:txBody>
                    <a:bodyPr/>
                    <a:lstStyle>
                      <a:lvl1pPr>
                        <a:lnSpc>
                          <a:spcPct val="114000"/>
                        </a:lnSpc>
                        <a:spcAft>
                          <a:spcPts val="600"/>
                        </a:spcAft>
                        <a:buClr>
                          <a:schemeClr val="tx1"/>
                        </a:buClr>
                        <a:buSzPct val="65000"/>
                        <a:buFont typeface="Monaco"/>
                        <a:tabLst>
                          <a:tab pos="633413" algn="l"/>
                        </a:tabLst>
                        <a:defRPr>
                          <a:solidFill>
                            <a:schemeClr val="tx1"/>
                          </a:solidFill>
                          <a:latin typeface="Trebuchet MS" panose="020B0603020202020204" pitchFamily="34" charset="0"/>
                        </a:defRPr>
                      </a:lvl1pPr>
                      <a:lvl2pPr marL="742950" indent="-285750">
                        <a:lnSpc>
                          <a:spcPct val="114000"/>
                        </a:lnSpc>
                        <a:spcAft>
                          <a:spcPts val="600"/>
                        </a:spcAft>
                        <a:buFont typeface="Monaco"/>
                        <a:tabLst>
                          <a:tab pos="633413" algn="l"/>
                        </a:tabLst>
                        <a:defRPr sz="1000">
                          <a:solidFill>
                            <a:schemeClr val="tx1"/>
                          </a:solidFill>
                          <a:latin typeface="Century Gothic" panose="020B0502020202020204" pitchFamily="34" charset="0"/>
                        </a:defRPr>
                      </a:lvl2pPr>
                      <a:lvl3pPr marL="1143000" indent="-228600">
                        <a:lnSpc>
                          <a:spcPct val="114000"/>
                        </a:lnSpc>
                        <a:spcAft>
                          <a:spcPts val="600"/>
                        </a:spcAft>
                        <a:buFont typeface="Monaco"/>
                        <a:tabLst>
                          <a:tab pos="633413" algn="l"/>
                        </a:tabLst>
                        <a:defRPr sz="900" i="1">
                          <a:solidFill>
                            <a:schemeClr val="tx1"/>
                          </a:solidFill>
                          <a:latin typeface="Georgia" panose="02040502050405020303" pitchFamily="18" charset="0"/>
                        </a:defRPr>
                      </a:lvl3pPr>
                      <a:lvl4pPr marL="1600200" indent="-228600">
                        <a:lnSpc>
                          <a:spcPct val="114000"/>
                        </a:lnSpc>
                        <a:spcAft>
                          <a:spcPts val="600"/>
                        </a:spcAft>
                        <a:buFont typeface="Monaco"/>
                        <a:tabLst>
                          <a:tab pos="633413" algn="l"/>
                        </a:tabLst>
                        <a:defRPr sz="900" i="1">
                          <a:solidFill>
                            <a:schemeClr val="tx1"/>
                          </a:solidFill>
                          <a:latin typeface="Georgia" panose="02040502050405020303" pitchFamily="18" charset="0"/>
                        </a:defRPr>
                      </a:lvl4pPr>
                      <a:lvl5pPr marL="2057400" indent="-228600">
                        <a:lnSpc>
                          <a:spcPct val="114000"/>
                        </a:lnSpc>
                        <a:spcAft>
                          <a:spcPts val="600"/>
                        </a:spcAft>
                        <a:buFont typeface="Monaco"/>
                        <a:tabLst>
                          <a:tab pos="633413" algn="l"/>
                        </a:tabLst>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ts val="113"/>
                        </a:spcBef>
                        <a:spcAft>
                          <a:spcPct val="0"/>
                        </a:spcAft>
                        <a:buClrTx/>
                        <a:buSzTx/>
                        <a:buFontTx/>
                        <a:buNone/>
                        <a:tabLst>
                          <a:tab pos="633413" algn="l"/>
                        </a:tabLst>
                      </a:pPr>
                      <a:b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b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9.1 (7.7 – 11.4)</a:t>
                      </a:r>
                      <a:b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b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10.2 (8.3 – 14.2</a:t>
                      </a:r>
                    </a:p>
                  </a:txBody>
                  <a:tcPr marL="0" marR="0" marT="0" marB="0" horzOverflow="overflow">
                    <a:lnL>
                      <a:noFill/>
                    </a:lnL>
                    <a:lnR>
                      <a:noFill/>
                    </a:lnR>
                    <a:lnT>
                      <a:noFill/>
                    </a:lnT>
                    <a:lnB>
                      <a:noFill/>
                    </a:lnB>
                    <a:lnTlToBr>
                      <a:noFill/>
                    </a:lnTlToBr>
                    <a:lnBlToTr>
                      <a:noFill/>
                    </a:lnBlToTr>
                    <a:solidFill>
                      <a:srgbClr val="E7E8EA"/>
                    </a:solidFill>
                  </a:tcPr>
                </a:tc>
                <a:extLst>
                  <a:ext uri="{0D108BD9-81ED-4DB2-BD59-A6C34878D82A}">
                    <a16:rowId xmlns:a16="http://schemas.microsoft.com/office/drawing/2014/main" val="10001"/>
                  </a:ext>
                </a:extLst>
              </a:tr>
              <a:tr h="735013">
                <a:tc>
                  <a:txBody>
                    <a:bodyPr/>
                    <a:lstStyle>
                      <a:lvl1pPr marL="12700">
                        <a:lnSpc>
                          <a:spcPct val="114000"/>
                        </a:lnSpc>
                        <a:spcAft>
                          <a:spcPts val="600"/>
                        </a:spcAft>
                        <a:buClr>
                          <a:schemeClr val="tx1"/>
                        </a:buClr>
                        <a:buSzPct val="65000"/>
                        <a:buFont typeface="Monaco"/>
                        <a:defRPr>
                          <a:solidFill>
                            <a:schemeClr val="tx1"/>
                          </a:solidFill>
                          <a:latin typeface="Trebuchet MS" panose="020B0603020202020204" pitchFamily="34" charset="0"/>
                        </a:defRPr>
                      </a:lvl1pPr>
                      <a:lvl2pPr marL="469900">
                        <a:lnSpc>
                          <a:spcPct val="114000"/>
                        </a:lnSpc>
                        <a:spcAft>
                          <a:spcPts val="600"/>
                        </a:spcAft>
                        <a:buFont typeface="Monaco"/>
                        <a:defRPr sz="1000">
                          <a:solidFill>
                            <a:schemeClr val="tx1"/>
                          </a:solidFill>
                          <a:latin typeface="Century Gothic" panose="020B0502020202020204" pitchFamily="34" charset="0"/>
                        </a:defRPr>
                      </a:lvl2pPr>
                      <a:lvl3pPr marL="1143000" indent="-228600">
                        <a:lnSpc>
                          <a:spcPct val="114000"/>
                        </a:lnSpc>
                        <a:spcAft>
                          <a:spcPts val="600"/>
                        </a:spcAft>
                        <a:buFont typeface="Monaco"/>
                        <a:defRPr sz="900" i="1">
                          <a:solidFill>
                            <a:schemeClr val="tx1"/>
                          </a:solidFill>
                          <a:latin typeface="Georgia" panose="02040502050405020303" pitchFamily="18" charset="0"/>
                        </a:defRPr>
                      </a:lvl3pPr>
                      <a:lvl4pPr marL="1600200" indent="-228600">
                        <a:lnSpc>
                          <a:spcPct val="114000"/>
                        </a:lnSpc>
                        <a:spcAft>
                          <a:spcPts val="600"/>
                        </a:spcAft>
                        <a:buFont typeface="Monaco"/>
                        <a:defRPr sz="900" i="1">
                          <a:solidFill>
                            <a:schemeClr val="tx1"/>
                          </a:solidFill>
                          <a:latin typeface="Georgia" panose="02040502050405020303" pitchFamily="18" charset="0"/>
                        </a:defRPr>
                      </a:lvl4pPr>
                      <a:lvl5pPr marL="2057400" indent="-228600">
                        <a:lnSpc>
                          <a:spcPct val="114000"/>
                        </a:lnSpc>
                        <a:spcAft>
                          <a:spcPts val="600"/>
                        </a:spcAft>
                        <a:buFont typeface="Monaco"/>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9pPr>
                    </a:lstStyle>
                    <a:p>
                      <a:pPr marL="12700" marR="0" lvl="0" indent="0" algn="l" defTabSz="914400" rtl="0" eaLnBrk="1" fontAlgn="base" latinLnBrk="0" hangingPunct="1">
                        <a:lnSpc>
                          <a:spcPct val="100000"/>
                        </a:lnSpc>
                        <a:spcBef>
                          <a:spcPts val="113"/>
                        </a:spcBef>
                        <a:spcAft>
                          <a:spcPct val="0"/>
                        </a:spcAft>
                        <a:buClrTx/>
                        <a:buSzTx/>
                        <a:buFontTx/>
                        <a:buNone/>
                        <a:tabLst/>
                      </a:pPr>
                      <a:r>
                        <a:rPr kumimoji="0" lang="en-US" altLang="en-US" sz="1200" b="1" i="0" u="none" strike="noStrike" cap="none" normalizeH="0" baseline="0">
                          <a:ln>
                            <a:noFill/>
                          </a:ln>
                          <a:solidFill>
                            <a:srgbClr val="2A2B2E"/>
                          </a:solidFill>
                          <a:effectLst/>
                          <a:latin typeface="Arial" panose="020B0604020202020204" pitchFamily="34" charset="0"/>
                          <a:cs typeface="Arial" panose="020B0604020202020204" pitchFamily="34" charset="0"/>
                        </a:rPr>
                        <a:t>Race</a:t>
                      </a:r>
                    </a:p>
                    <a:p>
                      <a:pPr marL="469900" marR="0" lvl="1" indent="0" algn="l" defTabSz="914400" rtl="0" eaLnBrk="1" fontAlgn="base" latinLnBrk="0" hangingPunct="1">
                        <a:lnSpc>
                          <a:spcPct val="100000"/>
                        </a:lnSpc>
                        <a:spcBef>
                          <a:spcPts val="113"/>
                        </a:spcBef>
                        <a:spcAft>
                          <a:spcPct val="0"/>
                        </a:spcAft>
                        <a:buClrTx/>
                        <a:buSzTx/>
                        <a:buFontTx/>
                        <a:buNone/>
                        <a:tabLst/>
                      </a:pP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White</a:t>
                      </a:r>
                    </a:p>
                    <a:p>
                      <a:pPr marL="469900" marR="0" lvl="1" indent="0" algn="l" defTabSz="914400" rtl="0" eaLnBrk="1" fontAlgn="base" latinLnBrk="0" hangingPunct="1">
                        <a:lnSpc>
                          <a:spcPct val="100000"/>
                        </a:lnSpc>
                        <a:spcBef>
                          <a:spcPts val="113"/>
                        </a:spcBef>
                        <a:spcAft>
                          <a:spcPct val="0"/>
                        </a:spcAft>
                        <a:buClrTx/>
                        <a:buSzTx/>
                        <a:buFontTx/>
                        <a:buNone/>
                        <a:tabLst/>
                      </a:pP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Black</a:t>
                      </a:r>
                    </a:p>
                  </a:txBody>
                  <a:tcPr marL="0" marR="0" marT="0" marB="0" horzOverflow="overflow">
                    <a:lnL>
                      <a:noFill/>
                    </a:lnL>
                    <a:lnR>
                      <a:noFill/>
                    </a:lnR>
                    <a:lnT>
                      <a:noFill/>
                    </a:lnT>
                    <a:lnB>
                      <a:noFill/>
                    </a:lnB>
                    <a:lnTlToBr>
                      <a:noFill/>
                    </a:lnTlToBr>
                    <a:lnBlToTr>
                      <a:noFill/>
                    </a:lnBlToTr>
                    <a:solidFill>
                      <a:schemeClr val="bg1"/>
                    </a:solidFill>
                  </a:tcPr>
                </a:tc>
                <a:tc>
                  <a:txBody>
                    <a:bodyPr/>
                    <a:lstStyle>
                      <a:lvl1pPr>
                        <a:lnSpc>
                          <a:spcPct val="114000"/>
                        </a:lnSpc>
                        <a:spcAft>
                          <a:spcPts val="600"/>
                        </a:spcAft>
                        <a:buClr>
                          <a:schemeClr val="tx1"/>
                        </a:buClr>
                        <a:buSzPct val="65000"/>
                        <a:buFont typeface="Monaco"/>
                        <a:tabLst>
                          <a:tab pos="633413" algn="l"/>
                        </a:tabLst>
                        <a:defRPr>
                          <a:solidFill>
                            <a:schemeClr val="tx1"/>
                          </a:solidFill>
                          <a:latin typeface="Trebuchet MS" panose="020B0603020202020204" pitchFamily="34" charset="0"/>
                        </a:defRPr>
                      </a:lvl1pPr>
                      <a:lvl2pPr marL="742950" indent="-285750">
                        <a:lnSpc>
                          <a:spcPct val="114000"/>
                        </a:lnSpc>
                        <a:spcAft>
                          <a:spcPts val="600"/>
                        </a:spcAft>
                        <a:buFont typeface="Monaco"/>
                        <a:tabLst>
                          <a:tab pos="633413" algn="l"/>
                        </a:tabLst>
                        <a:defRPr sz="1000">
                          <a:solidFill>
                            <a:schemeClr val="tx1"/>
                          </a:solidFill>
                          <a:latin typeface="Century Gothic" panose="020B0502020202020204" pitchFamily="34" charset="0"/>
                        </a:defRPr>
                      </a:lvl2pPr>
                      <a:lvl3pPr marL="1143000" indent="-228600">
                        <a:lnSpc>
                          <a:spcPct val="114000"/>
                        </a:lnSpc>
                        <a:spcAft>
                          <a:spcPts val="600"/>
                        </a:spcAft>
                        <a:buFont typeface="Monaco"/>
                        <a:tabLst>
                          <a:tab pos="633413" algn="l"/>
                        </a:tabLst>
                        <a:defRPr sz="900" i="1">
                          <a:solidFill>
                            <a:schemeClr val="tx1"/>
                          </a:solidFill>
                          <a:latin typeface="Georgia" panose="02040502050405020303" pitchFamily="18" charset="0"/>
                        </a:defRPr>
                      </a:lvl3pPr>
                      <a:lvl4pPr marL="1600200" indent="-228600">
                        <a:lnSpc>
                          <a:spcPct val="114000"/>
                        </a:lnSpc>
                        <a:spcAft>
                          <a:spcPts val="600"/>
                        </a:spcAft>
                        <a:buFont typeface="Monaco"/>
                        <a:tabLst>
                          <a:tab pos="633413" algn="l"/>
                        </a:tabLst>
                        <a:defRPr sz="900" i="1">
                          <a:solidFill>
                            <a:schemeClr val="tx1"/>
                          </a:solidFill>
                          <a:latin typeface="Georgia" panose="02040502050405020303" pitchFamily="18" charset="0"/>
                        </a:defRPr>
                      </a:lvl4pPr>
                      <a:lvl5pPr marL="2057400" indent="-228600">
                        <a:lnSpc>
                          <a:spcPct val="114000"/>
                        </a:lnSpc>
                        <a:spcAft>
                          <a:spcPts val="600"/>
                        </a:spcAft>
                        <a:buFont typeface="Monaco"/>
                        <a:tabLst>
                          <a:tab pos="633413" algn="l"/>
                        </a:tabLst>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ts val="113"/>
                        </a:spcBef>
                        <a:spcAft>
                          <a:spcPct val="0"/>
                        </a:spcAft>
                        <a:buClrTx/>
                        <a:buSzTx/>
                        <a:buFontTx/>
                        <a:buNone/>
                        <a:tabLst>
                          <a:tab pos="633413" algn="l"/>
                        </a:tabLst>
                      </a:pPr>
                      <a:b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b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146 </a:t>
                      </a:r>
                      <a:b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b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59 </a:t>
                      </a:r>
                    </a:p>
                  </a:txBody>
                  <a:tcPr marL="0" marR="0" marT="0" marB="0" horzOverflow="overflow">
                    <a:lnL>
                      <a:noFill/>
                    </a:lnL>
                    <a:lnR>
                      <a:noFill/>
                    </a:lnR>
                    <a:lnT>
                      <a:noFill/>
                    </a:lnT>
                    <a:lnB>
                      <a:noFill/>
                    </a:lnB>
                    <a:lnTlToBr>
                      <a:noFill/>
                    </a:lnTlToBr>
                    <a:lnBlToTr>
                      <a:noFill/>
                    </a:lnBlToTr>
                    <a:solidFill>
                      <a:schemeClr val="bg1"/>
                    </a:solidFill>
                  </a:tcPr>
                </a:tc>
                <a:tc>
                  <a:txBody>
                    <a:bodyPr/>
                    <a:lstStyle>
                      <a:lvl1pPr>
                        <a:lnSpc>
                          <a:spcPct val="114000"/>
                        </a:lnSpc>
                        <a:spcAft>
                          <a:spcPts val="600"/>
                        </a:spcAft>
                        <a:buClr>
                          <a:schemeClr val="tx1"/>
                        </a:buClr>
                        <a:buSzPct val="65000"/>
                        <a:buFont typeface="Monaco"/>
                        <a:tabLst>
                          <a:tab pos="633413" algn="l"/>
                        </a:tabLst>
                        <a:defRPr>
                          <a:solidFill>
                            <a:schemeClr val="tx1"/>
                          </a:solidFill>
                          <a:latin typeface="Trebuchet MS" panose="020B0603020202020204" pitchFamily="34" charset="0"/>
                        </a:defRPr>
                      </a:lvl1pPr>
                      <a:lvl2pPr marL="742950" indent="-285750">
                        <a:lnSpc>
                          <a:spcPct val="114000"/>
                        </a:lnSpc>
                        <a:spcAft>
                          <a:spcPts val="600"/>
                        </a:spcAft>
                        <a:buFont typeface="Monaco"/>
                        <a:tabLst>
                          <a:tab pos="633413" algn="l"/>
                        </a:tabLst>
                        <a:defRPr sz="1000">
                          <a:solidFill>
                            <a:schemeClr val="tx1"/>
                          </a:solidFill>
                          <a:latin typeface="Century Gothic" panose="020B0502020202020204" pitchFamily="34" charset="0"/>
                        </a:defRPr>
                      </a:lvl2pPr>
                      <a:lvl3pPr marL="1143000" indent="-228600">
                        <a:lnSpc>
                          <a:spcPct val="114000"/>
                        </a:lnSpc>
                        <a:spcAft>
                          <a:spcPts val="600"/>
                        </a:spcAft>
                        <a:buFont typeface="Monaco"/>
                        <a:tabLst>
                          <a:tab pos="633413" algn="l"/>
                        </a:tabLst>
                        <a:defRPr sz="900" i="1">
                          <a:solidFill>
                            <a:schemeClr val="tx1"/>
                          </a:solidFill>
                          <a:latin typeface="Georgia" panose="02040502050405020303" pitchFamily="18" charset="0"/>
                        </a:defRPr>
                      </a:lvl3pPr>
                      <a:lvl4pPr marL="1600200" indent="-228600">
                        <a:lnSpc>
                          <a:spcPct val="114000"/>
                        </a:lnSpc>
                        <a:spcAft>
                          <a:spcPts val="600"/>
                        </a:spcAft>
                        <a:buFont typeface="Monaco"/>
                        <a:tabLst>
                          <a:tab pos="633413" algn="l"/>
                        </a:tabLst>
                        <a:defRPr sz="900" i="1">
                          <a:solidFill>
                            <a:schemeClr val="tx1"/>
                          </a:solidFill>
                          <a:latin typeface="Georgia" panose="02040502050405020303" pitchFamily="18" charset="0"/>
                        </a:defRPr>
                      </a:lvl4pPr>
                      <a:lvl5pPr marL="2057400" indent="-228600">
                        <a:lnSpc>
                          <a:spcPct val="114000"/>
                        </a:lnSpc>
                        <a:spcAft>
                          <a:spcPts val="600"/>
                        </a:spcAft>
                        <a:buFont typeface="Monaco"/>
                        <a:tabLst>
                          <a:tab pos="633413" algn="l"/>
                        </a:tabLst>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ts val="113"/>
                        </a:spcBef>
                        <a:spcAft>
                          <a:spcPct val="0"/>
                        </a:spcAft>
                        <a:buClrTx/>
                        <a:buSzTx/>
                        <a:buFontTx/>
                        <a:buNone/>
                        <a:tabLst>
                          <a:tab pos="633413" algn="l"/>
                        </a:tabLst>
                      </a:pPr>
                      <a:b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b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9.1 (8.0 – 11.1)</a:t>
                      </a:r>
                      <a:b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b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10.1 (7.7 – 18.6)</a:t>
                      </a:r>
                    </a:p>
                  </a:txBody>
                  <a:tcPr marL="0" marR="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752475">
                <a:tc>
                  <a:txBody>
                    <a:bodyPr/>
                    <a:lstStyle>
                      <a:lvl1pPr marL="12700">
                        <a:lnSpc>
                          <a:spcPct val="114000"/>
                        </a:lnSpc>
                        <a:spcAft>
                          <a:spcPts val="600"/>
                        </a:spcAft>
                        <a:buClr>
                          <a:schemeClr val="tx1"/>
                        </a:buClr>
                        <a:buSzPct val="65000"/>
                        <a:buFont typeface="Monaco"/>
                        <a:defRPr>
                          <a:solidFill>
                            <a:schemeClr val="tx1"/>
                          </a:solidFill>
                          <a:latin typeface="Trebuchet MS" panose="020B0603020202020204" pitchFamily="34" charset="0"/>
                        </a:defRPr>
                      </a:lvl1pPr>
                      <a:lvl2pPr marL="469900">
                        <a:lnSpc>
                          <a:spcPct val="114000"/>
                        </a:lnSpc>
                        <a:spcAft>
                          <a:spcPts val="600"/>
                        </a:spcAft>
                        <a:buFont typeface="Monaco"/>
                        <a:defRPr sz="1000">
                          <a:solidFill>
                            <a:schemeClr val="tx1"/>
                          </a:solidFill>
                          <a:latin typeface="Century Gothic" panose="020B0502020202020204" pitchFamily="34" charset="0"/>
                        </a:defRPr>
                      </a:lvl2pPr>
                      <a:lvl3pPr marL="1143000" indent="-228600">
                        <a:lnSpc>
                          <a:spcPct val="114000"/>
                        </a:lnSpc>
                        <a:spcAft>
                          <a:spcPts val="600"/>
                        </a:spcAft>
                        <a:buFont typeface="Monaco"/>
                        <a:defRPr sz="900" i="1">
                          <a:solidFill>
                            <a:schemeClr val="tx1"/>
                          </a:solidFill>
                          <a:latin typeface="Georgia" panose="02040502050405020303" pitchFamily="18" charset="0"/>
                        </a:defRPr>
                      </a:lvl3pPr>
                      <a:lvl4pPr marL="1600200" indent="-228600">
                        <a:lnSpc>
                          <a:spcPct val="114000"/>
                        </a:lnSpc>
                        <a:spcAft>
                          <a:spcPts val="600"/>
                        </a:spcAft>
                        <a:buFont typeface="Monaco"/>
                        <a:defRPr sz="900" i="1">
                          <a:solidFill>
                            <a:schemeClr val="tx1"/>
                          </a:solidFill>
                          <a:latin typeface="Georgia" panose="02040502050405020303" pitchFamily="18" charset="0"/>
                        </a:defRPr>
                      </a:lvl4pPr>
                      <a:lvl5pPr marL="2057400" indent="-228600">
                        <a:lnSpc>
                          <a:spcPct val="114000"/>
                        </a:lnSpc>
                        <a:spcAft>
                          <a:spcPts val="600"/>
                        </a:spcAft>
                        <a:buFont typeface="Monaco"/>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9pPr>
                    </a:lstStyle>
                    <a:p>
                      <a:pPr marL="12700" marR="0" lvl="0" indent="0" algn="l" defTabSz="914400" rtl="0" eaLnBrk="1" fontAlgn="base" latinLnBrk="0" hangingPunct="1">
                        <a:lnSpc>
                          <a:spcPct val="100000"/>
                        </a:lnSpc>
                        <a:spcBef>
                          <a:spcPts val="113"/>
                        </a:spcBef>
                        <a:spcAft>
                          <a:spcPct val="0"/>
                        </a:spcAft>
                        <a:buClrTx/>
                        <a:buSzTx/>
                        <a:buFontTx/>
                        <a:buNone/>
                        <a:tabLst/>
                      </a:pPr>
                      <a:r>
                        <a:rPr kumimoji="0" lang="en-US" altLang="en-US" sz="1200" b="1" i="0" u="none" strike="noStrike" cap="none" normalizeH="0" baseline="0">
                          <a:ln>
                            <a:noFill/>
                          </a:ln>
                          <a:solidFill>
                            <a:srgbClr val="2A2B2E"/>
                          </a:solidFill>
                          <a:effectLst/>
                          <a:latin typeface="Arial" panose="020B0604020202020204" pitchFamily="34" charset="0"/>
                          <a:cs typeface="Arial" panose="020B0604020202020204" pitchFamily="34" charset="0"/>
                        </a:rPr>
                        <a:t>TFI</a:t>
                      </a:r>
                      <a:r>
                        <a:rPr kumimoji="0" lang="en-US" altLang="en-US" sz="1200" b="1" i="0" u="none" strike="noStrike" cap="none" normalizeH="0" baseline="30000">
                          <a:ln>
                            <a:noFill/>
                          </a:ln>
                          <a:solidFill>
                            <a:srgbClr val="2A2B2E"/>
                          </a:solidFill>
                          <a:effectLst/>
                          <a:latin typeface="Arial" panose="020B0604020202020204" pitchFamily="34" charset="0"/>
                          <a:cs typeface="Arial" panose="020B0604020202020204" pitchFamily="34" charset="0"/>
                        </a:rPr>
                        <a:t>a</a:t>
                      </a:r>
                    </a:p>
                    <a:p>
                      <a:pPr marL="469900" marR="0" lvl="1" indent="0" algn="l" defTabSz="914400" rtl="0" eaLnBrk="1" fontAlgn="base" latinLnBrk="0" hangingPunct="1">
                        <a:lnSpc>
                          <a:spcPct val="100000"/>
                        </a:lnSpc>
                        <a:spcBef>
                          <a:spcPts val="113"/>
                        </a:spcBef>
                        <a:spcAft>
                          <a:spcPct val="0"/>
                        </a:spcAft>
                        <a:buClrTx/>
                        <a:buSzTx/>
                        <a:buFontTx/>
                        <a:buNone/>
                        <a:tabLst/>
                      </a:pP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&lt; 12 months</a:t>
                      </a:r>
                    </a:p>
                    <a:p>
                      <a:pPr marL="469900" marR="0" lvl="1" indent="0" algn="l" defTabSz="914400" rtl="0" eaLnBrk="1" fontAlgn="base" latinLnBrk="0" hangingPunct="1">
                        <a:lnSpc>
                          <a:spcPct val="100000"/>
                        </a:lnSpc>
                        <a:spcBef>
                          <a:spcPts val="113"/>
                        </a:spcBef>
                        <a:spcAft>
                          <a:spcPct val="0"/>
                        </a:spcAft>
                        <a:buClrTx/>
                        <a:buSzTx/>
                        <a:buFontTx/>
                        <a:buNone/>
                        <a:tabLst/>
                      </a:pP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 12 months</a:t>
                      </a:r>
                    </a:p>
                  </a:txBody>
                  <a:tcPr marL="0" marR="0" marT="0" marB="0" horzOverflow="overflow">
                    <a:lnL>
                      <a:noFill/>
                    </a:lnL>
                    <a:lnR>
                      <a:noFill/>
                    </a:lnR>
                    <a:lnT>
                      <a:noFill/>
                    </a:lnT>
                    <a:lnB>
                      <a:noFill/>
                    </a:lnB>
                    <a:lnTlToBr>
                      <a:noFill/>
                    </a:lnTlToBr>
                    <a:lnBlToTr>
                      <a:noFill/>
                    </a:lnBlToTr>
                    <a:solidFill>
                      <a:srgbClr val="E7E8EA"/>
                    </a:solidFill>
                  </a:tcPr>
                </a:tc>
                <a:tc>
                  <a:txBody>
                    <a:bodyPr/>
                    <a:lstStyle>
                      <a:lvl1pPr>
                        <a:lnSpc>
                          <a:spcPct val="114000"/>
                        </a:lnSpc>
                        <a:spcAft>
                          <a:spcPts val="600"/>
                        </a:spcAft>
                        <a:buClr>
                          <a:schemeClr val="tx1"/>
                        </a:buClr>
                        <a:buSzPct val="65000"/>
                        <a:buFont typeface="Monaco"/>
                        <a:tabLst>
                          <a:tab pos="633413" algn="l"/>
                        </a:tabLst>
                        <a:defRPr>
                          <a:solidFill>
                            <a:schemeClr val="tx1"/>
                          </a:solidFill>
                          <a:latin typeface="Trebuchet MS" panose="020B0603020202020204" pitchFamily="34" charset="0"/>
                        </a:defRPr>
                      </a:lvl1pPr>
                      <a:lvl2pPr marL="742950" indent="-285750">
                        <a:lnSpc>
                          <a:spcPct val="114000"/>
                        </a:lnSpc>
                        <a:spcAft>
                          <a:spcPts val="600"/>
                        </a:spcAft>
                        <a:buFont typeface="Monaco"/>
                        <a:tabLst>
                          <a:tab pos="633413" algn="l"/>
                        </a:tabLst>
                        <a:defRPr sz="1000">
                          <a:solidFill>
                            <a:schemeClr val="tx1"/>
                          </a:solidFill>
                          <a:latin typeface="Century Gothic" panose="020B0502020202020204" pitchFamily="34" charset="0"/>
                        </a:defRPr>
                      </a:lvl2pPr>
                      <a:lvl3pPr marL="1143000" indent="-228600">
                        <a:lnSpc>
                          <a:spcPct val="114000"/>
                        </a:lnSpc>
                        <a:spcAft>
                          <a:spcPts val="600"/>
                        </a:spcAft>
                        <a:buFont typeface="Monaco"/>
                        <a:tabLst>
                          <a:tab pos="633413" algn="l"/>
                        </a:tabLst>
                        <a:defRPr sz="900" i="1">
                          <a:solidFill>
                            <a:schemeClr val="tx1"/>
                          </a:solidFill>
                          <a:latin typeface="Georgia" panose="02040502050405020303" pitchFamily="18" charset="0"/>
                        </a:defRPr>
                      </a:lvl3pPr>
                      <a:lvl4pPr marL="1600200" indent="-228600">
                        <a:lnSpc>
                          <a:spcPct val="114000"/>
                        </a:lnSpc>
                        <a:spcAft>
                          <a:spcPts val="600"/>
                        </a:spcAft>
                        <a:buFont typeface="Monaco"/>
                        <a:tabLst>
                          <a:tab pos="633413" algn="l"/>
                        </a:tabLst>
                        <a:defRPr sz="900" i="1">
                          <a:solidFill>
                            <a:schemeClr val="tx1"/>
                          </a:solidFill>
                          <a:latin typeface="Georgia" panose="02040502050405020303" pitchFamily="18" charset="0"/>
                        </a:defRPr>
                      </a:lvl4pPr>
                      <a:lvl5pPr marL="2057400" indent="-228600">
                        <a:lnSpc>
                          <a:spcPct val="114000"/>
                        </a:lnSpc>
                        <a:spcAft>
                          <a:spcPts val="600"/>
                        </a:spcAft>
                        <a:buFont typeface="Monaco"/>
                        <a:tabLst>
                          <a:tab pos="633413" algn="l"/>
                        </a:tabLst>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ts val="113"/>
                        </a:spcBef>
                        <a:spcAft>
                          <a:spcPct val="0"/>
                        </a:spcAft>
                        <a:buClrTx/>
                        <a:buSzTx/>
                        <a:buFontTx/>
                        <a:buNone/>
                        <a:tabLst>
                          <a:tab pos="633413" algn="l"/>
                        </a:tabLst>
                      </a:pPr>
                      <a:b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b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18</a:t>
                      </a:r>
                    </a:p>
                    <a:p>
                      <a:pPr marL="0" marR="0" lvl="0" indent="0" algn="ctr" defTabSz="914400" rtl="0" eaLnBrk="1" fontAlgn="base" latinLnBrk="0" hangingPunct="1">
                        <a:lnSpc>
                          <a:spcPct val="100000"/>
                        </a:lnSpc>
                        <a:spcBef>
                          <a:spcPts val="113"/>
                        </a:spcBef>
                        <a:spcAft>
                          <a:spcPct val="0"/>
                        </a:spcAft>
                        <a:buClrTx/>
                        <a:buSzTx/>
                        <a:buFontTx/>
                        <a:buNone/>
                        <a:tabLst>
                          <a:tab pos="633413" algn="l"/>
                        </a:tabLst>
                      </a:pP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16</a:t>
                      </a:r>
                    </a:p>
                  </a:txBody>
                  <a:tcPr marL="0" marR="0" marT="0" marB="0" horzOverflow="overflow">
                    <a:lnL>
                      <a:noFill/>
                    </a:lnL>
                    <a:lnR>
                      <a:noFill/>
                    </a:lnR>
                    <a:lnT>
                      <a:noFill/>
                    </a:lnT>
                    <a:lnB>
                      <a:noFill/>
                    </a:lnB>
                    <a:lnTlToBr>
                      <a:noFill/>
                    </a:lnTlToBr>
                    <a:lnBlToTr>
                      <a:noFill/>
                    </a:lnBlToTr>
                    <a:solidFill>
                      <a:srgbClr val="E7E8EA"/>
                    </a:solidFill>
                  </a:tcPr>
                </a:tc>
                <a:tc>
                  <a:txBody>
                    <a:bodyPr/>
                    <a:lstStyle>
                      <a:lvl1pPr>
                        <a:lnSpc>
                          <a:spcPct val="114000"/>
                        </a:lnSpc>
                        <a:spcAft>
                          <a:spcPts val="600"/>
                        </a:spcAft>
                        <a:buClr>
                          <a:schemeClr val="tx1"/>
                        </a:buClr>
                        <a:buSzPct val="65000"/>
                        <a:buFont typeface="Monaco"/>
                        <a:tabLst>
                          <a:tab pos="633413" algn="l"/>
                        </a:tabLst>
                        <a:defRPr>
                          <a:solidFill>
                            <a:schemeClr val="tx1"/>
                          </a:solidFill>
                          <a:latin typeface="Trebuchet MS" panose="020B0603020202020204" pitchFamily="34" charset="0"/>
                        </a:defRPr>
                      </a:lvl1pPr>
                      <a:lvl2pPr marL="742950" indent="-285750">
                        <a:lnSpc>
                          <a:spcPct val="114000"/>
                        </a:lnSpc>
                        <a:spcAft>
                          <a:spcPts val="600"/>
                        </a:spcAft>
                        <a:buFont typeface="Monaco"/>
                        <a:tabLst>
                          <a:tab pos="633413" algn="l"/>
                        </a:tabLst>
                        <a:defRPr sz="1000">
                          <a:solidFill>
                            <a:schemeClr val="tx1"/>
                          </a:solidFill>
                          <a:latin typeface="Century Gothic" panose="020B0502020202020204" pitchFamily="34" charset="0"/>
                        </a:defRPr>
                      </a:lvl2pPr>
                      <a:lvl3pPr marL="1143000" indent="-228600">
                        <a:lnSpc>
                          <a:spcPct val="114000"/>
                        </a:lnSpc>
                        <a:spcAft>
                          <a:spcPts val="600"/>
                        </a:spcAft>
                        <a:buFont typeface="Monaco"/>
                        <a:tabLst>
                          <a:tab pos="633413" algn="l"/>
                        </a:tabLst>
                        <a:defRPr sz="900" i="1">
                          <a:solidFill>
                            <a:schemeClr val="tx1"/>
                          </a:solidFill>
                          <a:latin typeface="Georgia" panose="02040502050405020303" pitchFamily="18" charset="0"/>
                        </a:defRPr>
                      </a:lvl3pPr>
                      <a:lvl4pPr marL="1600200" indent="-228600">
                        <a:lnSpc>
                          <a:spcPct val="114000"/>
                        </a:lnSpc>
                        <a:spcAft>
                          <a:spcPts val="600"/>
                        </a:spcAft>
                        <a:buFont typeface="Monaco"/>
                        <a:tabLst>
                          <a:tab pos="633413" algn="l"/>
                        </a:tabLst>
                        <a:defRPr sz="900" i="1">
                          <a:solidFill>
                            <a:schemeClr val="tx1"/>
                          </a:solidFill>
                          <a:latin typeface="Georgia" panose="02040502050405020303" pitchFamily="18" charset="0"/>
                        </a:defRPr>
                      </a:lvl4pPr>
                      <a:lvl5pPr marL="2057400" indent="-228600">
                        <a:lnSpc>
                          <a:spcPct val="114000"/>
                        </a:lnSpc>
                        <a:spcAft>
                          <a:spcPts val="600"/>
                        </a:spcAft>
                        <a:buFont typeface="Monaco"/>
                        <a:tabLst>
                          <a:tab pos="633413" algn="l"/>
                        </a:tabLst>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tabLst>
                          <a:tab pos="633413" algn="l"/>
                        </a:tabLst>
                        <a:defRPr sz="900" i="1">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ts val="113"/>
                        </a:spcBef>
                        <a:spcAft>
                          <a:spcPct val="0"/>
                        </a:spcAft>
                        <a:buClrTx/>
                        <a:buSzTx/>
                        <a:buFontTx/>
                        <a:buNone/>
                        <a:tabLst>
                          <a:tab pos="633413" algn="l"/>
                        </a:tabLst>
                      </a:pPr>
                      <a:br>
                        <a:rPr kumimoji="0" lang="en-US" altLang="en-US" sz="1200" b="0" i="0" u="none" strike="noStrike" cap="none" normalizeH="0" baseline="0" dirty="0">
                          <a:ln>
                            <a:noFill/>
                          </a:ln>
                          <a:solidFill>
                            <a:srgbClr val="2A2B2E"/>
                          </a:solidFill>
                          <a:effectLst/>
                          <a:latin typeface="Arial" panose="020B0604020202020204" pitchFamily="34" charset="0"/>
                          <a:cs typeface="Arial" panose="020B0604020202020204" pitchFamily="34" charset="0"/>
                        </a:rPr>
                      </a:br>
                      <a:r>
                        <a:rPr kumimoji="0" lang="en-US" altLang="en-US" sz="1200" b="0" i="0" u="none" strike="noStrike" cap="none" normalizeH="0" baseline="0" dirty="0">
                          <a:ln>
                            <a:noFill/>
                          </a:ln>
                          <a:solidFill>
                            <a:srgbClr val="2A2B2E"/>
                          </a:solidFill>
                          <a:effectLst/>
                          <a:latin typeface="Arial" panose="020B0604020202020204" pitchFamily="34" charset="0"/>
                          <a:cs typeface="Arial" panose="020B0604020202020204" pitchFamily="34" charset="0"/>
                        </a:rPr>
                        <a:t>11.1 (8.0 – NE)</a:t>
                      </a:r>
                    </a:p>
                    <a:p>
                      <a:pPr marL="0" marR="0" lvl="0" indent="0" algn="ctr" defTabSz="914400" rtl="0" eaLnBrk="1" fontAlgn="base" latinLnBrk="0" hangingPunct="1">
                        <a:lnSpc>
                          <a:spcPct val="100000"/>
                        </a:lnSpc>
                        <a:spcBef>
                          <a:spcPts val="113"/>
                        </a:spcBef>
                        <a:spcAft>
                          <a:spcPct val="0"/>
                        </a:spcAft>
                        <a:buClrTx/>
                        <a:buSzTx/>
                        <a:buFontTx/>
                        <a:buNone/>
                        <a:tabLst>
                          <a:tab pos="633413" algn="l"/>
                        </a:tabLst>
                      </a:pPr>
                      <a:r>
                        <a:rPr kumimoji="0" lang="en-US" altLang="en-US" sz="1200" b="0" i="0" u="none" strike="noStrike" cap="none" normalizeH="0" baseline="0" dirty="0">
                          <a:ln>
                            <a:noFill/>
                          </a:ln>
                          <a:solidFill>
                            <a:srgbClr val="2A2B2E"/>
                          </a:solidFill>
                          <a:effectLst/>
                          <a:latin typeface="Arial" panose="020B0604020202020204" pitchFamily="34" charset="0"/>
                          <a:cs typeface="Arial" panose="020B0604020202020204" pitchFamily="34" charset="0"/>
                        </a:rPr>
                        <a:t>10.9 (5.0 – NE)</a:t>
                      </a:r>
                    </a:p>
                  </a:txBody>
                  <a:tcPr marL="0" marR="0" marT="0" marB="0" horzOverflow="overflow">
                    <a:lnL>
                      <a:noFill/>
                    </a:lnL>
                    <a:lnR>
                      <a:noFill/>
                    </a:lnR>
                    <a:lnT>
                      <a:noFill/>
                    </a:lnT>
                    <a:lnB>
                      <a:noFill/>
                    </a:lnB>
                    <a:lnTlToBr>
                      <a:noFill/>
                    </a:lnTlToBr>
                    <a:lnBlToTr>
                      <a:noFill/>
                    </a:lnBlToTr>
                    <a:solidFill>
                      <a:srgbClr val="E7E8EA"/>
                    </a:solidFill>
                  </a:tcPr>
                </a:tc>
                <a:extLst>
                  <a:ext uri="{0D108BD9-81ED-4DB2-BD59-A6C34878D82A}">
                    <a16:rowId xmlns:a16="http://schemas.microsoft.com/office/drawing/2014/main" val="10003"/>
                  </a:ext>
                </a:extLst>
              </a:tr>
            </a:tbl>
          </a:graphicData>
        </a:graphic>
      </p:graphicFrame>
      <p:sp>
        <p:nvSpPr>
          <p:cNvPr id="256021" name="TextBox 7">
            <a:extLst>
              <a:ext uri="{FF2B5EF4-FFF2-40B4-BE49-F238E27FC236}">
                <a16:creationId xmlns:a16="http://schemas.microsoft.com/office/drawing/2014/main" id="{EED8C65F-A441-F20B-2EF2-D50708170D7B}"/>
              </a:ext>
            </a:extLst>
          </p:cNvPr>
          <p:cNvSpPr txBox="1">
            <a:spLocks noChangeArrowheads="1"/>
          </p:cNvSpPr>
          <p:nvPr/>
        </p:nvSpPr>
        <p:spPr bwMode="auto">
          <a:xfrm>
            <a:off x="149225" y="6107113"/>
            <a:ext cx="110966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50"/>
              </a:spcBef>
            </a:pPr>
            <a:r>
              <a:rPr lang="en-US" altLang="en-US" sz="800" baseline="33000" dirty="0" err="1">
                <a:solidFill>
                  <a:srgbClr val="54565B"/>
                </a:solidFill>
                <a:latin typeface="Trebuchet MS" panose="020B0603020202020204" pitchFamily="34" charset="0"/>
                <a:cs typeface="Arial" panose="020B0604020202020204" pitchFamily="34" charset="0"/>
              </a:rPr>
              <a:t>a</a:t>
            </a:r>
            <a:r>
              <a:rPr lang="en-US" altLang="en-US" sz="800" dirty="0" err="1">
                <a:solidFill>
                  <a:srgbClr val="54565B"/>
                </a:solidFill>
                <a:latin typeface="Trebuchet MS" panose="020B0603020202020204" pitchFamily="34" charset="0"/>
                <a:cs typeface="Arial" panose="020B0604020202020204" pitchFamily="34" charset="0"/>
              </a:rPr>
              <a:t>TFI</a:t>
            </a:r>
            <a:r>
              <a:rPr lang="en-US" altLang="en-US" sz="800" dirty="0">
                <a:solidFill>
                  <a:srgbClr val="54565B"/>
                </a:solidFill>
                <a:latin typeface="Trebuchet MS" panose="020B0603020202020204" pitchFamily="34" charset="0"/>
                <a:cs typeface="Arial" panose="020B0604020202020204" pitchFamily="34" charset="0"/>
              </a:rPr>
              <a:t> was defined as time (months) from end date of last systemic anticancer therapy in the (neo)adjuvant setting to date of </a:t>
            </a:r>
            <a:r>
              <a:rPr lang="en-US" altLang="en-US" sz="800" dirty="0" err="1">
                <a:solidFill>
                  <a:srgbClr val="54565B"/>
                </a:solidFill>
                <a:latin typeface="Trebuchet MS" panose="020B0603020202020204" pitchFamily="34" charset="0"/>
                <a:cs typeface="Arial" panose="020B0604020202020204" pitchFamily="34" charset="0"/>
              </a:rPr>
              <a:t>mTNBC</a:t>
            </a:r>
            <a:r>
              <a:rPr lang="en-US" altLang="en-US" sz="800" dirty="0">
                <a:solidFill>
                  <a:srgbClr val="54565B"/>
                </a:solidFill>
                <a:latin typeface="Trebuchet MS" panose="020B0603020202020204" pitchFamily="34" charset="0"/>
                <a:cs typeface="Arial" panose="020B0604020202020204" pitchFamily="34" charset="0"/>
              </a:rPr>
              <a:t> diagnosis. Stratified analyses by TFI were performed among patients with recurrent disease treated with SG in 2L from April 1, 2020, until February 28, 2022, and for whom TFI could be calculated (n = 34).</a:t>
            </a:r>
          </a:p>
          <a:p>
            <a:pPr eaLnBrk="1" hangingPunct="1"/>
            <a:r>
              <a:rPr lang="en-US" altLang="en-US" sz="800" dirty="0">
                <a:solidFill>
                  <a:srgbClr val="54565B"/>
                </a:solidFill>
                <a:latin typeface="Trebuchet MS" panose="020B0603020202020204" pitchFamily="34" charset="0"/>
                <a:cs typeface="Arial" panose="020B0604020202020204" pitchFamily="34" charset="0"/>
              </a:rPr>
              <a:t>CI, confidence interval; G-CSF, granulocyte colony-stimulating factor; </a:t>
            </a:r>
            <a:r>
              <a:rPr lang="en-US" altLang="en-US" sz="800" dirty="0" err="1">
                <a:solidFill>
                  <a:srgbClr val="54565B"/>
                </a:solidFill>
                <a:latin typeface="Trebuchet MS" panose="020B0603020202020204" pitchFamily="34" charset="0"/>
                <a:cs typeface="Arial" panose="020B0604020202020204" pitchFamily="34" charset="0"/>
              </a:rPr>
              <a:t>mTNBC</a:t>
            </a:r>
            <a:r>
              <a:rPr lang="en-US" altLang="en-US" sz="800" dirty="0">
                <a:solidFill>
                  <a:srgbClr val="54565B"/>
                </a:solidFill>
                <a:latin typeface="Trebuchet MS" panose="020B0603020202020204" pitchFamily="34" charset="0"/>
                <a:cs typeface="Arial" panose="020B0604020202020204" pitchFamily="34" charset="0"/>
              </a:rPr>
              <a:t>, metastatic triple-negative breast cancer; NE, not estimable; </a:t>
            </a:r>
            <a:r>
              <a:rPr lang="en-US" altLang="en-US" sz="800" dirty="0" err="1">
                <a:solidFill>
                  <a:srgbClr val="54565B"/>
                </a:solidFill>
                <a:latin typeface="Trebuchet MS" panose="020B0603020202020204" pitchFamily="34" charset="0"/>
                <a:cs typeface="Arial" panose="020B0604020202020204" pitchFamily="34" charset="0"/>
              </a:rPr>
              <a:t>rwOS</a:t>
            </a:r>
            <a:r>
              <a:rPr lang="en-US" altLang="en-US" sz="800" dirty="0">
                <a:solidFill>
                  <a:srgbClr val="54565B"/>
                </a:solidFill>
                <a:latin typeface="Trebuchet MS" panose="020B0603020202020204" pitchFamily="34" charset="0"/>
                <a:cs typeface="Arial" panose="020B0604020202020204" pitchFamily="34" charset="0"/>
              </a:rPr>
              <a:t>, real-world overall survival; SG, </a:t>
            </a:r>
            <a:r>
              <a:rPr lang="en-US" altLang="en-US" sz="800" dirty="0" err="1">
                <a:solidFill>
                  <a:srgbClr val="54565B"/>
                </a:solidFill>
                <a:latin typeface="Trebuchet MS" panose="020B0603020202020204" pitchFamily="34" charset="0"/>
                <a:cs typeface="Arial" panose="020B0604020202020204" pitchFamily="34" charset="0"/>
              </a:rPr>
              <a:t>sacituzumab</a:t>
            </a:r>
            <a:r>
              <a:rPr lang="en-US" altLang="en-US" sz="800" dirty="0">
                <a:solidFill>
                  <a:srgbClr val="54565B"/>
                </a:solidFill>
                <a:latin typeface="Trebuchet MS" panose="020B0603020202020204" pitchFamily="34" charset="0"/>
                <a:cs typeface="Arial" panose="020B0604020202020204" pitchFamily="34" charset="0"/>
              </a:rPr>
              <a:t> </a:t>
            </a:r>
            <a:r>
              <a:rPr lang="en-US" altLang="en-US" sz="800" dirty="0" err="1">
                <a:solidFill>
                  <a:srgbClr val="54565B"/>
                </a:solidFill>
                <a:latin typeface="Trebuchet MS" panose="020B0603020202020204" pitchFamily="34" charset="0"/>
                <a:cs typeface="Arial" panose="020B0604020202020204" pitchFamily="34" charset="0"/>
              </a:rPr>
              <a:t>govitecan</a:t>
            </a:r>
            <a:r>
              <a:rPr lang="en-US" altLang="en-US" sz="800" dirty="0">
                <a:solidFill>
                  <a:srgbClr val="54565B"/>
                </a:solidFill>
                <a:latin typeface="Trebuchet MS" panose="020B0603020202020204" pitchFamily="34" charset="0"/>
                <a:cs typeface="Arial" panose="020B0604020202020204" pitchFamily="34" charset="0"/>
              </a:rPr>
              <a:t>; TFI, treatment-free interval.</a:t>
            </a:r>
            <a:br>
              <a:rPr lang="en-US" altLang="en-US" sz="800" dirty="0">
                <a:solidFill>
                  <a:srgbClr val="54565B"/>
                </a:solidFill>
                <a:latin typeface="Trebuchet MS" panose="020B0603020202020204" pitchFamily="34" charset="0"/>
              </a:rPr>
            </a:br>
            <a:r>
              <a:rPr lang="en-US" altLang="en-US" sz="800" dirty="0">
                <a:solidFill>
                  <a:srgbClr val="54565B"/>
                </a:solidFill>
                <a:latin typeface="Trebuchet MS" panose="020B0603020202020204" pitchFamily="34" charset="0"/>
              </a:rPr>
              <a:t>1. </a:t>
            </a:r>
            <a:r>
              <a:rPr lang="en-US" sz="800" dirty="0" err="1"/>
              <a:t>Kalinsky</a:t>
            </a:r>
            <a:r>
              <a:rPr lang="en-US" sz="800" dirty="0"/>
              <a:t>, K., Spring, L., Yam, C. et al. Real-world use patterns, effectiveness, and tolerability of </a:t>
            </a:r>
            <a:r>
              <a:rPr lang="en-US" sz="800" dirty="0" err="1"/>
              <a:t>sacituzumab</a:t>
            </a:r>
            <a:r>
              <a:rPr lang="en-US" sz="800" dirty="0"/>
              <a:t> </a:t>
            </a:r>
            <a:r>
              <a:rPr lang="en-US" sz="800" dirty="0" err="1"/>
              <a:t>govitecan</a:t>
            </a:r>
            <a:r>
              <a:rPr lang="en-US" sz="800" dirty="0"/>
              <a:t> for second-line and later-line treatment of metastatic triple-negative breast cancer in the United States. Breast Cancer Res Treat (2024). </a:t>
            </a:r>
            <a:endParaRPr lang="fr-FR" altLang="en-US" sz="800" dirty="0">
              <a:solidFill>
                <a:srgbClr val="54565B"/>
              </a:solidFill>
              <a:latin typeface="Trebuchet MS" panose="020B0603020202020204" pitchFamily="34" charset="0"/>
            </a:endParaRPr>
          </a:p>
        </p:txBody>
      </p:sp>
      <p:sp>
        <p:nvSpPr>
          <p:cNvPr id="9" name="TextBox 8">
            <a:extLst>
              <a:ext uri="{FF2B5EF4-FFF2-40B4-BE49-F238E27FC236}">
                <a16:creationId xmlns:a16="http://schemas.microsoft.com/office/drawing/2014/main" id="{BD8C196B-CA39-7811-D7D9-CCECD76ED200}"/>
              </a:ext>
            </a:extLst>
          </p:cNvPr>
          <p:cNvSpPr txBox="1"/>
          <p:nvPr/>
        </p:nvSpPr>
        <p:spPr>
          <a:xfrm>
            <a:off x="3232150" y="2154238"/>
            <a:ext cx="6094413" cy="338137"/>
          </a:xfrm>
          <a:prstGeom prst="rect">
            <a:avLst/>
          </a:prstGeom>
          <a:noFill/>
        </p:spPr>
        <p:txBody>
          <a:bodyPr>
            <a:spAutoFit/>
          </a:bodyPr>
          <a:lstStyle/>
          <a:p>
            <a:pPr marL="12700" eaLnBrk="1" fontAlgn="auto" hangingPunct="1">
              <a:spcBef>
                <a:spcPts val="110"/>
              </a:spcBef>
              <a:spcAft>
                <a:spcPts val="0"/>
              </a:spcAft>
              <a:defRPr/>
            </a:pPr>
            <a:r>
              <a:rPr lang="en-US" sz="1600" b="1" u="sng" dirty="0">
                <a:solidFill>
                  <a:srgbClr val="203661"/>
                </a:solidFill>
                <a:cs typeface="Arial" panose="020B0604020202020204" pitchFamily="34" charset="0"/>
              </a:rPr>
              <a:t>Clinical</a:t>
            </a:r>
            <a:r>
              <a:rPr lang="en-US" sz="1600" b="1" u="sng" spc="5" dirty="0">
                <a:solidFill>
                  <a:srgbClr val="203661"/>
                </a:solidFill>
                <a:cs typeface="Arial" panose="020B0604020202020204" pitchFamily="34" charset="0"/>
              </a:rPr>
              <a:t> </a:t>
            </a:r>
            <a:r>
              <a:rPr lang="en-US" sz="1600" b="1" u="sng" dirty="0">
                <a:solidFill>
                  <a:srgbClr val="203661"/>
                </a:solidFill>
                <a:cs typeface="Arial" panose="020B0604020202020204" pitchFamily="34" charset="0"/>
              </a:rPr>
              <a:t>outcomes</a:t>
            </a:r>
            <a:r>
              <a:rPr lang="en-US" sz="1600" b="1" u="sng" spc="5" dirty="0">
                <a:solidFill>
                  <a:srgbClr val="203661"/>
                </a:solidFill>
                <a:cs typeface="Arial" panose="020B0604020202020204" pitchFamily="34" charset="0"/>
              </a:rPr>
              <a:t> </a:t>
            </a:r>
            <a:r>
              <a:rPr lang="en-US" sz="1600" b="1" u="sng" dirty="0">
                <a:solidFill>
                  <a:srgbClr val="203661"/>
                </a:solidFill>
                <a:cs typeface="Arial" panose="020B0604020202020204" pitchFamily="34" charset="0"/>
              </a:rPr>
              <a:t>in</a:t>
            </a:r>
            <a:r>
              <a:rPr lang="en-US" sz="1600" b="1" u="sng" spc="5" dirty="0">
                <a:solidFill>
                  <a:srgbClr val="203661"/>
                </a:solidFill>
                <a:cs typeface="Arial" panose="020B0604020202020204" pitchFamily="34" charset="0"/>
              </a:rPr>
              <a:t> </a:t>
            </a:r>
            <a:r>
              <a:rPr lang="en-US" sz="1600" b="1" u="sng" dirty="0">
                <a:solidFill>
                  <a:srgbClr val="203661"/>
                </a:solidFill>
                <a:cs typeface="Arial" panose="020B0604020202020204" pitchFamily="34" charset="0"/>
              </a:rPr>
              <a:t>stratified</a:t>
            </a:r>
            <a:r>
              <a:rPr lang="en-US" sz="1600" b="1" u="sng" spc="5" dirty="0">
                <a:solidFill>
                  <a:srgbClr val="203661"/>
                </a:solidFill>
                <a:cs typeface="Arial" panose="020B0604020202020204" pitchFamily="34" charset="0"/>
              </a:rPr>
              <a:t> </a:t>
            </a:r>
            <a:r>
              <a:rPr lang="en-US" sz="1600" b="1" u="sng" spc="-10" dirty="0">
                <a:solidFill>
                  <a:srgbClr val="203661"/>
                </a:solidFill>
                <a:cs typeface="Arial" panose="020B0604020202020204" pitchFamily="34" charset="0"/>
              </a:rPr>
              <a:t>analyses</a:t>
            </a:r>
            <a:endParaRPr lang="en-US" sz="1600" u="sng" dirty="0">
              <a:solidFill>
                <a:srgbClr val="203661"/>
              </a:solidFill>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Number Placeholder 2">
            <a:extLst>
              <a:ext uri="{FF2B5EF4-FFF2-40B4-BE49-F238E27FC236}">
                <a16:creationId xmlns:a16="http://schemas.microsoft.com/office/drawing/2014/main" id="{3E63BD5F-35A1-90A2-FFEB-D3BEC8B326BE}"/>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C3359CC-428C-4EAD-8D7A-43128F9764A4}" type="slidenum">
              <a:rPr lang="en-US" altLang="en-US" smtClean="0">
                <a:solidFill>
                  <a:schemeClr val="bg1"/>
                </a:solidFill>
                <a:latin typeface="Trebuchet MS" panose="020B0603020202020204" pitchFamily="34" charset="0"/>
              </a:rPr>
              <a:pPr fontAlgn="base">
                <a:spcBef>
                  <a:spcPct val="0"/>
                </a:spcBef>
                <a:spcAft>
                  <a:spcPct val="0"/>
                </a:spcAft>
              </a:pPr>
              <a:t>34</a:t>
            </a:fld>
            <a:endParaRPr lang="en-US" altLang="en-US">
              <a:solidFill>
                <a:schemeClr val="bg1"/>
              </a:solidFill>
              <a:latin typeface="Trebuchet MS" panose="020B0603020202020204" pitchFamily="34" charset="0"/>
            </a:endParaRPr>
          </a:p>
        </p:txBody>
      </p:sp>
      <p:sp>
        <p:nvSpPr>
          <p:cNvPr id="257027" name="Title 1">
            <a:extLst>
              <a:ext uri="{FF2B5EF4-FFF2-40B4-BE49-F238E27FC236}">
                <a16:creationId xmlns:a16="http://schemas.microsoft.com/office/drawing/2014/main" id="{3ED6ED90-2F02-AA8F-EE63-8E8ED30D74BF}"/>
              </a:ext>
            </a:extLst>
          </p:cNvPr>
          <p:cNvSpPr>
            <a:spLocks noGrp="1" noChangeArrowheads="1"/>
          </p:cNvSpPr>
          <p:nvPr>
            <p:ph type="title"/>
          </p:nvPr>
        </p:nvSpPr>
        <p:spPr>
          <a:xfrm>
            <a:off x="190500" y="-155574"/>
            <a:ext cx="10972800" cy="987426"/>
          </a:xfrm>
        </p:spPr>
        <p:txBody>
          <a:bodyPr/>
          <a:lstStyle/>
          <a:p>
            <a:pPr eaLnBrk="1" hangingPunct="1"/>
            <a:r>
              <a:rPr lang="en-IE" altLang="en-US" sz="2800" dirty="0">
                <a:latin typeface="Arial" panose="020B0604020202020204" pitchFamily="34" charset="0"/>
                <a:cs typeface="Arial" panose="020B0604020202020204" pitchFamily="34" charset="0"/>
              </a:rPr>
              <a:t>Real world safety profile</a:t>
            </a:r>
            <a:br>
              <a:rPr lang="en-IE" altLang="en-US" sz="2800" dirty="0">
                <a:latin typeface="Arial" panose="020B0604020202020204" pitchFamily="34" charset="0"/>
                <a:cs typeface="Arial" panose="020B0604020202020204" pitchFamily="34" charset="0"/>
              </a:rPr>
            </a:br>
            <a:endParaRPr lang="en-IE" altLang="en-US" sz="2800" baseline="30000" dirty="0">
              <a:latin typeface="Arial" panose="020B0604020202020204" pitchFamily="34" charset="0"/>
              <a:cs typeface="Arial" panose="020B0604020202020204" pitchFamily="34" charset="0"/>
            </a:endParaRPr>
          </a:p>
        </p:txBody>
      </p:sp>
      <p:sp>
        <p:nvSpPr>
          <p:cNvPr id="6" name="Text Placeholder 3">
            <a:extLst>
              <a:ext uri="{FF2B5EF4-FFF2-40B4-BE49-F238E27FC236}">
                <a16:creationId xmlns:a16="http://schemas.microsoft.com/office/drawing/2014/main" id="{920D6FCC-E932-4B41-1C9B-1561A10E672C}"/>
              </a:ext>
            </a:extLst>
          </p:cNvPr>
          <p:cNvSpPr txBox="1">
            <a:spLocks/>
          </p:cNvSpPr>
          <p:nvPr/>
        </p:nvSpPr>
        <p:spPr>
          <a:xfrm>
            <a:off x="190500" y="903288"/>
            <a:ext cx="11669713" cy="1778000"/>
          </a:xfrm>
          <a:prstGeom prst="rect">
            <a:avLst/>
          </a:prstGeom>
          <a:noFill/>
        </p:spPr>
        <p:txBody>
          <a:bodyPr/>
          <a:lstStyle>
            <a:lvl1pPr marL="342900" indent="-342900" algn="l" defTabSz="914400" rtl="0" eaLnBrk="1" latinLnBrk="0" hangingPunct="1">
              <a:lnSpc>
                <a:spcPct val="114000"/>
              </a:lnSpc>
              <a:spcBef>
                <a:spcPts val="0"/>
              </a:spcBef>
              <a:spcAft>
                <a:spcPts val="600"/>
              </a:spcAft>
              <a:buClr>
                <a:schemeClr val="tx1"/>
              </a:buClr>
              <a:buSzPct val="65000"/>
              <a:buFont typeface="Monaco" pitchFamily="2" charset="77"/>
              <a:buChar char="⎻"/>
              <a:defRPr sz="2000" b="0" i="0" kern="1600" spc="-50" baseline="0">
                <a:solidFill>
                  <a:schemeClr val="tx1"/>
                </a:solidFill>
                <a:latin typeface="Trebuchet MS" panose="020B0703020202090204" pitchFamily="34" charset="0"/>
                <a:ea typeface="+mn-ea"/>
                <a:cs typeface="+mn-cs"/>
              </a:defRPr>
            </a:lvl1pPr>
            <a:lvl2pPr marL="675958" indent="-285750" algn="l" defTabSz="914400" rtl="0" eaLnBrk="1" latinLnBrk="0" hangingPunct="1">
              <a:lnSpc>
                <a:spcPct val="114000"/>
              </a:lnSpc>
              <a:spcBef>
                <a:spcPts val="0"/>
              </a:spcBef>
              <a:spcAft>
                <a:spcPts val="600"/>
              </a:spcAft>
              <a:buFont typeface="Monaco" pitchFamily="2" charset="77"/>
              <a:buChar char="⎻"/>
              <a:tabLst/>
              <a:defRPr lang="en-US" sz="1200" b="0" i="0" kern="1600" spc="-50" baseline="0" dirty="0">
                <a:solidFill>
                  <a:schemeClr val="tx1"/>
                </a:solidFill>
                <a:latin typeface="+mj-lt"/>
                <a:ea typeface="+mn-ea"/>
                <a:cs typeface="+mn-cs"/>
              </a:defRPr>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lang="en-US" sz="1050" b="0" i="1" kern="1600" spc="-50" baseline="0" dirty="0" smtClean="0">
                <a:solidFill>
                  <a:schemeClr val="tx1"/>
                </a:solidFill>
                <a:latin typeface="Georgia" panose="02040502050405020303" pitchFamily="18" charset="0"/>
                <a:ea typeface="+mn-ea"/>
                <a:cs typeface="+mn-cs"/>
              </a:defRPr>
            </a:lvl3pPr>
            <a:lvl4pPr marL="1136332" indent="-171450" algn="l" defTabSz="914400" rtl="0" eaLnBrk="1" latinLnBrk="0" hangingPunct="1">
              <a:lnSpc>
                <a:spcPct val="114000"/>
              </a:lnSpc>
              <a:spcBef>
                <a:spcPts val="0"/>
              </a:spcBef>
              <a:spcAft>
                <a:spcPts val="600"/>
              </a:spcAft>
              <a:buFont typeface="Monaco" pitchFamily="2" charset="77"/>
              <a:buChar char="⎻"/>
              <a:tabLst/>
              <a:defRPr lang="en-US" sz="1050" b="0" i="1" kern="1600" spc="-50" baseline="0" dirty="0">
                <a:solidFill>
                  <a:schemeClr val="tx1"/>
                </a:solidFill>
                <a:latin typeface="Georgia" panose="02040502050405020303" pitchFamily="18" charset="0"/>
                <a:ea typeface="+mn-ea"/>
                <a:cs typeface="+mn-cs"/>
              </a:defRPr>
            </a:lvl4pPr>
            <a:lvl5pPr marL="1353503" indent="-171450" algn="l" defTabSz="914400" rtl="0" eaLnBrk="1" latinLnBrk="0" hangingPunct="1">
              <a:lnSpc>
                <a:spcPct val="114000"/>
              </a:lnSpc>
              <a:spcBef>
                <a:spcPts val="0"/>
              </a:spcBef>
              <a:spcAft>
                <a:spcPts val="600"/>
              </a:spcAft>
              <a:buFont typeface="Monaco" pitchFamily="2" charset="77"/>
              <a:buChar char="⎻"/>
              <a:tabLst/>
              <a:defRPr sz="1050" b="0" i="1" kern="1600" spc="-50" baseline="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buSzPct val="100000"/>
              <a:buFont typeface="Arial" panose="020B0604020202020204" pitchFamily="34" charset="0"/>
              <a:buChar char="•"/>
              <a:defRPr/>
            </a:pPr>
            <a:r>
              <a:rPr lang="en-IE" sz="1600" dirty="0">
                <a:solidFill>
                  <a:schemeClr val="accent1"/>
                </a:solidFill>
                <a:latin typeface="Arial" panose="020B0604020202020204" pitchFamily="34" charset="0"/>
                <a:cs typeface="Arial" panose="020B0604020202020204" pitchFamily="34" charset="0"/>
              </a:rPr>
              <a:t>Fatigue was reported in 104 (45%), neutropenia in 77 (33%), and </a:t>
            </a:r>
            <a:r>
              <a:rPr lang="en-IE" sz="1600" dirty="0" err="1">
                <a:solidFill>
                  <a:schemeClr val="accent1"/>
                </a:solidFill>
                <a:latin typeface="Arial" panose="020B0604020202020204" pitchFamily="34" charset="0"/>
                <a:cs typeface="Arial" panose="020B0604020202020204" pitchFamily="34" charset="0"/>
              </a:rPr>
              <a:t>diarrhea</a:t>
            </a:r>
            <a:r>
              <a:rPr lang="en-IE" sz="1600" dirty="0">
                <a:solidFill>
                  <a:schemeClr val="accent1"/>
                </a:solidFill>
                <a:latin typeface="Arial" panose="020B0604020202020204" pitchFamily="34" charset="0"/>
                <a:cs typeface="Arial" panose="020B0604020202020204" pitchFamily="34" charset="0"/>
              </a:rPr>
              <a:t> in 70 (30%) patients*</a:t>
            </a:r>
          </a:p>
          <a:p>
            <a:pPr fontAlgn="auto">
              <a:buSzPct val="100000"/>
              <a:buFont typeface="Arial" panose="020B0604020202020204" pitchFamily="34" charset="0"/>
              <a:buChar char="•"/>
              <a:defRPr/>
            </a:pPr>
            <a:r>
              <a:rPr lang="en-US" sz="1600" dirty="0">
                <a:solidFill>
                  <a:schemeClr val="accent1"/>
                </a:solidFill>
                <a:latin typeface="Arial" panose="020B0604020202020204" pitchFamily="34" charset="0"/>
                <a:cs typeface="Arial" panose="020B0604020202020204" pitchFamily="34" charset="0"/>
              </a:rPr>
              <a:t>Dose</a:t>
            </a:r>
            <a:r>
              <a:rPr lang="en-US" sz="1600" spc="55"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reductions</a:t>
            </a:r>
            <a:r>
              <a:rPr lang="en-US" sz="1600" spc="55"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and</a:t>
            </a:r>
            <a:r>
              <a:rPr lang="en-US" sz="1600" spc="55"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interruptions</a:t>
            </a:r>
            <a:r>
              <a:rPr lang="en-US" sz="1600" spc="55"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due</a:t>
            </a:r>
            <a:r>
              <a:rPr lang="en-US" sz="1600" spc="6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to</a:t>
            </a:r>
            <a:r>
              <a:rPr lang="en-US" sz="1600" spc="55" dirty="0">
                <a:solidFill>
                  <a:schemeClr val="accent1"/>
                </a:solidFill>
                <a:latin typeface="Arial" panose="020B0604020202020204" pitchFamily="34" charset="0"/>
                <a:cs typeface="Arial" panose="020B0604020202020204" pitchFamily="34" charset="0"/>
              </a:rPr>
              <a:t> </a:t>
            </a:r>
            <a:r>
              <a:rPr lang="en-US" sz="1600" spc="-10" dirty="0">
                <a:solidFill>
                  <a:schemeClr val="accent1"/>
                </a:solidFill>
                <a:latin typeface="Arial" panose="020B0604020202020204" pitchFamily="34" charset="0"/>
                <a:cs typeface="Arial" panose="020B0604020202020204" pitchFamily="34" charset="0"/>
              </a:rPr>
              <a:t>toxicity </a:t>
            </a:r>
            <a:r>
              <a:rPr lang="en-US" sz="1600" dirty="0">
                <a:solidFill>
                  <a:schemeClr val="accent1"/>
                </a:solidFill>
                <a:latin typeface="Arial" panose="020B0604020202020204" pitchFamily="34" charset="0"/>
                <a:cs typeface="Arial" panose="020B0604020202020204" pitchFamily="34" charset="0"/>
              </a:rPr>
              <a:t>were</a:t>
            </a:r>
            <a:r>
              <a:rPr lang="en-US" sz="1600" spc="5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observed</a:t>
            </a:r>
            <a:r>
              <a:rPr lang="en-US" sz="1600" spc="55"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in</a:t>
            </a:r>
            <a:r>
              <a:rPr lang="en-US" sz="1600" spc="7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26%</a:t>
            </a:r>
            <a:r>
              <a:rPr lang="en-US" sz="1600" spc="7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and</a:t>
            </a:r>
            <a:r>
              <a:rPr lang="en-US" sz="1600" spc="7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39%</a:t>
            </a:r>
            <a:r>
              <a:rPr lang="en-US" sz="1600" spc="7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of</a:t>
            </a:r>
            <a:r>
              <a:rPr lang="en-US" sz="1600" spc="75"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all</a:t>
            </a:r>
            <a:r>
              <a:rPr lang="en-US" sz="1600" spc="70" dirty="0">
                <a:solidFill>
                  <a:schemeClr val="accent1"/>
                </a:solidFill>
                <a:latin typeface="Arial" panose="020B0604020202020204" pitchFamily="34" charset="0"/>
                <a:cs typeface="Arial" panose="020B0604020202020204" pitchFamily="34" charset="0"/>
              </a:rPr>
              <a:t> </a:t>
            </a:r>
            <a:r>
              <a:rPr lang="en-US" sz="1600" spc="-10" dirty="0">
                <a:solidFill>
                  <a:schemeClr val="accent1"/>
                </a:solidFill>
                <a:latin typeface="Arial" panose="020B0604020202020204" pitchFamily="34" charset="0"/>
                <a:cs typeface="Arial" panose="020B0604020202020204" pitchFamily="34" charset="0"/>
              </a:rPr>
              <a:t>patients, </a:t>
            </a:r>
            <a:r>
              <a:rPr lang="en-US" sz="1600" dirty="0">
                <a:solidFill>
                  <a:schemeClr val="accent1"/>
                </a:solidFill>
                <a:latin typeface="Arial" panose="020B0604020202020204" pitchFamily="34" charset="0"/>
                <a:cs typeface="Arial" panose="020B0604020202020204" pitchFamily="34" charset="0"/>
              </a:rPr>
              <a:t>respectively;</a:t>
            </a:r>
            <a:r>
              <a:rPr lang="en-US" sz="1600" spc="125"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7%</a:t>
            </a:r>
            <a:r>
              <a:rPr lang="en-US" sz="1600" spc="11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discontinued</a:t>
            </a:r>
            <a:r>
              <a:rPr lang="en-US" sz="1600" spc="110" dirty="0">
                <a:solidFill>
                  <a:schemeClr val="accent1"/>
                </a:solidFill>
                <a:latin typeface="Arial" panose="020B0604020202020204" pitchFamily="34" charset="0"/>
                <a:cs typeface="Arial" panose="020B0604020202020204" pitchFamily="34" charset="0"/>
              </a:rPr>
              <a:t> SG </a:t>
            </a:r>
            <a:r>
              <a:rPr lang="en-US" sz="1600" dirty="0">
                <a:solidFill>
                  <a:schemeClr val="accent1"/>
                </a:solidFill>
                <a:latin typeface="Arial" panose="020B0604020202020204" pitchFamily="34" charset="0"/>
                <a:cs typeface="Arial" panose="020B0604020202020204" pitchFamily="34" charset="0"/>
              </a:rPr>
              <a:t>treatment</a:t>
            </a:r>
            <a:r>
              <a:rPr lang="en-US" sz="1600" spc="110" dirty="0">
                <a:solidFill>
                  <a:schemeClr val="accent1"/>
                </a:solidFill>
                <a:latin typeface="Arial" panose="020B0604020202020204" pitchFamily="34" charset="0"/>
                <a:cs typeface="Arial" panose="020B0604020202020204" pitchFamily="34" charset="0"/>
              </a:rPr>
              <a:t> </a:t>
            </a:r>
            <a:r>
              <a:rPr lang="en-US" sz="1600" spc="-25" dirty="0">
                <a:solidFill>
                  <a:schemeClr val="accent1"/>
                </a:solidFill>
                <a:latin typeface="Arial" panose="020B0604020202020204" pitchFamily="34" charset="0"/>
                <a:cs typeface="Arial" panose="020B0604020202020204" pitchFamily="34" charset="0"/>
              </a:rPr>
              <a:t>due </a:t>
            </a:r>
            <a:r>
              <a:rPr lang="en-US" sz="1600" dirty="0">
                <a:solidFill>
                  <a:schemeClr val="accent1"/>
                </a:solidFill>
                <a:latin typeface="Arial" panose="020B0604020202020204" pitchFamily="34" charset="0"/>
                <a:cs typeface="Arial" panose="020B0604020202020204" pitchFamily="34" charset="0"/>
              </a:rPr>
              <a:t>to</a:t>
            </a:r>
            <a:r>
              <a:rPr lang="en-US" sz="1600" spc="25" dirty="0">
                <a:solidFill>
                  <a:schemeClr val="accent1"/>
                </a:solidFill>
                <a:latin typeface="Arial" panose="020B0604020202020204" pitchFamily="34" charset="0"/>
                <a:cs typeface="Arial" panose="020B0604020202020204" pitchFamily="34" charset="0"/>
              </a:rPr>
              <a:t> </a:t>
            </a:r>
            <a:r>
              <a:rPr lang="en-US" sz="1600" spc="-10" dirty="0">
                <a:solidFill>
                  <a:schemeClr val="accent1"/>
                </a:solidFill>
                <a:latin typeface="Arial" panose="020B0604020202020204" pitchFamily="34" charset="0"/>
                <a:cs typeface="Arial" panose="020B0604020202020204" pitchFamily="34" charset="0"/>
              </a:rPr>
              <a:t>toxicities</a:t>
            </a:r>
          </a:p>
          <a:p>
            <a:pPr fontAlgn="auto">
              <a:buSzPct val="100000"/>
              <a:buFont typeface="Arial" panose="020B0604020202020204" pitchFamily="34" charset="0"/>
              <a:buChar char="•"/>
              <a:defRPr/>
            </a:pPr>
            <a:r>
              <a:rPr lang="en-US" sz="1600" dirty="0">
                <a:solidFill>
                  <a:schemeClr val="accent1"/>
                </a:solidFill>
                <a:latin typeface="Arial" panose="020B0604020202020204" pitchFamily="34" charset="0"/>
                <a:cs typeface="Arial" panose="020B0604020202020204" pitchFamily="34" charset="0"/>
              </a:rPr>
              <a:t>Concomitant</a:t>
            </a:r>
            <a:r>
              <a:rPr lang="en-US" sz="1600" spc="9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administration</a:t>
            </a:r>
            <a:r>
              <a:rPr lang="en-US" sz="1600" spc="95"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of</a:t>
            </a:r>
            <a:r>
              <a:rPr lang="en-US" sz="1600" spc="95"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G-CSF</a:t>
            </a:r>
            <a:r>
              <a:rPr lang="en-US" sz="1600" spc="95"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was</a:t>
            </a:r>
            <a:r>
              <a:rPr lang="en-US" sz="1600" spc="90" dirty="0">
                <a:solidFill>
                  <a:schemeClr val="accent1"/>
                </a:solidFill>
                <a:latin typeface="Arial" panose="020B0604020202020204" pitchFamily="34" charset="0"/>
                <a:cs typeface="Arial" panose="020B0604020202020204" pitchFamily="34" charset="0"/>
              </a:rPr>
              <a:t> </a:t>
            </a:r>
            <a:r>
              <a:rPr lang="en-US" sz="1600" spc="-10" dirty="0">
                <a:solidFill>
                  <a:schemeClr val="accent1"/>
                </a:solidFill>
                <a:latin typeface="Arial" panose="020B0604020202020204" pitchFamily="34" charset="0"/>
                <a:cs typeface="Arial" panose="020B0604020202020204" pitchFamily="34" charset="0"/>
              </a:rPr>
              <a:t>observed </a:t>
            </a:r>
            <a:r>
              <a:rPr lang="en-US" sz="1600" dirty="0">
                <a:solidFill>
                  <a:schemeClr val="accent1"/>
                </a:solidFill>
                <a:latin typeface="Arial" panose="020B0604020202020204" pitchFamily="34" charset="0"/>
                <a:cs typeface="Arial" panose="020B0604020202020204" pitchFamily="34" charset="0"/>
              </a:rPr>
              <a:t>in</a:t>
            </a:r>
            <a:r>
              <a:rPr lang="en-US" sz="1600" spc="5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58%</a:t>
            </a:r>
            <a:r>
              <a:rPr lang="en-US" sz="1600" spc="5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of</a:t>
            </a:r>
            <a:r>
              <a:rPr lang="en-US" sz="1600" spc="5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all</a:t>
            </a:r>
            <a:r>
              <a:rPr lang="en-US" sz="1600" spc="5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patients,</a:t>
            </a:r>
            <a:r>
              <a:rPr lang="en-US" sz="1600" spc="55"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with</a:t>
            </a:r>
            <a:r>
              <a:rPr lang="en-US" sz="1600" spc="5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most</a:t>
            </a:r>
            <a:r>
              <a:rPr lang="en-US" sz="1600" spc="5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patients</a:t>
            </a:r>
            <a:r>
              <a:rPr lang="en-US" sz="1600" spc="50" dirty="0">
                <a:solidFill>
                  <a:schemeClr val="accent1"/>
                </a:solidFill>
                <a:latin typeface="Arial" panose="020B0604020202020204" pitchFamily="34" charset="0"/>
                <a:cs typeface="Arial" panose="020B0604020202020204" pitchFamily="34" charset="0"/>
              </a:rPr>
              <a:t> </a:t>
            </a:r>
            <a:r>
              <a:rPr lang="en-US" sz="1600" spc="-10" dirty="0">
                <a:solidFill>
                  <a:schemeClr val="accent1"/>
                </a:solidFill>
                <a:latin typeface="Arial" panose="020B0604020202020204" pitchFamily="34" charset="0"/>
                <a:cs typeface="Arial" panose="020B0604020202020204" pitchFamily="34" charset="0"/>
              </a:rPr>
              <a:t>having </a:t>
            </a:r>
            <a:r>
              <a:rPr lang="en-US" sz="1600" dirty="0">
                <a:solidFill>
                  <a:schemeClr val="accent1"/>
                </a:solidFill>
                <a:latin typeface="Arial" panose="020B0604020202020204" pitchFamily="34" charset="0"/>
                <a:cs typeface="Arial" panose="020B0604020202020204" pitchFamily="34" charset="0"/>
              </a:rPr>
              <a:t>received</a:t>
            </a:r>
            <a:r>
              <a:rPr lang="en-US" sz="1600" spc="7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G-CSF</a:t>
            </a:r>
            <a:r>
              <a:rPr lang="en-US" sz="1600" spc="7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with</a:t>
            </a:r>
            <a:r>
              <a:rPr lang="en-US" sz="1600" spc="7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prior</a:t>
            </a:r>
            <a:r>
              <a:rPr lang="en-US" sz="1600" spc="7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rPr>
              <a:t>anticancer</a:t>
            </a:r>
            <a:r>
              <a:rPr lang="en-US" sz="1600" spc="70" dirty="0">
                <a:solidFill>
                  <a:schemeClr val="accent1"/>
                </a:solidFill>
                <a:latin typeface="Arial" panose="020B0604020202020204" pitchFamily="34" charset="0"/>
                <a:cs typeface="Arial" panose="020B0604020202020204" pitchFamily="34" charset="0"/>
              </a:rPr>
              <a:t> </a:t>
            </a:r>
            <a:r>
              <a:rPr lang="en-US" sz="1600" spc="-10" dirty="0">
                <a:solidFill>
                  <a:schemeClr val="accent1"/>
                </a:solidFill>
                <a:latin typeface="Arial" panose="020B0604020202020204" pitchFamily="34" charset="0"/>
                <a:cs typeface="Arial" panose="020B0604020202020204" pitchFamily="34" charset="0"/>
              </a:rPr>
              <a:t>treatment</a:t>
            </a:r>
          </a:p>
          <a:p>
            <a:pPr fontAlgn="auto">
              <a:buSzPct val="100000"/>
              <a:buFont typeface="Arial" panose="020B0604020202020204" pitchFamily="34" charset="0"/>
              <a:buChar char="•"/>
              <a:defRPr/>
            </a:pPr>
            <a:r>
              <a:rPr lang="en-US" sz="1600" dirty="0">
                <a:solidFill>
                  <a:schemeClr val="accent1"/>
                </a:solidFill>
                <a:latin typeface="Arial" panose="020B0604020202020204" pitchFamily="34" charset="0"/>
                <a:cs typeface="Arial" panose="020B0604020202020204" pitchFamily="34" charset="0"/>
              </a:rPr>
              <a:t>Underreporting of AEs and dose modifications in physicians’ notes may have occurred with an unknown impact on the results; a limitation commonly described in studies using EHR data</a:t>
            </a:r>
            <a:r>
              <a:rPr lang="en-US" sz="1600" baseline="30000" dirty="0">
                <a:solidFill>
                  <a:schemeClr val="accent1"/>
                </a:solidFill>
                <a:latin typeface="Arial" panose="020B0604020202020204" pitchFamily="34" charset="0"/>
                <a:cs typeface="Arial" panose="020B0604020202020204" pitchFamily="34" charset="0"/>
              </a:rPr>
              <a:t>2-4</a:t>
            </a:r>
          </a:p>
        </p:txBody>
      </p:sp>
      <p:graphicFrame>
        <p:nvGraphicFramePr>
          <p:cNvPr id="7" name="Table 10">
            <a:extLst>
              <a:ext uri="{FF2B5EF4-FFF2-40B4-BE49-F238E27FC236}">
                <a16:creationId xmlns:a16="http://schemas.microsoft.com/office/drawing/2014/main" id="{1AB47B4D-AEFB-2BE9-D850-21E8B806C55F}"/>
              </a:ext>
            </a:extLst>
          </p:cNvPr>
          <p:cNvGraphicFramePr>
            <a:graphicFrameLocks noGrp="1"/>
          </p:cNvGraphicFramePr>
          <p:nvPr>
            <p:extLst>
              <p:ext uri="{D42A27DB-BD31-4B8C-83A1-F6EECF244321}">
                <p14:modId xmlns:p14="http://schemas.microsoft.com/office/powerpoint/2010/main" val="2717615944"/>
              </p:ext>
            </p:extLst>
          </p:nvPr>
        </p:nvGraphicFramePr>
        <p:xfrm>
          <a:off x="666750" y="3740150"/>
          <a:ext cx="10517188" cy="2460713"/>
        </p:xfrm>
        <a:graphic>
          <a:graphicData uri="http://schemas.openxmlformats.org/drawingml/2006/table">
            <a:tbl>
              <a:tblPr/>
              <a:tblGrid>
                <a:gridCol w="7640638">
                  <a:extLst>
                    <a:ext uri="{9D8B030D-6E8A-4147-A177-3AD203B41FA5}">
                      <a16:colId xmlns:a16="http://schemas.microsoft.com/office/drawing/2014/main" val="20000"/>
                    </a:ext>
                  </a:extLst>
                </a:gridCol>
                <a:gridCol w="2876550">
                  <a:extLst>
                    <a:ext uri="{9D8B030D-6E8A-4147-A177-3AD203B41FA5}">
                      <a16:colId xmlns:a16="http://schemas.microsoft.com/office/drawing/2014/main" val="20001"/>
                    </a:ext>
                  </a:extLst>
                </a:gridCol>
              </a:tblGrid>
              <a:tr h="412591">
                <a:tc>
                  <a:txBody>
                    <a:bodyPr/>
                    <a:lstStyle>
                      <a:lvl1pPr marL="11113">
                        <a:lnSpc>
                          <a:spcPct val="114000"/>
                        </a:lnSpc>
                        <a:spcAft>
                          <a:spcPts val="600"/>
                        </a:spcAft>
                        <a:buClr>
                          <a:schemeClr val="tx1"/>
                        </a:buClr>
                        <a:buSzPct val="65000"/>
                        <a:buFont typeface="Monaco"/>
                        <a:defRPr>
                          <a:solidFill>
                            <a:schemeClr val="tx1"/>
                          </a:solidFill>
                          <a:latin typeface="Trebuchet MS" panose="020B0603020202020204" pitchFamily="34" charset="0"/>
                        </a:defRPr>
                      </a:lvl1pPr>
                      <a:lvl2pPr marL="742950" indent="-285750">
                        <a:lnSpc>
                          <a:spcPct val="114000"/>
                        </a:lnSpc>
                        <a:spcAft>
                          <a:spcPts val="600"/>
                        </a:spcAft>
                        <a:buFont typeface="Monaco"/>
                        <a:defRPr sz="1000">
                          <a:solidFill>
                            <a:schemeClr val="tx1"/>
                          </a:solidFill>
                          <a:latin typeface="Century Gothic" panose="020B0502020202020204" pitchFamily="34" charset="0"/>
                        </a:defRPr>
                      </a:lvl2pPr>
                      <a:lvl3pPr marL="1143000" indent="-228600">
                        <a:lnSpc>
                          <a:spcPct val="114000"/>
                        </a:lnSpc>
                        <a:spcAft>
                          <a:spcPts val="600"/>
                        </a:spcAft>
                        <a:buFont typeface="Monaco"/>
                        <a:defRPr sz="900" i="1">
                          <a:solidFill>
                            <a:schemeClr val="tx1"/>
                          </a:solidFill>
                          <a:latin typeface="Georgia" panose="02040502050405020303" pitchFamily="18" charset="0"/>
                        </a:defRPr>
                      </a:lvl3pPr>
                      <a:lvl4pPr marL="1600200" indent="-228600">
                        <a:lnSpc>
                          <a:spcPct val="114000"/>
                        </a:lnSpc>
                        <a:spcAft>
                          <a:spcPts val="600"/>
                        </a:spcAft>
                        <a:buFont typeface="Monaco"/>
                        <a:defRPr sz="900" i="1">
                          <a:solidFill>
                            <a:schemeClr val="tx1"/>
                          </a:solidFill>
                          <a:latin typeface="Georgia" panose="02040502050405020303" pitchFamily="18" charset="0"/>
                        </a:defRPr>
                      </a:lvl4pPr>
                      <a:lvl5pPr marL="2057400" indent="-228600">
                        <a:lnSpc>
                          <a:spcPct val="114000"/>
                        </a:lnSpc>
                        <a:spcAft>
                          <a:spcPts val="600"/>
                        </a:spcAft>
                        <a:buFont typeface="Monaco"/>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9pPr>
                    </a:lstStyle>
                    <a:p>
                      <a:pPr marL="11113" marR="0" lvl="0" indent="0" algn="l" defTabSz="914400" rtl="0" eaLnBrk="1" fontAlgn="base" latinLnBrk="0" hangingPunct="1">
                        <a:lnSpc>
                          <a:spcPts val="1763"/>
                        </a:lnSpc>
                        <a:spcBef>
                          <a:spcPct val="0"/>
                        </a:spcBef>
                        <a:spcAft>
                          <a:spcPct val="0"/>
                        </a:spcAft>
                        <a:buClrTx/>
                        <a:buSzTx/>
                        <a:buFontTx/>
                        <a:buNone/>
                        <a:tabLst/>
                      </a:pPr>
                      <a:endParaRPr kumimoji="0" lang="en-US" alt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marT="91419" marB="91419"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marL="36513">
                        <a:lnSpc>
                          <a:spcPct val="114000"/>
                        </a:lnSpc>
                        <a:spcAft>
                          <a:spcPts val="600"/>
                        </a:spcAft>
                        <a:buClr>
                          <a:schemeClr val="tx1"/>
                        </a:buClr>
                        <a:buSzPct val="65000"/>
                        <a:buFont typeface="Monaco"/>
                        <a:defRPr>
                          <a:solidFill>
                            <a:schemeClr val="tx1"/>
                          </a:solidFill>
                          <a:latin typeface="Trebuchet MS" panose="020B0603020202020204" pitchFamily="34" charset="0"/>
                        </a:defRPr>
                      </a:lvl1pPr>
                      <a:lvl2pPr marL="742950" indent="-285750">
                        <a:lnSpc>
                          <a:spcPct val="114000"/>
                        </a:lnSpc>
                        <a:spcAft>
                          <a:spcPts val="600"/>
                        </a:spcAft>
                        <a:buFont typeface="Monaco"/>
                        <a:defRPr sz="1000">
                          <a:solidFill>
                            <a:schemeClr val="tx1"/>
                          </a:solidFill>
                          <a:latin typeface="Century Gothic" panose="020B0502020202020204" pitchFamily="34" charset="0"/>
                        </a:defRPr>
                      </a:lvl2pPr>
                      <a:lvl3pPr marL="1143000" indent="-228600">
                        <a:lnSpc>
                          <a:spcPct val="114000"/>
                        </a:lnSpc>
                        <a:spcAft>
                          <a:spcPts val="600"/>
                        </a:spcAft>
                        <a:buFont typeface="Monaco"/>
                        <a:defRPr sz="900" i="1">
                          <a:solidFill>
                            <a:schemeClr val="tx1"/>
                          </a:solidFill>
                          <a:latin typeface="Georgia" panose="02040502050405020303" pitchFamily="18" charset="0"/>
                        </a:defRPr>
                      </a:lvl3pPr>
                      <a:lvl4pPr marL="1600200" indent="-228600">
                        <a:lnSpc>
                          <a:spcPct val="114000"/>
                        </a:lnSpc>
                        <a:spcAft>
                          <a:spcPts val="600"/>
                        </a:spcAft>
                        <a:buFont typeface="Monaco"/>
                        <a:defRPr sz="900" i="1">
                          <a:solidFill>
                            <a:schemeClr val="tx1"/>
                          </a:solidFill>
                          <a:latin typeface="Georgia" panose="02040502050405020303" pitchFamily="18" charset="0"/>
                        </a:defRPr>
                      </a:lvl4pPr>
                      <a:lvl5pPr marL="2057400" indent="-228600">
                        <a:lnSpc>
                          <a:spcPct val="114000"/>
                        </a:lnSpc>
                        <a:spcAft>
                          <a:spcPts val="600"/>
                        </a:spcAft>
                        <a:buFont typeface="Monaco"/>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9pPr>
                    </a:lstStyle>
                    <a:p>
                      <a:pPr marL="36513" marR="0" lvl="0" indent="0" algn="l" defTabSz="914400" rtl="0" eaLnBrk="1" fontAlgn="base" latinLnBrk="0" hangingPunct="1">
                        <a:lnSpc>
                          <a:spcPct val="100000"/>
                        </a:lnSpc>
                        <a:spcBef>
                          <a:spcPts val="125"/>
                        </a:spcBef>
                        <a:spcAft>
                          <a:spcPct val="0"/>
                        </a:spcAft>
                        <a:buClrTx/>
                        <a:buSzTx/>
                        <a:buFontTx/>
                        <a:buNone/>
                        <a:tabLst/>
                      </a:pPr>
                      <a:r>
                        <a:rPr kumimoji="0" lang="en-US" altLang="en-US" sz="1200" b="1" i="0" u="none" strike="noStrike" cap="none" normalizeH="0" baseline="0">
                          <a:ln>
                            <a:noFill/>
                          </a:ln>
                          <a:solidFill>
                            <a:schemeClr val="bg1"/>
                          </a:solidFill>
                          <a:effectLst/>
                          <a:latin typeface="Arial" panose="020B0604020202020204" pitchFamily="34" charset="0"/>
                          <a:cs typeface="Arial" panose="020B0604020202020204" pitchFamily="34" charset="0"/>
                        </a:rPr>
                        <a:t>RWE cohort 2L+ mTNBC </a:t>
                      </a:r>
                      <a:br>
                        <a:rPr kumimoji="0" lang="en-US" altLang="en-US" sz="1200" b="1" i="0" u="none" strike="noStrike" cap="none" normalizeH="0" baseline="0">
                          <a:ln>
                            <a:noFill/>
                          </a:ln>
                          <a:solidFill>
                            <a:schemeClr val="bg1"/>
                          </a:solidFill>
                          <a:effectLst/>
                          <a:latin typeface="Arial" panose="020B0604020202020204" pitchFamily="34" charset="0"/>
                          <a:cs typeface="Arial" panose="020B0604020202020204" pitchFamily="34" charset="0"/>
                        </a:rPr>
                      </a:br>
                      <a:r>
                        <a:rPr kumimoji="0" lang="en-US" altLang="en-US" sz="1200" b="1" i="0" u="none" strike="noStrike" cap="none" normalizeH="0" baseline="0">
                          <a:ln>
                            <a:noFill/>
                          </a:ln>
                          <a:solidFill>
                            <a:schemeClr val="bg1"/>
                          </a:solidFill>
                          <a:effectLst/>
                          <a:latin typeface="Arial" panose="020B0604020202020204" pitchFamily="34" charset="0"/>
                          <a:cs typeface="Arial" panose="020B0604020202020204" pitchFamily="34" charset="0"/>
                        </a:rPr>
                        <a:t>N = 230</a:t>
                      </a:r>
                    </a:p>
                  </a:txBody>
                  <a:tcPr marL="0" marR="0" marT="0" marB="0"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99957">
                <a:tc>
                  <a:txBody>
                    <a:bodyPr/>
                    <a:lstStyle>
                      <a:lvl1pPr marL="12700">
                        <a:lnSpc>
                          <a:spcPct val="114000"/>
                        </a:lnSpc>
                        <a:spcAft>
                          <a:spcPts val="600"/>
                        </a:spcAft>
                        <a:buClr>
                          <a:schemeClr val="tx1"/>
                        </a:buClr>
                        <a:buSzPct val="65000"/>
                        <a:buFont typeface="Monaco"/>
                        <a:defRPr>
                          <a:solidFill>
                            <a:schemeClr val="tx1"/>
                          </a:solidFill>
                          <a:latin typeface="Trebuchet MS" panose="020B0603020202020204" pitchFamily="34" charset="0"/>
                        </a:defRPr>
                      </a:lvl1pPr>
                      <a:lvl2pPr marL="742950" indent="-285750">
                        <a:lnSpc>
                          <a:spcPct val="114000"/>
                        </a:lnSpc>
                        <a:spcAft>
                          <a:spcPts val="600"/>
                        </a:spcAft>
                        <a:buFont typeface="Monaco"/>
                        <a:defRPr sz="1000">
                          <a:solidFill>
                            <a:schemeClr val="tx1"/>
                          </a:solidFill>
                          <a:latin typeface="Century Gothic" panose="020B0502020202020204" pitchFamily="34" charset="0"/>
                        </a:defRPr>
                      </a:lvl2pPr>
                      <a:lvl3pPr marL="1143000" indent="-228600">
                        <a:lnSpc>
                          <a:spcPct val="114000"/>
                        </a:lnSpc>
                        <a:spcAft>
                          <a:spcPts val="600"/>
                        </a:spcAft>
                        <a:buFont typeface="Monaco"/>
                        <a:defRPr sz="900" i="1">
                          <a:solidFill>
                            <a:schemeClr val="tx1"/>
                          </a:solidFill>
                          <a:latin typeface="Georgia" panose="02040502050405020303" pitchFamily="18" charset="0"/>
                        </a:defRPr>
                      </a:lvl3pPr>
                      <a:lvl4pPr marL="1600200" indent="-228600">
                        <a:lnSpc>
                          <a:spcPct val="114000"/>
                        </a:lnSpc>
                        <a:spcAft>
                          <a:spcPts val="600"/>
                        </a:spcAft>
                        <a:buFont typeface="Monaco"/>
                        <a:defRPr sz="900" i="1">
                          <a:solidFill>
                            <a:schemeClr val="tx1"/>
                          </a:solidFill>
                          <a:latin typeface="Georgia" panose="02040502050405020303" pitchFamily="18" charset="0"/>
                        </a:defRPr>
                      </a:lvl4pPr>
                      <a:lvl5pPr marL="2057400" indent="-228600">
                        <a:lnSpc>
                          <a:spcPct val="114000"/>
                        </a:lnSpc>
                        <a:spcAft>
                          <a:spcPts val="600"/>
                        </a:spcAft>
                        <a:buFont typeface="Monaco"/>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9pPr>
                    </a:lstStyle>
                    <a:p>
                      <a:pPr marL="12700" marR="0" lvl="0" indent="0" algn="l" defTabSz="914400" rtl="0" eaLnBrk="1" fontAlgn="base" latinLnBrk="0" hangingPunct="1">
                        <a:lnSpc>
                          <a:spcPct val="100000"/>
                        </a:lnSpc>
                        <a:spcBef>
                          <a:spcPts val="50"/>
                        </a:spcBef>
                        <a:spcAft>
                          <a:spcPct val="0"/>
                        </a:spcAft>
                        <a:buClrTx/>
                        <a:buSzTx/>
                        <a:buFontTx/>
                        <a:buNone/>
                        <a:tabLst/>
                      </a:pPr>
                      <a:r>
                        <a:rPr kumimoji="0" lang="en-US" altLang="en-US" sz="1200" b="1" i="0" u="none" strike="noStrike" cap="none" normalizeH="0" baseline="0" dirty="0">
                          <a:ln>
                            <a:noFill/>
                          </a:ln>
                          <a:solidFill>
                            <a:srgbClr val="2A2B2E"/>
                          </a:solidFill>
                          <a:effectLst/>
                          <a:latin typeface="Arial" panose="020B0604020202020204" pitchFamily="34" charset="0"/>
                          <a:cs typeface="Arial" panose="020B0604020202020204" pitchFamily="34" charset="0"/>
                        </a:rPr>
                        <a:t>Patients with SG discontinuation, n (%) </a:t>
                      </a:r>
                    </a:p>
                    <a:p>
                      <a:pPr marL="12700" marR="0" lvl="0" indent="0" algn="l" defTabSz="914400" rtl="0" eaLnBrk="1" fontAlgn="base" latinLnBrk="0" hangingPunct="1">
                        <a:lnSpc>
                          <a:spcPct val="100000"/>
                        </a:lnSpc>
                        <a:spcBef>
                          <a:spcPts val="50"/>
                        </a:spcBef>
                        <a:spcAft>
                          <a:spcPct val="0"/>
                        </a:spcAft>
                        <a:buClrTx/>
                        <a:buSzTx/>
                        <a:buFontTx/>
                        <a:buNone/>
                        <a:tabLst/>
                      </a:pPr>
                      <a:r>
                        <a:rPr kumimoji="0" lang="en-US" altLang="en-US" sz="1200" b="0" i="0" u="none" strike="noStrike" cap="none" normalizeH="0" baseline="0" dirty="0">
                          <a:ln>
                            <a:noFill/>
                          </a:ln>
                          <a:solidFill>
                            <a:srgbClr val="2A2B2E"/>
                          </a:solidFill>
                          <a:effectLst/>
                          <a:latin typeface="Arial" panose="020B0604020202020204" pitchFamily="34" charset="0"/>
                          <a:cs typeface="Arial" panose="020B0604020202020204" pitchFamily="34" charset="0"/>
                        </a:rPr>
                        <a:t>           Due to </a:t>
                      </a:r>
                      <a:r>
                        <a:rPr kumimoji="0" lang="en-US" altLang="en-US" sz="1200" b="0" i="0" u="none" strike="noStrike" cap="none" normalizeH="0" baseline="0" dirty="0" err="1">
                          <a:ln>
                            <a:noFill/>
                          </a:ln>
                          <a:solidFill>
                            <a:srgbClr val="2A2B2E"/>
                          </a:solidFill>
                          <a:effectLst/>
                          <a:latin typeface="Arial" panose="020B0604020202020204" pitchFamily="34" charset="0"/>
                          <a:cs typeface="Arial" panose="020B0604020202020204" pitchFamily="34" charset="0"/>
                        </a:rPr>
                        <a:t>toxicity</a:t>
                      </a:r>
                      <a:r>
                        <a:rPr kumimoji="0" lang="en-US" altLang="en-US" sz="1200" b="0" i="0" u="none" strike="noStrike" cap="none" normalizeH="0" baseline="30000" dirty="0" err="1">
                          <a:ln>
                            <a:noFill/>
                          </a:ln>
                          <a:solidFill>
                            <a:srgbClr val="2A2B2E"/>
                          </a:solidFill>
                          <a:effectLst/>
                          <a:latin typeface="Arial" panose="020B0604020202020204" pitchFamily="34" charset="0"/>
                          <a:cs typeface="Arial" panose="020B0604020202020204" pitchFamily="34" charset="0"/>
                        </a:rPr>
                        <a:t>a,b</a:t>
                      </a:r>
                      <a:r>
                        <a:rPr kumimoji="0" lang="en-US" altLang="en-US" sz="1200" b="0" i="0" u="none" strike="noStrike" cap="none" normalizeH="0" baseline="30000" dirty="0">
                          <a:ln>
                            <a:noFill/>
                          </a:ln>
                          <a:solidFill>
                            <a:srgbClr val="2A2B2E"/>
                          </a:solidFill>
                          <a:effectLst/>
                          <a:latin typeface="Arial" panose="020B0604020202020204" pitchFamily="34" charset="0"/>
                          <a:cs typeface="Arial" panose="020B0604020202020204" pitchFamily="34" charset="0"/>
                        </a:rPr>
                        <a:t> </a:t>
                      </a:r>
                    </a:p>
                  </a:txBody>
                  <a:tcPr marL="0" marR="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9E9EA"/>
                    </a:solidFill>
                  </a:tcPr>
                </a:tc>
                <a:tc>
                  <a:txBody>
                    <a:bodyPr/>
                    <a:lstStyle>
                      <a:lvl1pPr marL="466725" indent="-466725">
                        <a:lnSpc>
                          <a:spcPct val="114000"/>
                        </a:lnSpc>
                        <a:spcAft>
                          <a:spcPts val="600"/>
                        </a:spcAft>
                        <a:buClr>
                          <a:schemeClr val="tx1"/>
                        </a:buClr>
                        <a:buSzPct val="65000"/>
                        <a:buFont typeface="Monaco"/>
                        <a:defRPr>
                          <a:solidFill>
                            <a:schemeClr val="tx1"/>
                          </a:solidFill>
                          <a:latin typeface="Trebuchet MS" panose="020B0603020202020204" pitchFamily="34" charset="0"/>
                        </a:defRPr>
                      </a:lvl1pPr>
                      <a:lvl2pPr marL="742950" indent="-285750">
                        <a:lnSpc>
                          <a:spcPct val="114000"/>
                        </a:lnSpc>
                        <a:spcAft>
                          <a:spcPts val="600"/>
                        </a:spcAft>
                        <a:buFont typeface="Monaco"/>
                        <a:defRPr sz="1000">
                          <a:solidFill>
                            <a:schemeClr val="tx1"/>
                          </a:solidFill>
                          <a:latin typeface="Century Gothic" panose="020B0502020202020204" pitchFamily="34" charset="0"/>
                        </a:defRPr>
                      </a:lvl2pPr>
                      <a:lvl3pPr marL="1143000" indent="-228600">
                        <a:lnSpc>
                          <a:spcPct val="114000"/>
                        </a:lnSpc>
                        <a:spcAft>
                          <a:spcPts val="600"/>
                        </a:spcAft>
                        <a:buFont typeface="Monaco"/>
                        <a:defRPr sz="900" i="1">
                          <a:solidFill>
                            <a:schemeClr val="tx1"/>
                          </a:solidFill>
                          <a:latin typeface="Georgia" panose="02040502050405020303" pitchFamily="18" charset="0"/>
                        </a:defRPr>
                      </a:lvl3pPr>
                      <a:lvl4pPr marL="1600200" indent="-228600">
                        <a:lnSpc>
                          <a:spcPct val="114000"/>
                        </a:lnSpc>
                        <a:spcAft>
                          <a:spcPts val="600"/>
                        </a:spcAft>
                        <a:buFont typeface="Monaco"/>
                        <a:defRPr sz="900" i="1">
                          <a:solidFill>
                            <a:schemeClr val="tx1"/>
                          </a:solidFill>
                          <a:latin typeface="Georgia" panose="02040502050405020303" pitchFamily="18" charset="0"/>
                        </a:defRPr>
                      </a:lvl4pPr>
                      <a:lvl5pPr marL="2057400" indent="-228600">
                        <a:lnSpc>
                          <a:spcPct val="114000"/>
                        </a:lnSpc>
                        <a:spcAft>
                          <a:spcPts val="600"/>
                        </a:spcAft>
                        <a:buFont typeface="Monaco"/>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9pPr>
                    </a:lstStyle>
                    <a:p>
                      <a:pPr marL="466725" marR="0" lvl="0" indent="-466725" algn="l" defTabSz="914400" rtl="0" eaLnBrk="1" fontAlgn="base" latinLnBrk="0" hangingPunct="1">
                        <a:lnSpc>
                          <a:spcPct val="100000"/>
                        </a:lnSpc>
                        <a:spcBef>
                          <a:spcPts val="50"/>
                        </a:spcBef>
                        <a:spcAft>
                          <a:spcPct val="0"/>
                        </a:spcAft>
                        <a:buClrTx/>
                        <a:buSzTx/>
                        <a:buFontTx/>
                        <a:buNone/>
                        <a:tabLst/>
                      </a:pP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209 (91)</a:t>
                      </a:r>
                    </a:p>
                    <a:p>
                      <a:pPr marL="466725" marR="0" lvl="0" indent="-466725" algn="l" defTabSz="914400" rtl="0" eaLnBrk="1" fontAlgn="base" latinLnBrk="0" hangingPunct="1">
                        <a:lnSpc>
                          <a:spcPct val="100000"/>
                        </a:lnSpc>
                        <a:spcBef>
                          <a:spcPts val="50"/>
                        </a:spcBef>
                        <a:spcAft>
                          <a:spcPct val="0"/>
                        </a:spcAft>
                        <a:buClrTx/>
                        <a:buSzTx/>
                        <a:buFontTx/>
                        <a:buNone/>
                        <a:tabLst/>
                      </a:pP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17 (7)</a:t>
                      </a:r>
                    </a:p>
                  </a:txBody>
                  <a:tcPr marL="0" marR="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9E9EA"/>
                    </a:solidFill>
                  </a:tcPr>
                </a:tc>
                <a:extLst>
                  <a:ext uri="{0D108BD9-81ED-4DB2-BD59-A6C34878D82A}">
                    <a16:rowId xmlns:a16="http://schemas.microsoft.com/office/drawing/2014/main" val="10001"/>
                  </a:ext>
                </a:extLst>
              </a:tr>
              <a:tr h="401544">
                <a:tc>
                  <a:txBody>
                    <a:bodyPr/>
                    <a:lstStyle>
                      <a:lvl1pPr marL="12700">
                        <a:lnSpc>
                          <a:spcPct val="114000"/>
                        </a:lnSpc>
                        <a:spcAft>
                          <a:spcPts val="600"/>
                        </a:spcAft>
                        <a:buClr>
                          <a:schemeClr val="tx1"/>
                        </a:buClr>
                        <a:buSzPct val="65000"/>
                        <a:buFont typeface="Monaco"/>
                        <a:defRPr>
                          <a:solidFill>
                            <a:schemeClr val="tx1"/>
                          </a:solidFill>
                          <a:latin typeface="Trebuchet MS" panose="020B0603020202020204" pitchFamily="34" charset="0"/>
                        </a:defRPr>
                      </a:lvl1pPr>
                      <a:lvl2pPr marL="538163">
                        <a:lnSpc>
                          <a:spcPct val="114000"/>
                        </a:lnSpc>
                        <a:spcAft>
                          <a:spcPts val="600"/>
                        </a:spcAft>
                        <a:buFont typeface="Monaco"/>
                        <a:defRPr sz="1000">
                          <a:solidFill>
                            <a:schemeClr val="tx1"/>
                          </a:solidFill>
                          <a:latin typeface="Century Gothic" panose="020B0502020202020204" pitchFamily="34" charset="0"/>
                        </a:defRPr>
                      </a:lvl2pPr>
                      <a:lvl3pPr marL="1143000" indent="-228600">
                        <a:lnSpc>
                          <a:spcPct val="114000"/>
                        </a:lnSpc>
                        <a:spcAft>
                          <a:spcPts val="600"/>
                        </a:spcAft>
                        <a:buFont typeface="Monaco"/>
                        <a:defRPr sz="900" i="1">
                          <a:solidFill>
                            <a:schemeClr val="tx1"/>
                          </a:solidFill>
                          <a:latin typeface="Georgia" panose="02040502050405020303" pitchFamily="18" charset="0"/>
                        </a:defRPr>
                      </a:lvl3pPr>
                      <a:lvl4pPr marL="1600200" indent="-228600">
                        <a:lnSpc>
                          <a:spcPct val="114000"/>
                        </a:lnSpc>
                        <a:spcAft>
                          <a:spcPts val="600"/>
                        </a:spcAft>
                        <a:buFont typeface="Monaco"/>
                        <a:defRPr sz="900" i="1">
                          <a:solidFill>
                            <a:schemeClr val="tx1"/>
                          </a:solidFill>
                          <a:latin typeface="Georgia" panose="02040502050405020303" pitchFamily="18" charset="0"/>
                        </a:defRPr>
                      </a:lvl4pPr>
                      <a:lvl5pPr marL="2057400" indent="-228600">
                        <a:lnSpc>
                          <a:spcPct val="114000"/>
                        </a:lnSpc>
                        <a:spcAft>
                          <a:spcPts val="600"/>
                        </a:spcAft>
                        <a:buFont typeface="Monaco"/>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9pPr>
                    </a:lstStyle>
                    <a:p>
                      <a:pPr marL="12700" marR="0" lvl="0" indent="0" algn="l" defTabSz="914400" rtl="0" eaLnBrk="1" fontAlgn="base" latinLnBrk="0" hangingPunct="1">
                        <a:lnSpc>
                          <a:spcPct val="100000"/>
                        </a:lnSpc>
                        <a:spcBef>
                          <a:spcPts val="50"/>
                        </a:spcBef>
                        <a:spcAft>
                          <a:spcPct val="0"/>
                        </a:spcAft>
                        <a:buClrTx/>
                        <a:buSzTx/>
                        <a:buFontTx/>
                        <a:buNone/>
                        <a:tabLst/>
                      </a:pPr>
                      <a:r>
                        <a:rPr kumimoji="0" lang="en-US" altLang="en-US" sz="1200" b="1" i="0" u="none" strike="noStrike" cap="none" normalizeH="0" baseline="0" dirty="0">
                          <a:ln>
                            <a:noFill/>
                          </a:ln>
                          <a:solidFill>
                            <a:srgbClr val="2A2B2E"/>
                          </a:solidFill>
                          <a:effectLst/>
                          <a:latin typeface="Arial" panose="020B0604020202020204" pitchFamily="34" charset="0"/>
                          <a:cs typeface="Arial" panose="020B0604020202020204" pitchFamily="34" charset="0"/>
                        </a:rPr>
                        <a:t>Patients with SG dose reduction, n (%)</a:t>
                      </a:r>
                    </a:p>
                    <a:p>
                      <a:pPr marL="538163" marR="0" lvl="1" indent="0" algn="l" defTabSz="914400" rtl="0" eaLnBrk="1" fontAlgn="base" latinLnBrk="0" hangingPunct="1">
                        <a:lnSpc>
                          <a:spcPct val="100000"/>
                        </a:lnSpc>
                        <a:spcBef>
                          <a:spcPts val="50"/>
                        </a:spcBef>
                        <a:spcAft>
                          <a:spcPct val="0"/>
                        </a:spcAft>
                        <a:buClrTx/>
                        <a:buSzTx/>
                        <a:buFontTx/>
                        <a:buNone/>
                        <a:tabLst/>
                      </a:pPr>
                      <a:r>
                        <a:rPr kumimoji="0" lang="en-US" altLang="en-US" sz="1200" b="0" i="0" u="none" strike="noStrike" cap="none" normalizeH="0" baseline="0" dirty="0">
                          <a:ln>
                            <a:noFill/>
                          </a:ln>
                          <a:solidFill>
                            <a:srgbClr val="2A2B2E"/>
                          </a:solidFill>
                          <a:effectLst/>
                          <a:latin typeface="Arial" panose="020B0604020202020204" pitchFamily="34" charset="0"/>
                          <a:cs typeface="Arial" panose="020B0604020202020204" pitchFamily="34" charset="0"/>
                        </a:rPr>
                        <a:t>Due to </a:t>
                      </a:r>
                      <a:r>
                        <a:rPr kumimoji="0" lang="en-US" altLang="en-US" sz="1200" b="0" i="0" u="none" strike="noStrike" cap="none" normalizeH="0" baseline="0" dirty="0" err="1">
                          <a:ln>
                            <a:noFill/>
                          </a:ln>
                          <a:solidFill>
                            <a:srgbClr val="2A2B2E"/>
                          </a:solidFill>
                          <a:effectLst/>
                          <a:latin typeface="Arial" panose="020B0604020202020204" pitchFamily="34" charset="0"/>
                          <a:cs typeface="Arial" panose="020B0604020202020204" pitchFamily="34" charset="0"/>
                        </a:rPr>
                        <a:t>toxicity</a:t>
                      </a:r>
                      <a:r>
                        <a:rPr kumimoji="0" lang="en-US" altLang="en-US" sz="1200" b="0" i="0" u="none" strike="noStrike" cap="none" normalizeH="0" baseline="30000" dirty="0" err="1">
                          <a:ln>
                            <a:noFill/>
                          </a:ln>
                          <a:solidFill>
                            <a:srgbClr val="2A2B2E"/>
                          </a:solidFill>
                          <a:effectLst/>
                          <a:latin typeface="Arial" panose="020B0604020202020204" pitchFamily="34" charset="0"/>
                          <a:cs typeface="Arial" panose="020B0604020202020204" pitchFamily="34" charset="0"/>
                        </a:rPr>
                        <a:t>a,b</a:t>
                      </a:r>
                      <a:endParaRPr kumimoji="0" lang="en-US" altLang="en-US" sz="1200" b="0" i="0" u="none" strike="noStrike" cap="none" normalizeH="0" baseline="30000" dirty="0">
                        <a:ln>
                          <a:noFill/>
                        </a:ln>
                        <a:solidFill>
                          <a:srgbClr val="2A2B2E"/>
                        </a:solidFill>
                        <a:effectLst/>
                        <a:latin typeface="Arial" panose="020B0604020202020204" pitchFamily="34" charset="0"/>
                        <a:cs typeface="Arial" panose="020B0604020202020204" pitchFamily="34" charset="0"/>
                      </a:endParaRPr>
                    </a:p>
                  </a:txBody>
                  <a:tcPr marL="0" marR="0" marT="0" marB="0" horzOverflow="overflow">
                    <a:lnL>
                      <a:noFill/>
                    </a:lnL>
                    <a:lnR>
                      <a:noFill/>
                    </a:lnR>
                    <a:lnT>
                      <a:noFill/>
                    </a:lnT>
                    <a:lnB>
                      <a:noFill/>
                    </a:lnB>
                    <a:lnTlToBr>
                      <a:noFill/>
                    </a:lnTlToBr>
                    <a:lnBlToTr>
                      <a:noFill/>
                    </a:lnBlToTr>
                    <a:solidFill>
                      <a:schemeClr val="bg1"/>
                    </a:solidFill>
                  </a:tcPr>
                </a:tc>
                <a:tc>
                  <a:txBody>
                    <a:bodyPr/>
                    <a:lstStyle>
                      <a:lvl1pPr marL="466725" indent="-466725">
                        <a:lnSpc>
                          <a:spcPct val="114000"/>
                        </a:lnSpc>
                        <a:spcAft>
                          <a:spcPts val="600"/>
                        </a:spcAft>
                        <a:buClr>
                          <a:schemeClr val="tx1"/>
                        </a:buClr>
                        <a:buSzPct val="65000"/>
                        <a:buFont typeface="Monaco"/>
                        <a:defRPr>
                          <a:solidFill>
                            <a:schemeClr val="tx1"/>
                          </a:solidFill>
                          <a:latin typeface="Trebuchet MS" panose="020B0603020202020204" pitchFamily="34" charset="0"/>
                        </a:defRPr>
                      </a:lvl1pPr>
                      <a:lvl2pPr marL="742950" indent="-285750">
                        <a:lnSpc>
                          <a:spcPct val="114000"/>
                        </a:lnSpc>
                        <a:spcAft>
                          <a:spcPts val="600"/>
                        </a:spcAft>
                        <a:buFont typeface="Monaco"/>
                        <a:defRPr sz="1000">
                          <a:solidFill>
                            <a:schemeClr val="tx1"/>
                          </a:solidFill>
                          <a:latin typeface="Century Gothic" panose="020B0502020202020204" pitchFamily="34" charset="0"/>
                        </a:defRPr>
                      </a:lvl2pPr>
                      <a:lvl3pPr marL="1143000" indent="-228600">
                        <a:lnSpc>
                          <a:spcPct val="114000"/>
                        </a:lnSpc>
                        <a:spcAft>
                          <a:spcPts val="600"/>
                        </a:spcAft>
                        <a:buFont typeface="Monaco"/>
                        <a:defRPr sz="900" i="1">
                          <a:solidFill>
                            <a:schemeClr val="tx1"/>
                          </a:solidFill>
                          <a:latin typeface="Georgia" panose="02040502050405020303" pitchFamily="18" charset="0"/>
                        </a:defRPr>
                      </a:lvl3pPr>
                      <a:lvl4pPr marL="1600200" indent="-228600">
                        <a:lnSpc>
                          <a:spcPct val="114000"/>
                        </a:lnSpc>
                        <a:spcAft>
                          <a:spcPts val="600"/>
                        </a:spcAft>
                        <a:buFont typeface="Monaco"/>
                        <a:defRPr sz="900" i="1">
                          <a:solidFill>
                            <a:schemeClr val="tx1"/>
                          </a:solidFill>
                          <a:latin typeface="Georgia" panose="02040502050405020303" pitchFamily="18" charset="0"/>
                        </a:defRPr>
                      </a:lvl4pPr>
                      <a:lvl5pPr marL="2057400" indent="-228600">
                        <a:lnSpc>
                          <a:spcPct val="114000"/>
                        </a:lnSpc>
                        <a:spcAft>
                          <a:spcPts val="600"/>
                        </a:spcAft>
                        <a:buFont typeface="Monaco"/>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9pPr>
                    </a:lstStyle>
                    <a:p>
                      <a:pPr marL="466725" marR="0" lvl="0" indent="-466725" algn="l" defTabSz="914400" rtl="0" eaLnBrk="1" fontAlgn="base" latinLnBrk="0" hangingPunct="1">
                        <a:lnSpc>
                          <a:spcPct val="100000"/>
                        </a:lnSpc>
                        <a:spcBef>
                          <a:spcPts val="50"/>
                        </a:spcBef>
                        <a:spcAft>
                          <a:spcPct val="0"/>
                        </a:spcAft>
                        <a:buClrTx/>
                        <a:buSzTx/>
                        <a:buFontTx/>
                        <a:buNone/>
                        <a:tabLst/>
                      </a:pP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79 (34)</a:t>
                      </a:r>
                    </a:p>
                    <a:p>
                      <a:pPr marL="466725" marR="0" lvl="0" indent="-466725" algn="l" defTabSz="914400" rtl="0" eaLnBrk="1" fontAlgn="base" latinLnBrk="0" hangingPunct="1">
                        <a:lnSpc>
                          <a:spcPct val="100000"/>
                        </a:lnSpc>
                        <a:spcBef>
                          <a:spcPts val="75"/>
                        </a:spcBef>
                        <a:spcAft>
                          <a:spcPct val="0"/>
                        </a:spcAft>
                        <a:buClrTx/>
                        <a:buSzTx/>
                        <a:buFontTx/>
                        <a:buNone/>
                        <a:tabLst/>
                      </a:pP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59 (26)</a:t>
                      </a:r>
                    </a:p>
                  </a:txBody>
                  <a:tcPr marL="0" marR="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378372">
                <a:tc>
                  <a:txBody>
                    <a:bodyPr/>
                    <a:lstStyle>
                      <a:lvl1pPr marL="12700">
                        <a:lnSpc>
                          <a:spcPct val="114000"/>
                        </a:lnSpc>
                        <a:spcAft>
                          <a:spcPts val="600"/>
                        </a:spcAft>
                        <a:buClr>
                          <a:schemeClr val="tx1"/>
                        </a:buClr>
                        <a:buSzPct val="65000"/>
                        <a:buFont typeface="Monaco"/>
                        <a:defRPr>
                          <a:solidFill>
                            <a:schemeClr val="tx1"/>
                          </a:solidFill>
                          <a:latin typeface="Trebuchet MS" panose="020B0603020202020204" pitchFamily="34" charset="0"/>
                        </a:defRPr>
                      </a:lvl1pPr>
                      <a:lvl2pPr marL="538163">
                        <a:lnSpc>
                          <a:spcPct val="114000"/>
                        </a:lnSpc>
                        <a:spcAft>
                          <a:spcPts val="600"/>
                        </a:spcAft>
                        <a:buFont typeface="Monaco"/>
                        <a:defRPr sz="1000">
                          <a:solidFill>
                            <a:schemeClr val="tx1"/>
                          </a:solidFill>
                          <a:latin typeface="Century Gothic" panose="020B0502020202020204" pitchFamily="34" charset="0"/>
                        </a:defRPr>
                      </a:lvl2pPr>
                      <a:lvl3pPr marL="1143000" indent="-228600">
                        <a:lnSpc>
                          <a:spcPct val="114000"/>
                        </a:lnSpc>
                        <a:spcAft>
                          <a:spcPts val="600"/>
                        </a:spcAft>
                        <a:buFont typeface="Monaco"/>
                        <a:defRPr sz="900" i="1">
                          <a:solidFill>
                            <a:schemeClr val="tx1"/>
                          </a:solidFill>
                          <a:latin typeface="Georgia" panose="02040502050405020303" pitchFamily="18" charset="0"/>
                        </a:defRPr>
                      </a:lvl3pPr>
                      <a:lvl4pPr marL="1600200" indent="-228600">
                        <a:lnSpc>
                          <a:spcPct val="114000"/>
                        </a:lnSpc>
                        <a:spcAft>
                          <a:spcPts val="600"/>
                        </a:spcAft>
                        <a:buFont typeface="Monaco"/>
                        <a:defRPr sz="900" i="1">
                          <a:solidFill>
                            <a:schemeClr val="tx1"/>
                          </a:solidFill>
                          <a:latin typeface="Georgia" panose="02040502050405020303" pitchFamily="18" charset="0"/>
                        </a:defRPr>
                      </a:lvl4pPr>
                      <a:lvl5pPr marL="2057400" indent="-228600">
                        <a:lnSpc>
                          <a:spcPct val="114000"/>
                        </a:lnSpc>
                        <a:spcAft>
                          <a:spcPts val="600"/>
                        </a:spcAft>
                        <a:buFont typeface="Monaco"/>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9pPr>
                    </a:lstStyle>
                    <a:p>
                      <a:pPr marL="12700" marR="0" lvl="0" indent="0" algn="l" defTabSz="914400" rtl="0" eaLnBrk="1" fontAlgn="base" latinLnBrk="0" hangingPunct="1">
                        <a:lnSpc>
                          <a:spcPct val="100000"/>
                        </a:lnSpc>
                        <a:spcBef>
                          <a:spcPts val="50"/>
                        </a:spcBef>
                        <a:spcAft>
                          <a:spcPct val="0"/>
                        </a:spcAft>
                        <a:buClrTx/>
                        <a:buSzTx/>
                        <a:buFontTx/>
                        <a:buNone/>
                        <a:tabLst/>
                      </a:pPr>
                      <a:r>
                        <a:rPr kumimoji="0" lang="en-US" altLang="en-US" sz="1200" b="1" i="0" u="none" strike="noStrike" cap="none" normalizeH="0" baseline="0">
                          <a:ln>
                            <a:noFill/>
                          </a:ln>
                          <a:solidFill>
                            <a:srgbClr val="2A2B2E"/>
                          </a:solidFill>
                          <a:effectLst/>
                          <a:latin typeface="Arial" panose="020B0604020202020204" pitchFamily="34" charset="0"/>
                          <a:cs typeface="Arial" panose="020B0604020202020204" pitchFamily="34" charset="0"/>
                        </a:rPr>
                        <a:t>Patients with SG dose interruption, n (%)</a:t>
                      </a:r>
                    </a:p>
                    <a:p>
                      <a:pPr marL="538163" marR="0" lvl="1" indent="0" algn="l" defTabSz="914400" rtl="0" eaLnBrk="1" fontAlgn="base" latinLnBrk="0" hangingPunct="1">
                        <a:lnSpc>
                          <a:spcPct val="100000"/>
                        </a:lnSpc>
                        <a:spcBef>
                          <a:spcPts val="50"/>
                        </a:spcBef>
                        <a:spcAft>
                          <a:spcPct val="0"/>
                        </a:spcAft>
                        <a:buClrTx/>
                        <a:buSzTx/>
                        <a:buFontTx/>
                        <a:buNone/>
                        <a:tabLst/>
                      </a:pP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Due to toxicity</a:t>
                      </a:r>
                      <a:r>
                        <a:rPr kumimoji="0" lang="en-US" altLang="en-US" sz="1200" b="0" i="0" u="none" strike="noStrike" cap="none" normalizeH="0" baseline="30000">
                          <a:ln>
                            <a:noFill/>
                          </a:ln>
                          <a:solidFill>
                            <a:srgbClr val="2A2B2E"/>
                          </a:solidFill>
                          <a:effectLst/>
                          <a:latin typeface="Arial" panose="020B0604020202020204" pitchFamily="34" charset="0"/>
                          <a:cs typeface="Arial" panose="020B0604020202020204" pitchFamily="34" charset="0"/>
                        </a:rPr>
                        <a:t>a,b</a:t>
                      </a:r>
                    </a:p>
                  </a:txBody>
                  <a:tcPr marL="0" marR="0" marT="0" marB="0" horzOverflow="overflow">
                    <a:lnL>
                      <a:noFill/>
                    </a:lnL>
                    <a:lnR>
                      <a:noFill/>
                    </a:lnR>
                    <a:lnT>
                      <a:noFill/>
                    </a:lnT>
                    <a:lnB>
                      <a:noFill/>
                    </a:lnB>
                    <a:lnTlToBr>
                      <a:noFill/>
                    </a:lnTlToBr>
                    <a:lnBlToTr>
                      <a:noFill/>
                    </a:lnBlToTr>
                    <a:solidFill>
                      <a:srgbClr val="E9E9EA"/>
                    </a:solidFill>
                  </a:tcPr>
                </a:tc>
                <a:tc>
                  <a:txBody>
                    <a:bodyPr/>
                    <a:lstStyle>
                      <a:lvl1pPr marL="466725" indent="-466725">
                        <a:lnSpc>
                          <a:spcPct val="114000"/>
                        </a:lnSpc>
                        <a:spcAft>
                          <a:spcPts val="600"/>
                        </a:spcAft>
                        <a:buClr>
                          <a:schemeClr val="tx1"/>
                        </a:buClr>
                        <a:buSzPct val="65000"/>
                        <a:buFont typeface="Monaco"/>
                        <a:defRPr>
                          <a:solidFill>
                            <a:schemeClr val="tx1"/>
                          </a:solidFill>
                          <a:latin typeface="Trebuchet MS" panose="020B0603020202020204" pitchFamily="34" charset="0"/>
                        </a:defRPr>
                      </a:lvl1pPr>
                      <a:lvl2pPr marL="742950" indent="-285750">
                        <a:lnSpc>
                          <a:spcPct val="114000"/>
                        </a:lnSpc>
                        <a:spcAft>
                          <a:spcPts val="600"/>
                        </a:spcAft>
                        <a:buFont typeface="Monaco"/>
                        <a:defRPr sz="1000">
                          <a:solidFill>
                            <a:schemeClr val="tx1"/>
                          </a:solidFill>
                          <a:latin typeface="Century Gothic" panose="020B0502020202020204" pitchFamily="34" charset="0"/>
                        </a:defRPr>
                      </a:lvl2pPr>
                      <a:lvl3pPr marL="1143000" indent="-228600">
                        <a:lnSpc>
                          <a:spcPct val="114000"/>
                        </a:lnSpc>
                        <a:spcAft>
                          <a:spcPts val="600"/>
                        </a:spcAft>
                        <a:buFont typeface="Monaco"/>
                        <a:defRPr sz="900" i="1">
                          <a:solidFill>
                            <a:schemeClr val="tx1"/>
                          </a:solidFill>
                          <a:latin typeface="Georgia" panose="02040502050405020303" pitchFamily="18" charset="0"/>
                        </a:defRPr>
                      </a:lvl3pPr>
                      <a:lvl4pPr marL="1600200" indent="-228600">
                        <a:lnSpc>
                          <a:spcPct val="114000"/>
                        </a:lnSpc>
                        <a:spcAft>
                          <a:spcPts val="600"/>
                        </a:spcAft>
                        <a:buFont typeface="Monaco"/>
                        <a:defRPr sz="900" i="1">
                          <a:solidFill>
                            <a:schemeClr val="tx1"/>
                          </a:solidFill>
                          <a:latin typeface="Georgia" panose="02040502050405020303" pitchFamily="18" charset="0"/>
                        </a:defRPr>
                      </a:lvl4pPr>
                      <a:lvl5pPr marL="2057400" indent="-228600">
                        <a:lnSpc>
                          <a:spcPct val="114000"/>
                        </a:lnSpc>
                        <a:spcAft>
                          <a:spcPts val="600"/>
                        </a:spcAft>
                        <a:buFont typeface="Monaco"/>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9pPr>
                    </a:lstStyle>
                    <a:p>
                      <a:pPr marL="466725" marR="0" lvl="0" indent="-466725" algn="l" defTabSz="914400" rtl="0" eaLnBrk="1" fontAlgn="base" latinLnBrk="0" hangingPunct="1">
                        <a:lnSpc>
                          <a:spcPct val="100000"/>
                        </a:lnSpc>
                        <a:spcBef>
                          <a:spcPts val="50"/>
                        </a:spcBef>
                        <a:spcAft>
                          <a:spcPct val="0"/>
                        </a:spcAft>
                        <a:buClrTx/>
                        <a:buSzTx/>
                        <a:buFontTx/>
                        <a:buNone/>
                        <a:tabLst/>
                      </a:pPr>
                      <a:r>
                        <a:rPr kumimoji="0" lang="en-US" altLang="en-US" sz="1200" b="0" i="0" u="none" strike="noStrike" cap="none" normalizeH="0" baseline="0" dirty="0">
                          <a:ln>
                            <a:noFill/>
                          </a:ln>
                          <a:solidFill>
                            <a:srgbClr val="2A2B2E"/>
                          </a:solidFill>
                          <a:effectLst/>
                          <a:latin typeface="Arial" panose="020B0604020202020204" pitchFamily="34" charset="0"/>
                          <a:cs typeface="Arial" panose="020B0604020202020204" pitchFamily="34" charset="0"/>
                        </a:rPr>
                        <a:t>133 (58)</a:t>
                      </a:r>
                    </a:p>
                    <a:p>
                      <a:pPr marL="466725" marR="0" lvl="0" indent="-466725" algn="l" defTabSz="914400" rtl="0" eaLnBrk="1" fontAlgn="base" latinLnBrk="0" hangingPunct="1">
                        <a:lnSpc>
                          <a:spcPct val="100000"/>
                        </a:lnSpc>
                        <a:spcBef>
                          <a:spcPts val="75"/>
                        </a:spcBef>
                        <a:spcAft>
                          <a:spcPct val="0"/>
                        </a:spcAft>
                        <a:buClrTx/>
                        <a:buSzTx/>
                        <a:buFontTx/>
                        <a:buNone/>
                        <a:tabLst/>
                      </a:pPr>
                      <a:r>
                        <a:rPr kumimoji="0" lang="en-US" altLang="en-US" sz="1200" b="0" i="0" u="none" strike="noStrike" cap="none" normalizeH="0" baseline="0" dirty="0">
                          <a:ln>
                            <a:noFill/>
                          </a:ln>
                          <a:solidFill>
                            <a:srgbClr val="2A2B2E"/>
                          </a:solidFill>
                          <a:effectLst/>
                          <a:latin typeface="Arial" panose="020B0604020202020204" pitchFamily="34" charset="0"/>
                          <a:cs typeface="Arial" panose="020B0604020202020204" pitchFamily="34" charset="0"/>
                        </a:rPr>
                        <a:t>89 (39)</a:t>
                      </a:r>
                    </a:p>
                  </a:txBody>
                  <a:tcPr marL="0" marR="0" marT="0" marB="0" horzOverflow="overflow">
                    <a:lnL>
                      <a:noFill/>
                    </a:lnL>
                    <a:lnR>
                      <a:noFill/>
                    </a:lnR>
                    <a:lnT>
                      <a:noFill/>
                    </a:lnT>
                    <a:lnB>
                      <a:noFill/>
                    </a:lnB>
                    <a:lnTlToBr>
                      <a:noFill/>
                    </a:lnTlToBr>
                    <a:lnBlToTr>
                      <a:noFill/>
                    </a:lnBlToTr>
                    <a:solidFill>
                      <a:srgbClr val="E9E9EA"/>
                    </a:solidFill>
                  </a:tcPr>
                </a:tc>
                <a:extLst>
                  <a:ext uri="{0D108BD9-81ED-4DB2-BD59-A6C34878D82A}">
                    <a16:rowId xmlns:a16="http://schemas.microsoft.com/office/drawing/2014/main" val="10003"/>
                  </a:ext>
                </a:extLst>
              </a:tr>
              <a:tr h="617394">
                <a:tc>
                  <a:txBody>
                    <a:bodyPr/>
                    <a:lstStyle>
                      <a:lvl1pPr marL="12700">
                        <a:lnSpc>
                          <a:spcPct val="114000"/>
                        </a:lnSpc>
                        <a:spcAft>
                          <a:spcPts val="600"/>
                        </a:spcAft>
                        <a:buClr>
                          <a:schemeClr val="tx1"/>
                        </a:buClr>
                        <a:buSzPct val="65000"/>
                        <a:buFont typeface="Monaco"/>
                        <a:defRPr>
                          <a:solidFill>
                            <a:schemeClr val="tx1"/>
                          </a:solidFill>
                          <a:latin typeface="Trebuchet MS" panose="020B0603020202020204" pitchFamily="34" charset="0"/>
                        </a:defRPr>
                      </a:lvl1pPr>
                      <a:lvl2pPr marL="538163">
                        <a:lnSpc>
                          <a:spcPct val="114000"/>
                        </a:lnSpc>
                        <a:spcAft>
                          <a:spcPts val="600"/>
                        </a:spcAft>
                        <a:buFont typeface="Monaco"/>
                        <a:defRPr sz="1000">
                          <a:solidFill>
                            <a:schemeClr val="tx1"/>
                          </a:solidFill>
                          <a:latin typeface="Century Gothic" panose="020B0502020202020204" pitchFamily="34" charset="0"/>
                        </a:defRPr>
                      </a:lvl2pPr>
                      <a:lvl3pPr marL="1143000" indent="-228600">
                        <a:lnSpc>
                          <a:spcPct val="114000"/>
                        </a:lnSpc>
                        <a:spcAft>
                          <a:spcPts val="600"/>
                        </a:spcAft>
                        <a:buFont typeface="Monaco"/>
                        <a:defRPr sz="900" i="1">
                          <a:solidFill>
                            <a:schemeClr val="tx1"/>
                          </a:solidFill>
                          <a:latin typeface="Georgia" panose="02040502050405020303" pitchFamily="18" charset="0"/>
                        </a:defRPr>
                      </a:lvl3pPr>
                      <a:lvl4pPr marL="1600200" indent="-228600">
                        <a:lnSpc>
                          <a:spcPct val="114000"/>
                        </a:lnSpc>
                        <a:spcAft>
                          <a:spcPts val="600"/>
                        </a:spcAft>
                        <a:buFont typeface="Monaco"/>
                        <a:defRPr sz="900" i="1">
                          <a:solidFill>
                            <a:schemeClr val="tx1"/>
                          </a:solidFill>
                          <a:latin typeface="Georgia" panose="02040502050405020303" pitchFamily="18" charset="0"/>
                        </a:defRPr>
                      </a:lvl4pPr>
                      <a:lvl5pPr marL="2057400" indent="-228600">
                        <a:lnSpc>
                          <a:spcPct val="114000"/>
                        </a:lnSpc>
                        <a:spcAft>
                          <a:spcPts val="600"/>
                        </a:spcAft>
                        <a:buFont typeface="Monaco"/>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9pPr>
                    </a:lstStyle>
                    <a:p>
                      <a:pPr marL="12700" marR="0" lvl="0" indent="0" algn="l" defTabSz="914400" rtl="0" eaLnBrk="1" fontAlgn="base" latinLnBrk="0" hangingPunct="1">
                        <a:lnSpc>
                          <a:spcPct val="100000"/>
                        </a:lnSpc>
                        <a:spcBef>
                          <a:spcPts val="50"/>
                        </a:spcBef>
                        <a:spcAft>
                          <a:spcPct val="0"/>
                        </a:spcAft>
                        <a:buClrTx/>
                        <a:buSzTx/>
                        <a:buFontTx/>
                        <a:buNone/>
                        <a:tabLst/>
                      </a:pPr>
                      <a:r>
                        <a:rPr kumimoji="0" lang="en-US" altLang="en-US" sz="1200" b="1" i="0" u="none" strike="noStrike" cap="none" normalizeH="0" baseline="0">
                          <a:ln>
                            <a:noFill/>
                          </a:ln>
                          <a:solidFill>
                            <a:srgbClr val="2A2B2E"/>
                          </a:solidFill>
                          <a:effectLst/>
                          <a:latin typeface="Arial" panose="020B0604020202020204" pitchFamily="34" charset="0"/>
                          <a:cs typeface="Arial" panose="020B0604020202020204" pitchFamily="34" charset="0"/>
                        </a:rPr>
                        <a:t>G-CSF usage during SG treatment, n (%)</a:t>
                      </a:r>
                    </a:p>
                    <a:p>
                      <a:pPr marL="538163" marR="0" lvl="1" indent="0" algn="l" defTabSz="914400" rtl="0" eaLnBrk="1" fontAlgn="base" latinLnBrk="0" hangingPunct="1">
                        <a:lnSpc>
                          <a:spcPct val="100000"/>
                        </a:lnSpc>
                        <a:spcBef>
                          <a:spcPts val="75"/>
                        </a:spcBef>
                        <a:spcAft>
                          <a:spcPct val="0"/>
                        </a:spcAft>
                        <a:buClrTx/>
                        <a:buSzTx/>
                        <a:buFontTx/>
                        <a:buNone/>
                        <a:tabLst/>
                      </a:pP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G-CSF usage prior to SG treatment</a:t>
                      </a:r>
                    </a:p>
                    <a:p>
                      <a:pPr marL="538163" marR="0" lvl="1" indent="0" algn="l" defTabSz="914400" rtl="0" eaLnBrk="1" fontAlgn="base" latinLnBrk="0" hangingPunct="1">
                        <a:lnSpc>
                          <a:spcPct val="100000"/>
                        </a:lnSpc>
                        <a:spcBef>
                          <a:spcPts val="75"/>
                        </a:spcBef>
                        <a:spcAft>
                          <a:spcPct val="0"/>
                        </a:spcAft>
                        <a:buClrTx/>
                        <a:buSzTx/>
                        <a:buFontTx/>
                        <a:buNone/>
                        <a:tabLst/>
                      </a:pPr>
                      <a:r>
                        <a:rPr kumimoji="0" lang="en-US" altLang="en-US" sz="1200" b="0" i="0" u="none" strike="noStrike" cap="none" normalizeH="0" baseline="0">
                          <a:ln>
                            <a:noFill/>
                          </a:ln>
                          <a:solidFill>
                            <a:srgbClr val="2A2B2E"/>
                          </a:solidFill>
                          <a:effectLst/>
                          <a:latin typeface="Arial" panose="020B0604020202020204" pitchFamily="34" charset="0"/>
                          <a:cs typeface="Arial" panose="020B0604020202020204" pitchFamily="34" charset="0"/>
                        </a:rPr>
                        <a:t>G-CSF usage ﬁrst time during SG treatment</a:t>
                      </a:r>
                    </a:p>
                  </a:txBody>
                  <a:tcPr marL="0" marR="0" marT="0" marB="0" horzOverflow="overflow">
                    <a:lnL>
                      <a:noFill/>
                    </a:lnL>
                    <a:lnR>
                      <a:noFill/>
                    </a:lnR>
                    <a:lnT>
                      <a:noFill/>
                    </a:lnT>
                    <a:lnB>
                      <a:noFill/>
                    </a:lnB>
                    <a:lnTlToBr>
                      <a:noFill/>
                    </a:lnTlToBr>
                    <a:lnBlToTr>
                      <a:noFill/>
                    </a:lnBlToTr>
                    <a:solidFill>
                      <a:schemeClr val="bg1"/>
                    </a:solidFill>
                  </a:tcPr>
                </a:tc>
                <a:tc>
                  <a:txBody>
                    <a:bodyPr/>
                    <a:lstStyle>
                      <a:lvl1pPr marL="466725" indent="-466725">
                        <a:lnSpc>
                          <a:spcPct val="114000"/>
                        </a:lnSpc>
                        <a:spcAft>
                          <a:spcPts val="600"/>
                        </a:spcAft>
                        <a:buClr>
                          <a:schemeClr val="tx1"/>
                        </a:buClr>
                        <a:buSzPct val="65000"/>
                        <a:buFont typeface="Monaco"/>
                        <a:defRPr>
                          <a:solidFill>
                            <a:schemeClr val="tx1"/>
                          </a:solidFill>
                          <a:latin typeface="Trebuchet MS" panose="020B0603020202020204" pitchFamily="34" charset="0"/>
                        </a:defRPr>
                      </a:lvl1pPr>
                      <a:lvl2pPr marL="742950" indent="-285750">
                        <a:lnSpc>
                          <a:spcPct val="114000"/>
                        </a:lnSpc>
                        <a:spcAft>
                          <a:spcPts val="600"/>
                        </a:spcAft>
                        <a:buFont typeface="Monaco"/>
                        <a:defRPr sz="1000">
                          <a:solidFill>
                            <a:schemeClr val="tx1"/>
                          </a:solidFill>
                          <a:latin typeface="Century Gothic" panose="020B0502020202020204" pitchFamily="34" charset="0"/>
                        </a:defRPr>
                      </a:lvl2pPr>
                      <a:lvl3pPr marL="1143000" indent="-228600">
                        <a:lnSpc>
                          <a:spcPct val="114000"/>
                        </a:lnSpc>
                        <a:spcAft>
                          <a:spcPts val="600"/>
                        </a:spcAft>
                        <a:buFont typeface="Monaco"/>
                        <a:defRPr sz="900" i="1">
                          <a:solidFill>
                            <a:schemeClr val="tx1"/>
                          </a:solidFill>
                          <a:latin typeface="Georgia" panose="02040502050405020303" pitchFamily="18" charset="0"/>
                        </a:defRPr>
                      </a:lvl3pPr>
                      <a:lvl4pPr marL="1600200" indent="-228600">
                        <a:lnSpc>
                          <a:spcPct val="114000"/>
                        </a:lnSpc>
                        <a:spcAft>
                          <a:spcPts val="600"/>
                        </a:spcAft>
                        <a:buFont typeface="Monaco"/>
                        <a:defRPr sz="900" i="1">
                          <a:solidFill>
                            <a:schemeClr val="tx1"/>
                          </a:solidFill>
                          <a:latin typeface="Georgia" panose="02040502050405020303" pitchFamily="18" charset="0"/>
                        </a:defRPr>
                      </a:lvl4pPr>
                      <a:lvl5pPr marL="2057400" indent="-228600">
                        <a:lnSpc>
                          <a:spcPct val="114000"/>
                        </a:lnSpc>
                        <a:spcAft>
                          <a:spcPts val="600"/>
                        </a:spcAft>
                        <a:buFont typeface="Monaco"/>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9pPr>
                    </a:lstStyle>
                    <a:p>
                      <a:pPr marL="466725" marR="0" lvl="0" indent="-466725" algn="l" defTabSz="914400" rtl="0" eaLnBrk="1" fontAlgn="base" latinLnBrk="0" hangingPunct="1">
                        <a:lnSpc>
                          <a:spcPct val="100000"/>
                        </a:lnSpc>
                        <a:spcBef>
                          <a:spcPts val="50"/>
                        </a:spcBef>
                        <a:spcAft>
                          <a:spcPct val="0"/>
                        </a:spcAft>
                        <a:buClrTx/>
                        <a:buSzTx/>
                        <a:buFontTx/>
                        <a:buNone/>
                        <a:tabLst/>
                      </a:pPr>
                      <a:r>
                        <a:rPr kumimoji="0" lang="en-US" altLang="en-US" sz="1200" b="0" i="0" u="none" strike="noStrike" cap="none" normalizeH="0" baseline="0" dirty="0">
                          <a:ln>
                            <a:noFill/>
                          </a:ln>
                          <a:solidFill>
                            <a:srgbClr val="2A2B2E"/>
                          </a:solidFill>
                          <a:effectLst/>
                          <a:latin typeface="Arial" panose="020B0604020202020204" pitchFamily="34" charset="0"/>
                          <a:cs typeface="Arial" panose="020B0604020202020204" pitchFamily="34" charset="0"/>
                        </a:rPr>
                        <a:t>134 (58)</a:t>
                      </a:r>
                    </a:p>
                    <a:p>
                      <a:pPr marL="466725" marR="0" lvl="0" indent="-466725" algn="l" defTabSz="914400" rtl="0" eaLnBrk="1" fontAlgn="base" latinLnBrk="0" hangingPunct="1">
                        <a:lnSpc>
                          <a:spcPct val="100000"/>
                        </a:lnSpc>
                        <a:spcBef>
                          <a:spcPts val="75"/>
                        </a:spcBef>
                        <a:spcAft>
                          <a:spcPct val="0"/>
                        </a:spcAft>
                        <a:buClrTx/>
                        <a:buSzTx/>
                        <a:buFontTx/>
                        <a:buNone/>
                        <a:tabLst/>
                      </a:pPr>
                      <a:r>
                        <a:rPr kumimoji="0" lang="en-US" altLang="en-US" sz="1200" b="0" i="0" u="none" strike="noStrike" cap="none" normalizeH="0" baseline="0" dirty="0">
                          <a:ln>
                            <a:noFill/>
                          </a:ln>
                          <a:solidFill>
                            <a:srgbClr val="2A2B2E"/>
                          </a:solidFill>
                          <a:effectLst/>
                          <a:latin typeface="Arial" panose="020B0604020202020204" pitchFamily="34" charset="0"/>
                          <a:cs typeface="Arial" panose="020B0604020202020204" pitchFamily="34" charset="0"/>
                        </a:rPr>
                        <a:t>99 (43)</a:t>
                      </a:r>
                    </a:p>
                    <a:p>
                      <a:pPr marL="466725" marR="0" lvl="0" indent="-466725" algn="l" defTabSz="914400" rtl="0" eaLnBrk="1" fontAlgn="base" latinLnBrk="0" hangingPunct="1">
                        <a:lnSpc>
                          <a:spcPct val="100000"/>
                        </a:lnSpc>
                        <a:spcBef>
                          <a:spcPts val="75"/>
                        </a:spcBef>
                        <a:spcAft>
                          <a:spcPct val="0"/>
                        </a:spcAft>
                        <a:buClrTx/>
                        <a:buSzTx/>
                        <a:buFontTx/>
                        <a:buNone/>
                        <a:tabLst/>
                      </a:pPr>
                      <a:r>
                        <a:rPr kumimoji="0" lang="en-US" altLang="en-US" sz="1200" b="0" i="0" u="none" strike="noStrike" cap="none" normalizeH="0" baseline="0" dirty="0">
                          <a:ln>
                            <a:noFill/>
                          </a:ln>
                          <a:solidFill>
                            <a:srgbClr val="2A2B2E"/>
                          </a:solidFill>
                          <a:effectLst/>
                          <a:latin typeface="Arial" panose="020B0604020202020204" pitchFamily="34" charset="0"/>
                          <a:cs typeface="Arial" panose="020B0604020202020204" pitchFamily="34" charset="0"/>
                        </a:rPr>
                        <a:t>35 (15)</a:t>
                      </a:r>
                    </a:p>
                  </a:txBody>
                  <a:tcPr marL="0" marR="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250767">
                <a:tc>
                  <a:txBody>
                    <a:bodyPr/>
                    <a:lstStyle>
                      <a:lvl1pPr marL="12700">
                        <a:lnSpc>
                          <a:spcPct val="114000"/>
                        </a:lnSpc>
                        <a:spcAft>
                          <a:spcPts val="600"/>
                        </a:spcAft>
                        <a:buClr>
                          <a:schemeClr val="tx1"/>
                        </a:buClr>
                        <a:buSzPct val="65000"/>
                        <a:buFont typeface="Monaco"/>
                        <a:defRPr>
                          <a:solidFill>
                            <a:schemeClr val="tx1"/>
                          </a:solidFill>
                          <a:latin typeface="Trebuchet MS" panose="020B0603020202020204" pitchFamily="34" charset="0"/>
                        </a:defRPr>
                      </a:lvl1pPr>
                      <a:lvl2pPr marL="742950" indent="-285750">
                        <a:lnSpc>
                          <a:spcPct val="114000"/>
                        </a:lnSpc>
                        <a:spcAft>
                          <a:spcPts val="600"/>
                        </a:spcAft>
                        <a:buFont typeface="Monaco"/>
                        <a:defRPr sz="1000">
                          <a:solidFill>
                            <a:schemeClr val="tx1"/>
                          </a:solidFill>
                          <a:latin typeface="Century Gothic" panose="020B0502020202020204" pitchFamily="34" charset="0"/>
                        </a:defRPr>
                      </a:lvl2pPr>
                      <a:lvl3pPr marL="1143000" indent="-228600">
                        <a:lnSpc>
                          <a:spcPct val="114000"/>
                        </a:lnSpc>
                        <a:spcAft>
                          <a:spcPts val="600"/>
                        </a:spcAft>
                        <a:buFont typeface="Monaco"/>
                        <a:defRPr sz="900" i="1">
                          <a:solidFill>
                            <a:schemeClr val="tx1"/>
                          </a:solidFill>
                          <a:latin typeface="Georgia" panose="02040502050405020303" pitchFamily="18" charset="0"/>
                        </a:defRPr>
                      </a:lvl3pPr>
                      <a:lvl4pPr marL="1600200" indent="-228600">
                        <a:lnSpc>
                          <a:spcPct val="114000"/>
                        </a:lnSpc>
                        <a:spcAft>
                          <a:spcPts val="600"/>
                        </a:spcAft>
                        <a:buFont typeface="Monaco"/>
                        <a:defRPr sz="900" i="1">
                          <a:solidFill>
                            <a:schemeClr val="tx1"/>
                          </a:solidFill>
                          <a:latin typeface="Georgia" panose="02040502050405020303" pitchFamily="18" charset="0"/>
                        </a:defRPr>
                      </a:lvl4pPr>
                      <a:lvl5pPr marL="2057400" indent="-228600">
                        <a:lnSpc>
                          <a:spcPct val="114000"/>
                        </a:lnSpc>
                        <a:spcAft>
                          <a:spcPts val="600"/>
                        </a:spcAft>
                        <a:buFont typeface="Monaco"/>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9pPr>
                    </a:lstStyle>
                    <a:p>
                      <a:pPr marL="12700" marR="0" lvl="0" indent="0" algn="l" defTabSz="914400" rtl="0" eaLnBrk="1" fontAlgn="base" latinLnBrk="0" hangingPunct="1">
                        <a:lnSpc>
                          <a:spcPct val="100000"/>
                        </a:lnSpc>
                        <a:spcBef>
                          <a:spcPts val="38"/>
                        </a:spcBef>
                        <a:spcAft>
                          <a:spcPct val="0"/>
                        </a:spcAft>
                        <a:buClrTx/>
                        <a:buSzTx/>
                        <a:buFontTx/>
                        <a:buNone/>
                        <a:tabLst/>
                      </a:pPr>
                      <a:r>
                        <a:rPr kumimoji="0" lang="en-US" altLang="en-US" sz="1200" b="1" i="0" u="none" strike="noStrike" cap="none" normalizeH="0" baseline="0">
                          <a:ln>
                            <a:noFill/>
                          </a:ln>
                          <a:solidFill>
                            <a:srgbClr val="2A2B2E"/>
                          </a:solidFill>
                          <a:effectLst/>
                          <a:latin typeface="Arial" panose="020B0604020202020204" pitchFamily="34" charset="0"/>
                          <a:cs typeface="Arial" panose="020B0604020202020204" pitchFamily="34" charset="0"/>
                        </a:rPr>
                        <a:t>Median time from SG start date to G-CSF usage (IQR),</a:t>
                      </a:r>
                      <a:r>
                        <a:rPr kumimoji="0" lang="en-US" altLang="en-US" sz="1200" b="1" i="0" u="none" strike="noStrike" cap="none" normalizeH="0" baseline="30000">
                          <a:ln>
                            <a:noFill/>
                          </a:ln>
                          <a:solidFill>
                            <a:srgbClr val="2A2B2E"/>
                          </a:solidFill>
                          <a:effectLst/>
                          <a:latin typeface="Arial" panose="020B0604020202020204" pitchFamily="34" charset="0"/>
                          <a:cs typeface="Arial" panose="020B0604020202020204" pitchFamily="34" charset="0"/>
                        </a:rPr>
                        <a:t>c </a:t>
                      </a:r>
                      <a:r>
                        <a:rPr kumimoji="0" lang="en-US" altLang="en-US" sz="1200" b="1" i="0" u="none" strike="noStrike" cap="none" normalizeH="0" baseline="0">
                          <a:ln>
                            <a:noFill/>
                          </a:ln>
                          <a:solidFill>
                            <a:srgbClr val="2A2B2E"/>
                          </a:solidFill>
                          <a:effectLst/>
                          <a:latin typeface="Arial" panose="020B0604020202020204" pitchFamily="34" charset="0"/>
                          <a:cs typeface="Arial" panose="020B0604020202020204" pitchFamily="34" charset="0"/>
                        </a:rPr>
                        <a:t>days</a:t>
                      </a:r>
                    </a:p>
                  </a:txBody>
                  <a:tcPr marL="0" marR="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9E9EA"/>
                    </a:solidFill>
                  </a:tcPr>
                </a:tc>
                <a:tc>
                  <a:txBody>
                    <a:bodyPr/>
                    <a:lstStyle>
                      <a:lvl1pPr marL="466725" indent="-466725">
                        <a:lnSpc>
                          <a:spcPct val="114000"/>
                        </a:lnSpc>
                        <a:spcAft>
                          <a:spcPts val="600"/>
                        </a:spcAft>
                        <a:buClr>
                          <a:schemeClr val="tx1"/>
                        </a:buClr>
                        <a:buSzPct val="65000"/>
                        <a:buFont typeface="Monaco"/>
                        <a:defRPr>
                          <a:solidFill>
                            <a:schemeClr val="tx1"/>
                          </a:solidFill>
                          <a:latin typeface="Trebuchet MS" panose="020B0603020202020204" pitchFamily="34" charset="0"/>
                        </a:defRPr>
                      </a:lvl1pPr>
                      <a:lvl2pPr marL="742950" indent="-285750">
                        <a:lnSpc>
                          <a:spcPct val="114000"/>
                        </a:lnSpc>
                        <a:spcAft>
                          <a:spcPts val="600"/>
                        </a:spcAft>
                        <a:buFont typeface="Monaco"/>
                        <a:defRPr sz="1000">
                          <a:solidFill>
                            <a:schemeClr val="tx1"/>
                          </a:solidFill>
                          <a:latin typeface="Century Gothic" panose="020B0502020202020204" pitchFamily="34" charset="0"/>
                        </a:defRPr>
                      </a:lvl2pPr>
                      <a:lvl3pPr marL="1143000" indent="-228600">
                        <a:lnSpc>
                          <a:spcPct val="114000"/>
                        </a:lnSpc>
                        <a:spcAft>
                          <a:spcPts val="600"/>
                        </a:spcAft>
                        <a:buFont typeface="Monaco"/>
                        <a:defRPr sz="900" i="1">
                          <a:solidFill>
                            <a:schemeClr val="tx1"/>
                          </a:solidFill>
                          <a:latin typeface="Georgia" panose="02040502050405020303" pitchFamily="18" charset="0"/>
                        </a:defRPr>
                      </a:lvl3pPr>
                      <a:lvl4pPr marL="1600200" indent="-228600">
                        <a:lnSpc>
                          <a:spcPct val="114000"/>
                        </a:lnSpc>
                        <a:spcAft>
                          <a:spcPts val="600"/>
                        </a:spcAft>
                        <a:buFont typeface="Monaco"/>
                        <a:defRPr sz="900" i="1">
                          <a:solidFill>
                            <a:schemeClr val="tx1"/>
                          </a:solidFill>
                          <a:latin typeface="Georgia" panose="02040502050405020303" pitchFamily="18" charset="0"/>
                        </a:defRPr>
                      </a:lvl4pPr>
                      <a:lvl5pPr marL="2057400" indent="-228600">
                        <a:lnSpc>
                          <a:spcPct val="114000"/>
                        </a:lnSpc>
                        <a:spcAft>
                          <a:spcPts val="600"/>
                        </a:spcAft>
                        <a:buFont typeface="Monaco"/>
                        <a:defRPr sz="900" i="1">
                          <a:solidFill>
                            <a:schemeClr val="tx1"/>
                          </a:solidFill>
                          <a:latin typeface="Georgia" panose="02040502050405020303" pitchFamily="18" charset="0"/>
                        </a:defRPr>
                      </a:lvl5pPr>
                      <a:lvl6pPr marL="25146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6pPr>
                      <a:lvl7pPr marL="29718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7pPr>
                      <a:lvl8pPr marL="34290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8pPr>
                      <a:lvl9pPr marL="3886200" indent="-228600" fontAlgn="base">
                        <a:lnSpc>
                          <a:spcPct val="114000"/>
                        </a:lnSpc>
                        <a:spcBef>
                          <a:spcPct val="0"/>
                        </a:spcBef>
                        <a:spcAft>
                          <a:spcPts val="600"/>
                        </a:spcAft>
                        <a:buFont typeface="Monaco"/>
                        <a:defRPr sz="900" i="1">
                          <a:solidFill>
                            <a:schemeClr val="tx1"/>
                          </a:solidFill>
                          <a:latin typeface="Georgia" panose="02040502050405020303" pitchFamily="18" charset="0"/>
                        </a:defRPr>
                      </a:lvl9pPr>
                    </a:lstStyle>
                    <a:p>
                      <a:pPr marL="466725" marR="0" lvl="0" indent="-466725" algn="l" defTabSz="914400" rtl="0" eaLnBrk="1" fontAlgn="base" latinLnBrk="0" hangingPunct="1">
                        <a:lnSpc>
                          <a:spcPct val="100000"/>
                        </a:lnSpc>
                        <a:spcBef>
                          <a:spcPts val="50"/>
                        </a:spcBef>
                        <a:spcAft>
                          <a:spcPct val="0"/>
                        </a:spcAft>
                        <a:buClrTx/>
                        <a:buSzTx/>
                        <a:buFontTx/>
                        <a:buNone/>
                        <a:tabLst/>
                      </a:pPr>
                      <a:r>
                        <a:rPr kumimoji="0" lang="en-US" altLang="en-US" sz="1200" b="0" i="0" u="none" strike="noStrike" cap="none" normalizeH="0" baseline="0" dirty="0">
                          <a:ln>
                            <a:noFill/>
                          </a:ln>
                          <a:solidFill>
                            <a:srgbClr val="2A2B2E"/>
                          </a:solidFill>
                          <a:effectLst/>
                          <a:latin typeface="Arial" panose="020B0604020202020204" pitchFamily="34" charset="0"/>
                          <a:cs typeface="Arial" panose="020B0604020202020204" pitchFamily="34" charset="0"/>
                        </a:rPr>
                        <a:t>8.5 (8.0-29.0)</a:t>
                      </a:r>
                    </a:p>
                  </a:txBody>
                  <a:tcPr marL="0" marR="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9E9EA"/>
                    </a:solidFill>
                  </a:tcPr>
                </a:tc>
                <a:extLst>
                  <a:ext uri="{0D108BD9-81ED-4DB2-BD59-A6C34878D82A}">
                    <a16:rowId xmlns:a16="http://schemas.microsoft.com/office/drawing/2014/main" val="10005"/>
                  </a:ext>
                </a:extLst>
              </a:tr>
            </a:tbl>
          </a:graphicData>
        </a:graphic>
      </p:graphicFrame>
      <p:sp>
        <p:nvSpPr>
          <p:cNvPr id="8" name="TextBox 7">
            <a:extLst>
              <a:ext uri="{FF2B5EF4-FFF2-40B4-BE49-F238E27FC236}">
                <a16:creationId xmlns:a16="http://schemas.microsoft.com/office/drawing/2014/main" id="{ECE34AF3-FFA8-5AA5-DD80-65B48F1D78C9}"/>
              </a:ext>
            </a:extLst>
          </p:cNvPr>
          <p:cNvSpPr txBox="1"/>
          <p:nvPr/>
        </p:nvSpPr>
        <p:spPr>
          <a:xfrm>
            <a:off x="-5557" y="6248050"/>
            <a:ext cx="11364913" cy="597599"/>
          </a:xfrm>
          <a:prstGeom prst="rect">
            <a:avLst/>
          </a:prstGeom>
          <a:noFill/>
        </p:spPr>
        <p:txBody>
          <a:bodyPr>
            <a:spAutoFit/>
          </a:bodyPr>
          <a:lstStyle/>
          <a:p>
            <a:pPr marL="145415" eaLnBrk="1" fontAlgn="auto" hangingPunct="1">
              <a:spcBef>
                <a:spcPts val="140"/>
              </a:spcBef>
              <a:spcAft>
                <a:spcPts val="0"/>
              </a:spcAft>
              <a:defRPr/>
            </a:pPr>
            <a:r>
              <a:rPr lang="en-US" sz="800" baseline="33333" dirty="0" err="1">
                <a:solidFill>
                  <a:srgbClr val="54565B"/>
                </a:solidFill>
                <a:latin typeface="Trebuchet MS" panose="020B0703020202090204" pitchFamily="34" charset="0"/>
                <a:cs typeface="Arial"/>
              </a:rPr>
              <a:t>a</a:t>
            </a:r>
            <a:r>
              <a:rPr lang="en-US" sz="800" dirty="0" err="1">
                <a:solidFill>
                  <a:srgbClr val="54565B"/>
                </a:solidFill>
                <a:latin typeface="Trebuchet MS" panose="020B0703020202090204" pitchFamily="34" charset="0"/>
                <a:cs typeface="Arial"/>
              </a:rPr>
              <a:t>Percentages</a:t>
            </a:r>
            <a:r>
              <a:rPr lang="en-US" sz="800" spc="-10"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are</a:t>
            </a:r>
            <a:r>
              <a:rPr lang="en-US" sz="800" spc="-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based</a:t>
            </a:r>
            <a:r>
              <a:rPr lang="en-US" sz="800" spc="-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on</a:t>
            </a:r>
            <a:r>
              <a:rPr lang="en-US" sz="800" spc="-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total</a:t>
            </a:r>
            <a:r>
              <a:rPr lang="en-US" sz="800" spc="-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number</a:t>
            </a:r>
            <a:r>
              <a:rPr lang="en-US" sz="800" spc="-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of</a:t>
            </a:r>
            <a:r>
              <a:rPr lang="en-US" sz="800" spc="-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patients.</a:t>
            </a:r>
            <a:r>
              <a:rPr lang="en-US" sz="800" spc="-5" dirty="0">
                <a:solidFill>
                  <a:srgbClr val="54565B"/>
                </a:solidFill>
                <a:latin typeface="Trebuchet MS" panose="020B0703020202090204" pitchFamily="34" charset="0"/>
                <a:cs typeface="Arial"/>
              </a:rPr>
              <a:t> </a:t>
            </a:r>
            <a:r>
              <a:rPr lang="en-US" sz="800" baseline="33333" dirty="0" err="1">
                <a:solidFill>
                  <a:srgbClr val="54565B"/>
                </a:solidFill>
                <a:latin typeface="Trebuchet MS" panose="020B0703020202090204" pitchFamily="34" charset="0"/>
                <a:cs typeface="Arial"/>
              </a:rPr>
              <a:t>b</a:t>
            </a:r>
            <a:r>
              <a:rPr lang="en-US" sz="800" dirty="0" err="1">
                <a:solidFill>
                  <a:srgbClr val="54565B"/>
                </a:solidFill>
                <a:latin typeface="Trebuchet MS" panose="020B0703020202090204" pitchFamily="34" charset="0"/>
                <a:cs typeface="Arial"/>
              </a:rPr>
              <a:t>Based</a:t>
            </a:r>
            <a:r>
              <a:rPr lang="en-US" sz="800" spc="-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on</a:t>
            </a:r>
            <a:r>
              <a:rPr lang="en-US" sz="800" spc="-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data</a:t>
            </a:r>
            <a:r>
              <a:rPr lang="en-US" sz="800" spc="-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abstracted</a:t>
            </a:r>
            <a:r>
              <a:rPr lang="en-US" sz="800" spc="-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from</a:t>
            </a:r>
            <a:r>
              <a:rPr lang="en-US" sz="800" spc="-5" dirty="0">
                <a:solidFill>
                  <a:srgbClr val="54565B"/>
                </a:solidFill>
                <a:latin typeface="Trebuchet MS" panose="020B0703020202090204" pitchFamily="34" charset="0"/>
                <a:cs typeface="Arial"/>
              </a:rPr>
              <a:t> </a:t>
            </a:r>
            <a:r>
              <a:rPr lang="en-US" sz="800" spc="-10" dirty="0">
                <a:solidFill>
                  <a:srgbClr val="54565B"/>
                </a:solidFill>
                <a:latin typeface="Trebuchet MS" panose="020B0703020202090204" pitchFamily="34" charset="0"/>
                <a:cs typeface="Arial"/>
              </a:rPr>
              <a:t>physicians’</a:t>
            </a:r>
            <a:r>
              <a:rPr lang="en-US" sz="800" spc="-20"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notes.</a:t>
            </a:r>
            <a:r>
              <a:rPr lang="en-US" sz="800" spc="-5" dirty="0">
                <a:solidFill>
                  <a:srgbClr val="54565B"/>
                </a:solidFill>
                <a:latin typeface="Trebuchet MS" panose="020B0703020202090204" pitchFamily="34" charset="0"/>
                <a:cs typeface="Arial"/>
              </a:rPr>
              <a:t> </a:t>
            </a:r>
            <a:r>
              <a:rPr lang="en-US" sz="800" baseline="33333" dirty="0" err="1">
                <a:solidFill>
                  <a:srgbClr val="54565B"/>
                </a:solidFill>
                <a:latin typeface="Trebuchet MS" panose="020B0703020202090204" pitchFamily="34" charset="0"/>
                <a:cs typeface="Arial"/>
              </a:rPr>
              <a:t>c</a:t>
            </a:r>
            <a:r>
              <a:rPr lang="en-US" sz="800" dirty="0" err="1">
                <a:solidFill>
                  <a:srgbClr val="54565B"/>
                </a:solidFill>
                <a:latin typeface="Trebuchet MS" panose="020B0703020202090204" pitchFamily="34" charset="0"/>
                <a:cs typeface="Arial"/>
              </a:rPr>
              <a:t>Among</a:t>
            </a:r>
            <a:r>
              <a:rPr lang="en-US" sz="800" spc="-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patients</a:t>
            </a:r>
            <a:r>
              <a:rPr lang="en-US" sz="800" spc="-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initiating</a:t>
            </a:r>
            <a:r>
              <a:rPr lang="en-US" sz="800" spc="-5" dirty="0">
                <a:solidFill>
                  <a:srgbClr val="54565B"/>
                </a:solidFill>
                <a:latin typeface="Trebuchet MS" panose="020B0703020202090204" pitchFamily="34" charset="0"/>
                <a:cs typeface="Arial"/>
              </a:rPr>
              <a:t> </a:t>
            </a:r>
            <a:r>
              <a:rPr lang="en-US" sz="800" spc="-10" dirty="0">
                <a:solidFill>
                  <a:srgbClr val="54565B"/>
                </a:solidFill>
                <a:latin typeface="Trebuchet MS" panose="020B0703020202090204" pitchFamily="34" charset="0"/>
                <a:cs typeface="Arial"/>
              </a:rPr>
              <a:t>G-</a:t>
            </a:r>
            <a:r>
              <a:rPr lang="en-US" sz="800" dirty="0">
                <a:solidFill>
                  <a:srgbClr val="54565B"/>
                </a:solidFill>
                <a:latin typeface="Trebuchet MS" panose="020B0703020202090204" pitchFamily="34" charset="0"/>
                <a:cs typeface="Arial"/>
              </a:rPr>
              <a:t>CSF</a:t>
            </a:r>
            <a:r>
              <a:rPr lang="en-US" sz="800" spc="-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for</a:t>
            </a:r>
            <a:r>
              <a:rPr lang="en-US" sz="800" spc="-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the</a:t>
            </a:r>
            <a:r>
              <a:rPr lang="en-US" sz="800" spc="-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first</a:t>
            </a:r>
            <a:r>
              <a:rPr lang="en-US" sz="800" spc="-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time</a:t>
            </a:r>
            <a:r>
              <a:rPr lang="en-US" sz="800" spc="-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during</a:t>
            </a:r>
            <a:r>
              <a:rPr lang="en-US" sz="800" spc="-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SG</a:t>
            </a:r>
            <a:r>
              <a:rPr lang="en-US" sz="800" spc="-5" dirty="0">
                <a:solidFill>
                  <a:srgbClr val="54565B"/>
                </a:solidFill>
                <a:latin typeface="Trebuchet MS" panose="020B0703020202090204" pitchFamily="34" charset="0"/>
                <a:cs typeface="Arial"/>
              </a:rPr>
              <a:t> </a:t>
            </a:r>
            <a:r>
              <a:rPr lang="en-US" sz="800" spc="-10" dirty="0">
                <a:solidFill>
                  <a:srgbClr val="54565B"/>
                </a:solidFill>
                <a:latin typeface="Trebuchet MS" panose="020B0703020202090204" pitchFamily="34" charset="0"/>
                <a:cs typeface="Arial"/>
              </a:rPr>
              <a:t>treatment.</a:t>
            </a:r>
          </a:p>
          <a:p>
            <a:pPr marL="145415" eaLnBrk="1" fontAlgn="auto" hangingPunct="1">
              <a:spcBef>
                <a:spcPts val="140"/>
              </a:spcBef>
              <a:spcAft>
                <a:spcPts val="0"/>
              </a:spcAft>
              <a:defRPr/>
            </a:pPr>
            <a:r>
              <a:rPr lang="en-US" sz="800" dirty="0">
                <a:solidFill>
                  <a:srgbClr val="54565B"/>
                </a:solidFill>
                <a:latin typeface="Trebuchet MS" panose="020B0703020202090204" pitchFamily="34" charset="0"/>
              </a:rPr>
              <a:t>BC, breast cancer; CI, confidence interval; G-CSF, granulocyte colony-stimulating factor; IQR, interquartile range; NE, not estimable; SG, </a:t>
            </a:r>
            <a:r>
              <a:rPr lang="en-US" sz="800" dirty="0" err="1">
                <a:solidFill>
                  <a:srgbClr val="54565B"/>
                </a:solidFill>
                <a:latin typeface="Trebuchet MS" panose="020B0703020202090204" pitchFamily="34" charset="0"/>
              </a:rPr>
              <a:t>sacituzumab</a:t>
            </a:r>
            <a:r>
              <a:rPr lang="en-US" sz="800" dirty="0">
                <a:solidFill>
                  <a:srgbClr val="54565B"/>
                </a:solidFill>
                <a:latin typeface="Trebuchet MS" panose="020B0703020202090204" pitchFamily="34" charset="0"/>
              </a:rPr>
              <a:t> </a:t>
            </a:r>
            <a:r>
              <a:rPr lang="en-US" sz="800" dirty="0" err="1">
                <a:solidFill>
                  <a:srgbClr val="54565B"/>
                </a:solidFill>
                <a:latin typeface="Trebuchet MS" panose="020B0703020202090204" pitchFamily="34" charset="0"/>
              </a:rPr>
              <a:t>govitecan</a:t>
            </a:r>
            <a:r>
              <a:rPr lang="en-US" sz="800" dirty="0">
                <a:solidFill>
                  <a:srgbClr val="54565B"/>
                </a:solidFill>
                <a:latin typeface="Trebuchet MS" panose="020B0703020202090204" pitchFamily="34" charset="0"/>
              </a:rPr>
              <a:t>; TFI, treatment-free interval.</a:t>
            </a:r>
            <a:br>
              <a:rPr lang="en-US" sz="800" dirty="0">
                <a:solidFill>
                  <a:srgbClr val="54565B"/>
                </a:solidFill>
                <a:latin typeface="Trebuchet MS" panose="020B0703020202090204" pitchFamily="34" charset="0"/>
              </a:rPr>
            </a:br>
            <a:r>
              <a:rPr lang="en-US" sz="800" spc="-10" dirty="0">
                <a:solidFill>
                  <a:srgbClr val="54565B"/>
                </a:solidFill>
                <a:latin typeface="Trebuchet MS" panose="020B0703020202090204" pitchFamily="34" charset="0"/>
                <a:cs typeface="Arial"/>
              </a:rPr>
              <a:t>1. </a:t>
            </a:r>
            <a:r>
              <a:rPr lang="en-US" sz="800" dirty="0" err="1"/>
              <a:t>Kalinsky</a:t>
            </a:r>
            <a:r>
              <a:rPr lang="en-US" sz="800" dirty="0"/>
              <a:t>, K., Spring, L., Yam, C. et al. Real-world use patterns, effectiveness, and tolerability of </a:t>
            </a:r>
            <a:r>
              <a:rPr lang="en-US" sz="800" dirty="0" err="1"/>
              <a:t>sacituzumab</a:t>
            </a:r>
            <a:r>
              <a:rPr lang="en-US" sz="800" dirty="0"/>
              <a:t> </a:t>
            </a:r>
            <a:r>
              <a:rPr lang="en-US" sz="800" dirty="0" err="1"/>
              <a:t>govitecan</a:t>
            </a:r>
            <a:r>
              <a:rPr lang="en-US" sz="800" dirty="0"/>
              <a:t> for second-line and later-line treatment of metastatic triple-negative breast cancer in the United States. Breast Cancer Res Treat (2024). </a:t>
            </a:r>
            <a:r>
              <a:rPr lang="nb-NO" sz="800" dirty="0">
                <a:solidFill>
                  <a:srgbClr val="54565B"/>
                </a:solidFill>
                <a:latin typeface="Trebuchet MS" panose="020B0703020202090204" pitchFamily="34" charset="0"/>
              </a:rPr>
              <a:t>. </a:t>
            </a:r>
            <a:r>
              <a:rPr lang="en-US" sz="800" b="1" dirty="0">
                <a:solidFill>
                  <a:srgbClr val="54565B"/>
                </a:solidFill>
                <a:latin typeface="Trebuchet MS" panose="020B0703020202090204" pitchFamily="34" charset="0"/>
                <a:cs typeface="Arial"/>
              </a:rPr>
              <a:t>2.</a:t>
            </a:r>
            <a:r>
              <a:rPr lang="en-US" sz="800" b="1" spc="1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Kish</a:t>
            </a:r>
            <a:r>
              <a:rPr lang="en-US" sz="800" spc="1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JK,</a:t>
            </a:r>
            <a:r>
              <a:rPr lang="en-US" sz="800" spc="1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et</a:t>
            </a:r>
            <a:r>
              <a:rPr lang="en-US" sz="800" spc="1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al.</a:t>
            </a:r>
            <a:r>
              <a:rPr lang="en-US" sz="800" spc="20" dirty="0">
                <a:solidFill>
                  <a:srgbClr val="54565B"/>
                </a:solidFill>
                <a:latin typeface="Trebuchet MS" panose="020B0703020202090204" pitchFamily="34" charset="0"/>
                <a:cs typeface="Arial"/>
              </a:rPr>
              <a:t> </a:t>
            </a:r>
            <a:r>
              <a:rPr lang="en-US" sz="800" i="1" dirty="0">
                <a:solidFill>
                  <a:srgbClr val="54565B"/>
                </a:solidFill>
                <a:latin typeface="Trebuchet MS" panose="020B0703020202090204" pitchFamily="34" charset="0"/>
                <a:cs typeface="Arial"/>
              </a:rPr>
              <a:t>Breast</a:t>
            </a:r>
            <a:r>
              <a:rPr lang="en-US" sz="800" i="1" spc="15" dirty="0">
                <a:solidFill>
                  <a:srgbClr val="54565B"/>
                </a:solidFill>
                <a:latin typeface="Trebuchet MS" panose="020B0703020202090204" pitchFamily="34" charset="0"/>
                <a:cs typeface="Arial"/>
              </a:rPr>
              <a:t> </a:t>
            </a:r>
            <a:r>
              <a:rPr lang="en-US" sz="800" i="1" dirty="0">
                <a:solidFill>
                  <a:srgbClr val="54565B"/>
                </a:solidFill>
                <a:latin typeface="Trebuchet MS" panose="020B0703020202090204" pitchFamily="34" charset="0"/>
                <a:cs typeface="Arial"/>
              </a:rPr>
              <a:t>Cancer</a:t>
            </a:r>
            <a:r>
              <a:rPr lang="en-US" sz="800" i="1" spc="15" dirty="0">
                <a:solidFill>
                  <a:srgbClr val="54565B"/>
                </a:solidFill>
                <a:latin typeface="Trebuchet MS" panose="020B0703020202090204" pitchFamily="34" charset="0"/>
                <a:cs typeface="Arial"/>
              </a:rPr>
              <a:t> </a:t>
            </a:r>
            <a:r>
              <a:rPr lang="en-US" sz="800" i="1" dirty="0">
                <a:solidFill>
                  <a:srgbClr val="54565B"/>
                </a:solidFill>
                <a:latin typeface="Trebuchet MS" panose="020B0703020202090204" pitchFamily="34" charset="0"/>
                <a:cs typeface="Arial"/>
              </a:rPr>
              <a:t>Res</a:t>
            </a:r>
            <a:r>
              <a:rPr lang="en-US" sz="800" dirty="0">
                <a:solidFill>
                  <a:srgbClr val="54565B"/>
                </a:solidFill>
                <a:latin typeface="Trebuchet MS" panose="020B0703020202090204" pitchFamily="34" charset="0"/>
                <a:cs typeface="Arial"/>
              </a:rPr>
              <a:t>.</a:t>
            </a:r>
            <a:r>
              <a:rPr lang="en-US" sz="800" spc="1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2018;20(1):37.</a:t>
            </a:r>
            <a:r>
              <a:rPr lang="en-US" sz="800" spc="15" dirty="0">
                <a:solidFill>
                  <a:srgbClr val="54565B"/>
                </a:solidFill>
                <a:latin typeface="Trebuchet MS" panose="020B0703020202090204" pitchFamily="34" charset="0"/>
                <a:cs typeface="Arial"/>
              </a:rPr>
              <a:t> </a:t>
            </a:r>
            <a:r>
              <a:rPr lang="en-US" sz="800" b="1" spc="15" dirty="0">
                <a:solidFill>
                  <a:srgbClr val="54565B"/>
                </a:solidFill>
                <a:latin typeface="Trebuchet MS" panose="020B0703020202090204" pitchFamily="34" charset="0"/>
                <a:cs typeface="Arial"/>
              </a:rPr>
              <a:t>3</a:t>
            </a:r>
            <a:r>
              <a:rPr lang="en-US" sz="800" b="1" dirty="0">
                <a:solidFill>
                  <a:srgbClr val="54565B"/>
                </a:solidFill>
                <a:latin typeface="Trebuchet MS" panose="020B0703020202090204" pitchFamily="34" charset="0"/>
                <a:cs typeface="Arial"/>
              </a:rPr>
              <a:t>.</a:t>
            </a:r>
            <a:r>
              <a:rPr lang="en-US" sz="800" b="1" spc="20"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Chen</a:t>
            </a:r>
            <a:r>
              <a:rPr lang="en-US" sz="800" spc="1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L,</a:t>
            </a:r>
            <a:r>
              <a:rPr lang="en-US" sz="800" spc="1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et</a:t>
            </a:r>
            <a:r>
              <a:rPr lang="en-US" sz="800" spc="1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al.</a:t>
            </a:r>
            <a:r>
              <a:rPr lang="en-US" sz="800" spc="15" dirty="0">
                <a:solidFill>
                  <a:srgbClr val="54565B"/>
                </a:solidFill>
                <a:latin typeface="Trebuchet MS" panose="020B0703020202090204" pitchFamily="34" charset="0"/>
                <a:cs typeface="Arial"/>
              </a:rPr>
              <a:t> </a:t>
            </a:r>
            <a:r>
              <a:rPr lang="en-US" sz="800" i="1" dirty="0">
                <a:solidFill>
                  <a:srgbClr val="54565B"/>
                </a:solidFill>
                <a:latin typeface="Trebuchet MS" panose="020B0703020202090204" pitchFamily="34" charset="0"/>
                <a:cs typeface="Arial"/>
              </a:rPr>
              <a:t>J</a:t>
            </a:r>
            <a:r>
              <a:rPr lang="en-US" sz="800" i="1" spc="20" dirty="0">
                <a:solidFill>
                  <a:srgbClr val="54565B"/>
                </a:solidFill>
                <a:latin typeface="Trebuchet MS" panose="020B0703020202090204" pitchFamily="34" charset="0"/>
                <a:cs typeface="Arial"/>
              </a:rPr>
              <a:t> </a:t>
            </a:r>
            <a:r>
              <a:rPr lang="en-US" sz="800" i="1" dirty="0" err="1">
                <a:solidFill>
                  <a:srgbClr val="54565B"/>
                </a:solidFill>
                <a:latin typeface="Trebuchet MS" panose="020B0703020202090204" pitchFamily="34" charset="0"/>
                <a:cs typeface="Arial"/>
              </a:rPr>
              <a:t>Thorac</a:t>
            </a:r>
            <a:r>
              <a:rPr lang="en-US" sz="800" i="1" spc="15" dirty="0">
                <a:solidFill>
                  <a:srgbClr val="54565B"/>
                </a:solidFill>
                <a:latin typeface="Trebuchet MS" panose="020B0703020202090204" pitchFamily="34" charset="0"/>
                <a:cs typeface="Arial"/>
              </a:rPr>
              <a:t> </a:t>
            </a:r>
            <a:r>
              <a:rPr lang="en-US" sz="800" i="1" dirty="0">
                <a:solidFill>
                  <a:srgbClr val="54565B"/>
                </a:solidFill>
                <a:latin typeface="Trebuchet MS" panose="020B0703020202090204" pitchFamily="34" charset="0"/>
                <a:cs typeface="Arial"/>
              </a:rPr>
              <a:t>Dis</a:t>
            </a:r>
            <a:r>
              <a:rPr lang="en-US" sz="800" dirty="0">
                <a:solidFill>
                  <a:srgbClr val="54565B"/>
                </a:solidFill>
                <a:latin typeface="Trebuchet MS" panose="020B0703020202090204" pitchFamily="34" charset="0"/>
                <a:cs typeface="Arial"/>
              </a:rPr>
              <a:t>.</a:t>
            </a:r>
            <a:r>
              <a:rPr lang="en-US" sz="800" spc="15" dirty="0">
                <a:solidFill>
                  <a:srgbClr val="54565B"/>
                </a:solidFill>
                <a:latin typeface="Trebuchet MS" panose="020B0703020202090204" pitchFamily="34" charset="0"/>
                <a:cs typeface="Arial"/>
              </a:rPr>
              <a:t> </a:t>
            </a:r>
            <a:r>
              <a:rPr lang="en-US" sz="800" spc="-10" dirty="0">
                <a:solidFill>
                  <a:srgbClr val="54565B"/>
                </a:solidFill>
                <a:latin typeface="Trebuchet MS" panose="020B0703020202090204" pitchFamily="34" charset="0"/>
                <a:cs typeface="Arial"/>
              </a:rPr>
              <a:t>2019;11(11):4474-4483. </a:t>
            </a:r>
            <a:r>
              <a:rPr lang="en-US" sz="800" b="1" spc="-10" dirty="0">
                <a:solidFill>
                  <a:srgbClr val="54565B"/>
                </a:solidFill>
                <a:latin typeface="Trebuchet MS" panose="020B0703020202090204" pitchFamily="34" charset="0"/>
                <a:cs typeface="Arial"/>
              </a:rPr>
              <a:t>4</a:t>
            </a:r>
            <a:r>
              <a:rPr lang="en-US" sz="800" b="1" dirty="0">
                <a:solidFill>
                  <a:srgbClr val="54565B"/>
                </a:solidFill>
                <a:latin typeface="Trebuchet MS" panose="020B0703020202090204" pitchFamily="34" charset="0"/>
                <a:cs typeface="Arial"/>
              </a:rPr>
              <a:t>.</a:t>
            </a:r>
            <a:r>
              <a:rPr lang="en-US" sz="800" b="1" spc="10"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Price</a:t>
            </a:r>
            <a:r>
              <a:rPr lang="en-US" sz="800" spc="10"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GL,</a:t>
            </a:r>
            <a:r>
              <a:rPr lang="en-US" sz="800" spc="1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et</a:t>
            </a:r>
            <a:r>
              <a:rPr lang="en-US" sz="800" spc="10"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al.</a:t>
            </a:r>
            <a:r>
              <a:rPr lang="en-US" sz="800" spc="15" dirty="0">
                <a:solidFill>
                  <a:srgbClr val="54565B"/>
                </a:solidFill>
                <a:latin typeface="Trebuchet MS" panose="020B0703020202090204" pitchFamily="34" charset="0"/>
                <a:cs typeface="Arial"/>
              </a:rPr>
              <a:t> </a:t>
            </a:r>
            <a:r>
              <a:rPr lang="en-US" sz="800" i="1" dirty="0" err="1">
                <a:solidFill>
                  <a:srgbClr val="54565B"/>
                </a:solidFill>
                <a:latin typeface="Trebuchet MS" panose="020B0703020202090204" pitchFamily="34" charset="0"/>
                <a:cs typeface="Arial"/>
              </a:rPr>
              <a:t>Curr</a:t>
            </a:r>
            <a:r>
              <a:rPr lang="en-US" sz="800" i="1" spc="10" dirty="0">
                <a:solidFill>
                  <a:srgbClr val="54565B"/>
                </a:solidFill>
                <a:latin typeface="Trebuchet MS" panose="020B0703020202090204" pitchFamily="34" charset="0"/>
                <a:cs typeface="Arial"/>
              </a:rPr>
              <a:t> </a:t>
            </a:r>
            <a:r>
              <a:rPr lang="en-US" sz="800" i="1" dirty="0">
                <a:solidFill>
                  <a:srgbClr val="54565B"/>
                </a:solidFill>
                <a:latin typeface="Trebuchet MS" panose="020B0703020202090204" pitchFamily="34" charset="0"/>
                <a:cs typeface="Arial"/>
              </a:rPr>
              <a:t>Med</a:t>
            </a:r>
            <a:r>
              <a:rPr lang="en-US" sz="800" i="1" spc="15" dirty="0">
                <a:solidFill>
                  <a:srgbClr val="54565B"/>
                </a:solidFill>
                <a:latin typeface="Trebuchet MS" panose="020B0703020202090204" pitchFamily="34" charset="0"/>
                <a:cs typeface="Arial"/>
              </a:rPr>
              <a:t> </a:t>
            </a:r>
            <a:r>
              <a:rPr lang="en-US" sz="800" i="1" dirty="0">
                <a:solidFill>
                  <a:srgbClr val="54565B"/>
                </a:solidFill>
                <a:latin typeface="Trebuchet MS" panose="020B0703020202090204" pitchFamily="34" charset="0"/>
                <a:cs typeface="Arial"/>
              </a:rPr>
              <a:t>Res</a:t>
            </a:r>
            <a:r>
              <a:rPr lang="en-US" sz="800" i="1" spc="10" dirty="0">
                <a:solidFill>
                  <a:srgbClr val="54565B"/>
                </a:solidFill>
                <a:latin typeface="Trebuchet MS" panose="020B0703020202090204" pitchFamily="34" charset="0"/>
                <a:cs typeface="Arial"/>
              </a:rPr>
              <a:t> </a:t>
            </a:r>
            <a:r>
              <a:rPr lang="en-US" sz="800" i="1" dirty="0" err="1">
                <a:solidFill>
                  <a:srgbClr val="54565B"/>
                </a:solidFill>
                <a:latin typeface="Trebuchet MS" panose="020B0703020202090204" pitchFamily="34" charset="0"/>
                <a:cs typeface="Arial"/>
              </a:rPr>
              <a:t>Opin</a:t>
            </a:r>
            <a:r>
              <a:rPr lang="en-US" sz="800" dirty="0">
                <a:solidFill>
                  <a:srgbClr val="54565B"/>
                </a:solidFill>
                <a:latin typeface="Trebuchet MS" panose="020B0703020202090204" pitchFamily="34" charset="0"/>
                <a:cs typeface="Arial"/>
              </a:rPr>
              <a:t>.</a:t>
            </a:r>
            <a:r>
              <a:rPr lang="en-US" sz="800" spc="15" dirty="0">
                <a:solidFill>
                  <a:srgbClr val="54565B"/>
                </a:solidFill>
                <a:latin typeface="Trebuchet MS" panose="020B0703020202090204" pitchFamily="34" charset="0"/>
                <a:cs typeface="Arial"/>
              </a:rPr>
              <a:t> </a:t>
            </a:r>
            <a:r>
              <a:rPr lang="en-US" sz="800" dirty="0">
                <a:solidFill>
                  <a:srgbClr val="54565B"/>
                </a:solidFill>
                <a:latin typeface="Trebuchet MS" panose="020B0703020202090204" pitchFamily="34" charset="0"/>
                <a:cs typeface="Arial"/>
              </a:rPr>
              <a:t>2022;38(8):1319-</a:t>
            </a:r>
            <a:r>
              <a:rPr lang="en-US" sz="800" spc="-10" dirty="0">
                <a:solidFill>
                  <a:srgbClr val="54565B"/>
                </a:solidFill>
                <a:latin typeface="Trebuchet MS" panose="020B0703020202090204" pitchFamily="34" charset="0"/>
                <a:cs typeface="Arial"/>
              </a:rPr>
              <a:t>1331</a:t>
            </a:r>
            <a:endParaRPr lang="fr-FR" sz="800" dirty="0">
              <a:solidFill>
                <a:srgbClr val="54565B"/>
              </a:solidFill>
              <a:latin typeface="Trebuchet MS" panose="020B0703020202090204" pitchFamily="34" charset="0"/>
            </a:endParaRPr>
          </a:p>
        </p:txBody>
      </p:sp>
      <p:sp>
        <p:nvSpPr>
          <p:cNvPr id="9" name="TextBox 8">
            <a:extLst>
              <a:ext uri="{FF2B5EF4-FFF2-40B4-BE49-F238E27FC236}">
                <a16:creationId xmlns:a16="http://schemas.microsoft.com/office/drawing/2014/main" id="{6269CC55-E731-7BF6-0993-8AF04FE5096B}"/>
              </a:ext>
            </a:extLst>
          </p:cNvPr>
          <p:cNvSpPr txBox="1"/>
          <p:nvPr/>
        </p:nvSpPr>
        <p:spPr>
          <a:xfrm>
            <a:off x="590414" y="3325063"/>
            <a:ext cx="9499600" cy="323850"/>
          </a:xfrm>
          <a:prstGeom prst="rect">
            <a:avLst/>
          </a:prstGeom>
          <a:noFill/>
        </p:spPr>
        <p:txBody>
          <a:bodyPr>
            <a:spAutoFit/>
          </a:bodyPr>
          <a:lstStyle/>
          <a:p>
            <a:pPr marL="11113" eaLnBrk="1" fontAlgn="auto" hangingPunct="1">
              <a:lnSpc>
                <a:spcPts val="1760"/>
              </a:lnSpc>
              <a:spcBef>
                <a:spcPts val="0"/>
              </a:spcBef>
              <a:spcAft>
                <a:spcPts val="0"/>
              </a:spcAft>
              <a:defRPr/>
            </a:pPr>
            <a:r>
              <a:rPr lang="en-US" sz="1600" b="1" u="sng" dirty="0">
                <a:solidFill>
                  <a:srgbClr val="203661"/>
                </a:solidFill>
                <a:latin typeface="Trebuchet MS" panose="020B0703020202090204" pitchFamily="34" charset="0"/>
                <a:cs typeface="Arial"/>
              </a:rPr>
              <a:t>SG</a:t>
            </a:r>
            <a:r>
              <a:rPr lang="en-US" sz="1600" b="1" u="sng" spc="20" dirty="0">
                <a:solidFill>
                  <a:srgbClr val="203661"/>
                </a:solidFill>
                <a:latin typeface="Trebuchet MS" panose="020B0703020202090204" pitchFamily="34" charset="0"/>
                <a:cs typeface="Arial"/>
              </a:rPr>
              <a:t> </a:t>
            </a:r>
            <a:r>
              <a:rPr lang="en-US" sz="1600" b="1" u="sng" dirty="0">
                <a:solidFill>
                  <a:srgbClr val="203661"/>
                </a:solidFill>
                <a:latin typeface="Trebuchet MS" panose="020B0703020202090204" pitchFamily="34" charset="0"/>
                <a:cs typeface="Arial"/>
              </a:rPr>
              <a:t>treatment</a:t>
            </a:r>
            <a:r>
              <a:rPr lang="en-US" sz="1600" b="1" u="sng" spc="20" dirty="0">
                <a:solidFill>
                  <a:srgbClr val="203661"/>
                </a:solidFill>
                <a:latin typeface="Trebuchet MS" panose="020B0703020202090204" pitchFamily="34" charset="0"/>
                <a:cs typeface="Arial"/>
              </a:rPr>
              <a:t> </a:t>
            </a:r>
            <a:r>
              <a:rPr lang="en-US" sz="1600" b="1" u="sng" dirty="0">
                <a:solidFill>
                  <a:srgbClr val="203661"/>
                </a:solidFill>
                <a:latin typeface="Trebuchet MS" panose="020B0703020202090204" pitchFamily="34" charset="0"/>
                <a:cs typeface="Arial"/>
              </a:rPr>
              <a:t>discontinuation,</a:t>
            </a:r>
            <a:r>
              <a:rPr lang="en-US" sz="1600" b="1" u="sng" spc="20" dirty="0">
                <a:solidFill>
                  <a:srgbClr val="203661"/>
                </a:solidFill>
                <a:latin typeface="Trebuchet MS" panose="020B0703020202090204" pitchFamily="34" charset="0"/>
                <a:cs typeface="Arial"/>
              </a:rPr>
              <a:t> </a:t>
            </a:r>
            <a:r>
              <a:rPr lang="en-US" sz="1600" b="1" u="sng" dirty="0">
                <a:solidFill>
                  <a:srgbClr val="203661"/>
                </a:solidFill>
                <a:latin typeface="Trebuchet MS" panose="020B0703020202090204" pitchFamily="34" charset="0"/>
                <a:cs typeface="Arial"/>
              </a:rPr>
              <a:t>dose</a:t>
            </a:r>
            <a:r>
              <a:rPr lang="en-US" sz="1600" b="1" u="sng" spc="20" dirty="0">
                <a:solidFill>
                  <a:srgbClr val="203661"/>
                </a:solidFill>
                <a:latin typeface="Trebuchet MS" panose="020B0703020202090204" pitchFamily="34" charset="0"/>
                <a:cs typeface="Arial"/>
              </a:rPr>
              <a:t> </a:t>
            </a:r>
            <a:r>
              <a:rPr lang="en-US" sz="1600" b="1" u="sng" dirty="0">
                <a:solidFill>
                  <a:srgbClr val="203661"/>
                </a:solidFill>
                <a:latin typeface="Trebuchet MS" panose="020B0703020202090204" pitchFamily="34" charset="0"/>
                <a:cs typeface="Arial"/>
              </a:rPr>
              <a:t>modifications,</a:t>
            </a:r>
            <a:r>
              <a:rPr lang="en-US" sz="1600" b="1" u="sng" spc="20" dirty="0">
                <a:solidFill>
                  <a:srgbClr val="203661"/>
                </a:solidFill>
                <a:latin typeface="Trebuchet MS" panose="020B0703020202090204" pitchFamily="34" charset="0"/>
                <a:cs typeface="Arial"/>
              </a:rPr>
              <a:t> </a:t>
            </a:r>
            <a:r>
              <a:rPr lang="en-US" sz="1600" b="1" u="sng" dirty="0">
                <a:solidFill>
                  <a:srgbClr val="203661"/>
                </a:solidFill>
                <a:latin typeface="Trebuchet MS" panose="020B0703020202090204" pitchFamily="34" charset="0"/>
                <a:cs typeface="Arial"/>
              </a:rPr>
              <a:t>and</a:t>
            </a:r>
            <a:r>
              <a:rPr lang="en-US" sz="1600" b="1" u="sng" spc="20" dirty="0">
                <a:solidFill>
                  <a:srgbClr val="203661"/>
                </a:solidFill>
                <a:latin typeface="Trebuchet MS" panose="020B0703020202090204" pitchFamily="34" charset="0"/>
                <a:cs typeface="Arial"/>
              </a:rPr>
              <a:t> </a:t>
            </a:r>
            <a:r>
              <a:rPr lang="en-US" sz="1600" b="1" u="sng" dirty="0">
                <a:solidFill>
                  <a:srgbClr val="203661"/>
                </a:solidFill>
                <a:latin typeface="Trebuchet MS" panose="020B0703020202090204" pitchFamily="34" charset="0"/>
                <a:cs typeface="Arial"/>
              </a:rPr>
              <a:t>G-CSF</a:t>
            </a:r>
            <a:r>
              <a:rPr lang="en-US" sz="1600" b="1" u="sng" spc="20" dirty="0">
                <a:solidFill>
                  <a:srgbClr val="203661"/>
                </a:solidFill>
                <a:latin typeface="Trebuchet MS" panose="020B0703020202090204" pitchFamily="34" charset="0"/>
                <a:cs typeface="Arial"/>
              </a:rPr>
              <a:t> </a:t>
            </a:r>
            <a:r>
              <a:rPr lang="en-US" sz="1600" b="1" u="sng" spc="-25" dirty="0">
                <a:solidFill>
                  <a:srgbClr val="203661"/>
                </a:solidFill>
                <a:latin typeface="Trebuchet MS" panose="020B0703020202090204" pitchFamily="34" charset="0"/>
                <a:cs typeface="Arial"/>
              </a:rPr>
              <a:t>use</a:t>
            </a:r>
            <a:endParaRPr lang="en-US" sz="1600" b="1" u="sng" baseline="30000" dirty="0">
              <a:solidFill>
                <a:srgbClr val="203661"/>
              </a:solidFill>
              <a:latin typeface="Trebuchet MS" panose="020B0703020202090204" pitchFamily="34" charset="0"/>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Number Placeholder 2">
            <a:extLst>
              <a:ext uri="{FF2B5EF4-FFF2-40B4-BE49-F238E27FC236}">
                <a16:creationId xmlns:a16="http://schemas.microsoft.com/office/drawing/2014/main" id="{2C3F1E25-CA50-7C41-876D-AABC117581E8}"/>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ED3D891-3F45-42F7-A6E8-CCDB4432483D}" type="slidenum">
              <a:rPr lang="en-US" altLang="en-US" smtClean="0">
                <a:solidFill>
                  <a:schemeClr val="bg1"/>
                </a:solidFill>
                <a:cs typeface="Arial" panose="020B0604020202020204" pitchFamily="34" charset="0"/>
              </a:rPr>
              <a:pPr fontAlgn="base">
                <a:spcBef>
                  <a:spcPct val="0"/>
                </a:spcBef>
                <a:spcAft>
                  <a:spcPct val="0"/>
                </a:spcAft>
              </a:pPr>
              <a:t>35</a:t>
            </a:fld>
            <a:endParaRPr lang="en-US" altLang="en-US">
              <a:solidFill>
                <a:schemeClr val="bg1"/>
              </a:solidFill>
              <a:cs typeface="Arial" panose="020B0604020202020204" pitchFamily="34" charset="0"/>
            </a:endParaRPr>
          </a:p>
        </p:txBody>
      </p:sp>
      <p:sp>
        <p:nvSpPr>
          <p:cNvPr id="258051" name="Title 1">
            <a:extLst>
              <a:ext uri="{FF2B5EF4-FFF2-40B4-BE49-F238E27FC236}">
                <a16:creationId xmlns:a16="http://schemas.microsoft.com/office/drawing/2014/main" id="{38EFEB8B-5B42-0E11-8B9B-3234DE5A1939}"/>
              </a:ext>
            </a:extLst>
          </p:cNvPr>
          <p:cNvSpPr>
            <a:spLocks noGrp="1" noChangeArrowheads="1"/>
          </p:cNvSpPr>
          <p:nvPr>
            <p:ph type="title"/>
          </p:nvPr>
        </p:nvSpPr>
        <p:spPr>
          <a:xfrm>
            <a:off x="103188" y="-42863"/>
            <a:ext cx="10972800" cy="736601"/>
          </a:xfrm>
        </p:spPr>
        <p:txBody>
          <a:bodyPr/>
          <a:lstStyle/>
          <a:p>
            <a:pPr eaLnBrk="1" hangingPunct="1"/>
            <a:r>
              <a:rPr lang="en-IE" altLang="en-US" sz="2800" dirty="0">
                <a:latin typeface="Arial" panose="020B0604020202020204" pitchFamily="34" charset="0"/>
                <a:cs typeface="Arial" panose="020B0604020202020204" pitchFamily="34" charset="0"/>
              </a:rPr>
              <a:t>Summary of Real World Data Analysis</a:t>
            </a:r>
            <a:endParaRPr lang="en-US" altLang="en-US" sz="2800" dirty="0">
              <a:latin typeface="Arial" panose="020B0604020202020204" pitchFamily="34" charset="0"/>
              <a:cs typeface="Arial" panose="020B0604020202020204" pitchFamily="34" charset="0"/>
            </a:endParaRPr>
          </a:p>
        </p:txBody>
      </p:sp>
      <p:sp>
        <p:nvSpPr>
          <p:cNvPr id="258052" name="Slide Number Placeholder 2">
            <a:extLst>
              <a:ext uri="{FF2B5EF4-FFF2-40B4-BE49-F238E27FC236}">
                <a16:creationId xmlns:a16="http://schemas.microsoft.com/office/drawing/2014/main" id="{8DFCA9F6-4788-EE7E-6D6C-96339A22835C}"/>
              </a:ext>
            </a:extLst>
          </p:cNvPr>
          <p:cNvSpPr txBox="1">
            <a:spLocks noChangeArrowheads="1"/>
          </p:cNvSpPr>
          <p:nvPr/>
        </p:nvSpPr>
        <p:spPr bwMode="auto">
          <a:xfrm>
            <a:off x="211138" y="6272213"/>
            <a:ext cx="2743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4000"/>
              </a:lnSpc>
              <a:spcAft>
                <a:spcPts val="600"/>
              </a:spcAft>
              <a:buClr>
                <a:schemeClr val="tx1"/>
              </a:buClr>
              <a:buSzPct val="65000"/>
              <a:buFont typeface="Monaco"/>
              <a:buChar char="⎻"/>
              <a:defRPr sz="2000">
                <a:solidFill>
                  <a:schemeClr val="tx1"/>
                </a:solidFill>
                <a:latin typeface="Trebuchet MS" panose="020B0603020202020204" pitchFamily="34" charset="0"/>
              </a:defRPr>
            </a:lvl1pPr>
            <a:lvl2pPr marL="674688" indent="-285750">
              <a:lnSpc>
                <a:spcPct val="114000"/>
              </a:lnSpc>
              <a:spcAft>
                <a:spcPts val="600"/>
              </a:spcAft>
              <a:buFont typeface="Monaco"/>
              <a:buChar char="⎻"/>
              <a:defRPr sz="1200">
                <a:solidFill>
                  <a:schemeClr val="tx1"/>
                </a:solidFill>
                <a:latin typeface="Century Gothic" panose="020B0502020202020204" pitchFamily="34" charset="0"/>
              </a:defRPr>
            </a:lvl2pPr>
            <a:lvl3pPr marL="860425" indent="-171450">
              <a:lnSpc>
                <a:spcPct val="114000"/>
              </a:lnSpc>
              <a:spcAft>
                <a:spcPts val="600"/>
              </a:spcAft>
              <a:buFont typeface="Monaco"/>
              <a:buChar char="⎻"/>
              <a:defRPr sz="1000" i="1">
                <a:solidFill>
                  <a:schemeClr val="tx1"/>
                </a:solidFill>
                <a:latin typeface="Georgia" panose="02040502050405020303" pitchFamily="18" charset="0"/>
              </a:defRPr>
            </a:lvl3pPr>
            <a:lvl4pPr marL="1135063" indent="-171450">
              <a:lnSpc>
                <a:spcPct val="114000"/>
              </a:lnSpc>
              <a:spcAft>
                <a:spcPts val="600"/>
              </a:spcAft>
              <a:buFont typeface="Monaco"/>
              <a:buChar char="⎻"/>
              <a:defRPr sz="1000" i="1">
                <a:solidFill>
                  <a:schemeClr val="tx1"/>
                </a:solidFill>
                <a:latin typeface="Georgia" panose="02040502050405020303" pitchFamily="18" charset="0"/>
              </a:defRPr>
            </a:lvl4pPr>
            <a:lvl5pPr marL="1352550" indent="-171450">
              <a:lnSpc>
                <a:spcPct val="114000"/>
              </a:lnSpc>
              <a:spcAft>
                <a:spcPts val="600"/>
              </a:spcAft>
              <a:buFont typeface="Monaco"/>
              <a:buChar char="⎻"/>
              <a:defRPr sz="1000" i="1">
                <a:solidFill>
                  <a:schemeClr val="tx1"/>
                </a:solidFill>
                <a:latin typeface="Georgia" panose="02040502050405020303" pitchFamily="18" charset="0"/>
              </a:defRPr>
            </a:lvl5pPr>
            <a:lvl6pPr marL="1809750" indent="-171450" eaLnBrk="0" fontAlgn="base" hangingPunct="0">
              <a:lnSpc>
                <a:spcPct val="114000"/>
              </a:lnSpc>
              <a:spcBef>
                <a:spcPct val="0"/>
              </a:spcBef>
              <a:spcAft>
                <a:spcPts val="600"/>
              </a:spcAft>
              <a:buFont typeface="Monaco"/>
              <a:buChar char="⎻"/>
              <a:defRPr sz="1000" i="1">
                <a:solidFill>
                  <a:schemeClr val="tx1"/>
                </a:solidFill>
                <a:latin typeface="Georgia" panose="02040502050405020303" pitchFamily="18" charset="0"/>
              </a:defRPr>
            </a:lvl6pPr>
            <a:lvl7pPr marL="2266950" indent="-171450" eaLnBrk="0" fontAlgn="base" hangingPunct="0">
              <a:lnSpc>
                <a:spcPct val="114000"/>
              </a:lnSpc>
              <a:spcBef>
                <a:spcPct val="0"/>
              </a:spcBef>
              <a:spcAft>
                <a:spcPts val="600"/>
              </a:spcAft>
              <a:buFont typeface="Monaco"/>
              <a:buChar char="⎻"/>
              <a:defRPr sz="1000" i="1">
                <a:solidFill>
                  <a:schemeClr val="tx1"/>
                </a:solidFill>
                <a:latin typeface="Georgia" panose="02040502050405020303" pitchFamily="18" charset="0"/>
              </a:defRPr>
            </a:lvl7pPr>
            <a:lvl8pPr marL="2724150" indent="-171450" eaLnBrk="0" fontAlgn="base" hangingPunct="0">
              <a:lnSpc>
                <a:spcPct val="114000"/>
              </a:lnSpc>
              <a:spcBef>
                <a:spcPct val="0"/>
              </a:spcBef>
              <a:spcAft>
                <a:spcPts val="600"/>
              </a:spcAft>
              <a:buFont typeface="Monaco"/>
              <a:buChar char="⎻"/>
              <a:defRPr sz="1000" i="1">
                <a:solidFill>
                  <a:schemeClr val="tx1"/>
                </a:solidFill>
                <a:latin typeface="Georgia" panose="02040502050405020303" pitchFamily="18" charset="0"/>
              </a:defRPr>
            </a:lvl8pPr>
            <a:lvl9pPr marL="3181350" indent="-171450" eaLnBrk="0" fontAlgn="base" hangingPunct="0">
              <a:lnSpc>
                <a:spcPct val="114000"/>
              </a:lnSpc>
              <a:spcBef>
                <a:spcPct val="0"/>
              </a:spcBef>
              <a:spcAft>
                <a:spcPts val="600"/>
              </a:spcAft>
              <a:buFont typeface="Monaco"/>
              <a:buChar char="⎻"/>
              <a:defRPr sz="1000" i="1">
                <a:solidFill>
                  <a:schemeClr val="tx1"/>
                </a:solidFill>
                <a:latin typeface="Georgia" panose="02040502050405020303" pitchFamily="18" charset="0"/>
              </a:defRPr>
            </a:lvl9pPr>
          </a:lstStyle>
          <a:p>
            <a:pPr eaLnBrk="1" hangingPunct="1">
              <a:lnSpc>
                <a:spcPct val="100000"/>
              </a:lnSpc>
              <a:spcAft>
                <a:spcPct val="0"/>
              </a:spcAft>
              <a:buClrTx/>
              <a:buSzTx/>
              <a:buFontTx/>
              <a:buNone/>
            </a:pPr>
            <a:fld id="{2825D917-835B-4E19-94F9-F53EE96E0BBB}" type="slidenum">
              <a:rPr lang="en-US" altLang="en-US" sz="800">
                <a:solidFill>
                  <a:srgbClr val="C6CAC6"/>
                </a:solidFill>
                <a:latin typeface="Arial" panose="020B0604020202020204" pitchFamily="34" charset="0"/>
                <a:cs typeface="Arial" panose="020B0604020202020204" pitchFamily="34" charset="0"/>
              </a:rPr>
              <a:pPr eaLnBrk="1" hangingPunct="1">
                <a:lnSpc>
                  <a:spcPct val="100000"/>
                </a:lnSpc>
                <a:spcAft>
                  <a:spcPct val="0"/>
                </a:spcAft>
                <a:buClrTx/>
                <a:buSzTx/>
                <a:buFontTx/>
                <a:buNone/>
              </a:pPr>
              <a:t>35</a:t>
            </a:fld>
            <a:endParaRPr lang="en-US" altLang="en-US" sz="800">
              <a:solidFill>
                <a:srgbClr val="C6CAC6"/>
              </a:solidFill>
              <a:latin typeface="Arial" panose="020B0604020202020204" pitchFamily="34" charset="0"/>
              <a:cs typeface="Arial" panose="020B0604020202020204" pitchFamily="34" charset="0"/>
            </a:endParaRPr>
          </a:p>
        </p:txBody>
      </p:sp>
      <p:sp>
        <p:nvSpPr>
          <p:cNvPr id="258053" name="Text Placeholder 3">
            <a:extLst>
              <a:ext uri="{FF2B5EF4-FFF2-40B4-BE49-F238E27FC236}">
                <a16:creationId xmlns:a16="http://schemas.microsoft.com/office/drawing/2014/main" id="{54269E06-7504-AC15-5D89-364F7017DFDA}"/>
              </a:ext>
            </a:extLst>
          </p:cNvPr>
          <p:cNvSpPr txBox="1">
            <a:spLocks noChangeArrowheads="1"/>
          </p:cNvSpPr>
          <p:nvPr/>
        </p:nvSpPr>
        <p:spPr bwMode="auto">
          <a:xfrm>
            <a:off x="211138" y="936625"/>
            <a:ext cx="10972800"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3250" indent="-342900">
              <a:lnSpc>
                <a:spcPct val="114000"/>
              </a:lnSpc>
              <a:spcAft>
                <a:spcPts val="600"/>
              </a:spcAft>
              <a:buClr>
                <a:schemeClr val="tx1"/>
              </a:buClr>
              <a:buSzPct val="65000"/>
              <a:buFont typeface="Monaco"/>
              <a:buChar char="⎻"/>
              <a:tabLst>
                <a:tab pos="466725" algn="l"/>
              </a:tabLst>
              <a:defRPr sz="2000">
                <a:solidFill>
                  <a:schemeClr val="tx1"/>
                </a:solidFill>
                <a:latin typeface="Trebuchet MS" panose="020B0603020202020204" pitchFamily="34" charset="0"/>
              </a:defRPr>
            </a:lvl1pPr>
            <a:lvl2pPr marL="674688" indent="-285750">
              <a:lnSpc>
                <a:spcPct val="114000"/>
              </a:lnSpc>
              <a:spcAft>
                <a:spcPts val="600"/>
              </a:spcAft>
              <a:buFont typeface="Monaco"/>
              <a:buChar char="⎻"/>
              <a:tabLst>
                <a:tab pos="466725" algn="l"/>
              </a:tabLst>
              <a:defRPr sz="1200">
                <a:solidFill>
                  <a:schemeClr val="tx1"/>
                </a:solidFill>
                <a:latin typeface="Century Gothic" panose="020B0502020202020204" pitchFamily="34" charset="0"/>
              </a:defRPr>
            </a:lvl2pPr>
            <a:lvl3pPr marL="860425" indent="-171450">
              <a:lnSpc>
                <a:spcPct val="114000"/>
              </a:lnSpc>
              <a:spcAft>
                <a:spcPts val="600"/>
              </a:spcAft>
              <a:buFont typeface="Monaco"/>
              <a:buChar char="⎻"/>
              <a:tabLst>
                <a:tab pos="466725" algn="l"/>
              </a:tabLst>
              <a:defRPr sz="1000" i="1">
                <a:solidFill>
                  <a:schemeClr val="tx1"/>
                </a:solidFill>
                <a:latin typeface="Georgia" panose="02040502050405020303" pitchFamily="18" charset="0"/>
              </a:defRPr>
            </a:lvl3pPr>
            <a:lvl4pPr marL="1135063" indent="-171450">
              <a:lnSpc>
                <a:spcPct val="114000"/>
              </a:lnSpc>
              <a:spcAft>
                <a:spcPts val="600"/>
              </a:spcAft>
              <a:buFont typeface="Monaco"/>
              <a:buChar char="⎻"/>
              <a:tabLst>
                <a:tab pos="466725" algn="l"/>
              </a:tabLst>
              <a:defRPr sz="1000" i="1">
                <a:solidFill>
                  <a:schemeClr val="tx1"/>
                </a:solidFill>
                <a:latin typeface="Georgia" panose="02040502050405020303" pitchFamily="18" charset="0"/>
              </a:defRPr>
            </a:lvl4pPr>
            <a:lvl5pPr marL="1352550" indent="-171450">
              <a:lnSpc>
                <a:spcPct val="114000"/>
              </a:lnSpc>
              <a:spcAft>
                <a:spcPts val="600"/>
              </a:spcAft>
              <a:buFont typeface="Monaco"/>
              <a:buChar char="⎻"/>
              <a:tabLst>
                <a:tab pos="466725" algn="l"/>
              </a:tabLst>
              <a:defRPr sz="1000" i="1">
                <a:solidFill>
                  <a:schemeClr val="tx1"/>
                </a:solidFill>
                <a:latin typeface="Georgia" panose="02040502050405020303" pitchFamily="18" charset="0"/>
              </a:defRPr>
            </a:lvl5pPr>
            <a:lvl6pPr marL="1809750" indent="-171450" eaLnBrk="0" fontAlgn="base" hangingPunct="0">
              <a:lnSpc>
                <a:spcPct val="114000"/>
              </a:lnSpc>
              <a:spcBef>
                <a:spcPct val="0"/>
              </a:spcBef>
              <a:spcAft>
                <a:spcPts val="600"/>
              </a:spcAft>
              <a:buFont typeface="Monaco"/>
              <a:buChar char="⎻"/>
              <a:tabLst>
                <a:tab pos="466725" algn="l"/>
              </a:tabLst>
              <a:defRPr sz="1000" i="1">
                <a:solidFill>
                  <a:schemeClr val="tx1"/>
                </a:solidFill>
                <a:latin typeface="Georgia" panose="02040502050405020303" pitchFamily="18" charset="0"/>
              </a:defRPr>
            </a:lvl6pPr>
            <a:lvl7pPr marL="2266950" indent="-171450" eaLnBrk="0" fontAlgn="base" hangingPunct="0">
              <a:lnSpc>
                <a:spcPct val="114000"/>
              </a:lnSpc>
              <a:spcBef>
                <a:spcPct val="0"/>
              </a:spcBef>
              <a:spcAft>
                <a:spcPts val="600"/>
              </a:spcAft>
              <a:buFont typeface="Monaco"/>
              <a:buChar char="⎻"/>
              <a:tabLst>
                <a:tab pos="466725" algn="l"/>
              </a:tabLst>
              <a:defRPr sz="1000" i="1">
                <a:solidFill>
                  <a:schemeClr val="tx1"/>
                </a:solidFill>
                <a:latin typeface="Georgia" panose="02040502050405020303" pitchFamily="18" charset="0"/>
              </a:defRPr>
            </a:lvl7pPr>
            <a:lvl8pPr marL="2724150" indent="-171450" eaLnBrk="0" fontAlgn="base" hangingPunct="0">
              <a:lnSpc>
                <a:spcPct val="114000"/>
              </a:lnSpc>
              <a:spcBef>
                <a:spcPct val="0"/>
              </a:spcBef>
              <a:spcAft>
                <a:spcPts val="600"/>
              </a:spcAft>
              <a:buFont typeface="Monaco"/>
              <a:buChar char="⎻"/>
              <a:tabLst>
                <a:tab pos="466725" algn="l"/>
              </a:tabLst>
              <a:defRPr sz="1000" i="1">
                <a:solidFill>
                  <a:schemeClr val="tx1"/>
                </a:solidFill>
                <a:latin typeface="Georgia" panose="02040502050405020303" pitchFamily="18" charset="0"/>
              </a:defRPr>
            </a:lvl8pPr>
            <a:lvl9pPr marL="3181350" indent="-171450" eaLnBrk="0" fontAlgn="base" hangingPunct="0">
              <a:lnSpc>
                <a:spcPct val="114000"/>
              </a:lnSpc>
              <a:spcBef>
                <a:spcPct val="0"/>
              </a:spcBef>
              <a:spcAft>
                <a:spcPts val="600"/>
              </a:spcAft>
              <a:buFont typeface="Monaco"/>
              <a:buChar char="⎻"/>
              <a:tabLst>
                <a:tab pos="466725" algn="l"/>
              </a:tabLst>
              <a:defRPr sz="1000" i="1">
                <a:solidFill>
                  <a:schemeClr val="tx1"/>
                </a:solidFill>
                <a:latin typeface="Georgia" panose="02040502050405020303" pitchFamily="18" charset="0"/>
              </a:defRPr>
            </a:lvl9pPr>
          </a:lstStyle>
          <a:p>
            <a:pPr eaLnBrk="1" hangingPunct="1">
              <a:lnSpc>
                <a:spcPct val="103000"/>
              </a:lnSpc>
              <a:spcBef>
                <a:spcPts val="1525"/>
              </a:spcBef>
              <a:buFont typeface="Wingdings" panose="05000000000000000000" pitchFamily="2" charset="2"/>
              <a:buChar char="Ø"/>
            </a:pPr>
            <a:r>
              <a:rPr lang="en-US" altLang="en-US" sz="1800" dirty="0">
                <a:solidFill>
                  <a:schemeClr val="accent1"/>
                </a:solidFill>
                <a:latin typeface="Arial" panose="020B0604020202020204" pitchFamily="34" charset="0"/>
                <a:cs typeface="Arial" panose="020B0604020202020204" pitchFamily="34" charset="0"/>
              </a:rPr>
              <a:t>In this real-world analysis, patients with </a:t>
            </a:r>
            <a:r>
              <a:rPr lang="en-US" altLang="en-US" sz="1800" dirty="0" err="1">
                <a:solidFill>
                  <a:schemeClr val="accent1"/>
                </a:solidFill>
                <a:latin typeface="Arial" panose="020B0604020202020204" pitchFamily="34" charset="0"/>
                <a:cs typeface="Arial" panose="020B0604020202020204" pitchFamily="34" charset="0"/>
              </a:rPr>
              <a:t>mTNBC</a:t>
            </a:r>
            <a:r>
              <a:rPr lang="en-US" altLang="en-US" sz="1800" dirty="0">
                <a:solidFill>
                  <a:schemeClr val="accent1"/>
                </a:solidFill>
                <a:latin typeface="Arial" panose="020B0604020202020204" pitchFamily="34" charset="0"/>
                <a:cs typeface="Arial" panose="020B0604020202020204" pitchFamily="34" charset="0"/>
              </a:rPr>
              <a:t> treated with </a:t>
            </a:r>
            <a:r>
              <a:rPr lang="en-US" altLang="en-US" sz="1800" dirty="0">
                <a:solidFill>
                  <a:srgbClr val="203661"/>
                </a:solidFill>
                <a:latin typeface="Arial" panose="020B0604020202020204" pitchFamily="34" charset="0"/>
                <a:cs typeface="Arial" panose="020B0604020202020204" pitchFamily="34" charset="0"/>
              </a:rPr>
              <a:t>Trodelvy</a:t>
            </a:r>
            <a:r>
              <a:rPr lang="en-US" altLang="en-US" sz="1800" dirty="0">
                <a:solidFill>
                  <a:schemeClr val="accent1"/>
                </a:solidFill>
                <a:latin typeface="Arial" panose="020B0604020202020204" pitchFamily="34" charset="0"/>
                <a:cs typeface="Arial" panose="020B0604020202020204" pitchFamily="34" charset="0"/>
              </a:rPr>
              <a:t> in routine clinical care settings in the United States had a median age of 60 years, were racially diverse, and ~1 out of 5 presented with poor ECOG performance status at baseline</a:t>
            </a:r>
          </a:p>
          <a:p>
            <a:pPr eaLnBrk="1" hangingPunct="1">
              <a:lnSpc>
                <a:spcPct val="103000"/>
              </a:lnSpc>
              <a:spcBef>
                <a:spcPts val="725"/>
              </a:spcBef>
              <a:buFont typeface="Wingdings" panose="05000000000000000000" pitchFamily="2" charset="2"/>
              <a:buChar char="Ø"/>
            </a:pPr>
            <a:r>
              <a:rPr lang="en-US" altLang="en-US" sz="1800" dirty="0">
                <a:solidFill>
                  <a:schemeClr val="accent1"/>
                </a:solidFill>
                <a:latin typeface="Arial" panose="020B0604020202020204" pitchFamily="34" charset="0"/>
                <a:cs typeface="Arial" panose="020B0604020202020204" pitchFamily="34" charset="0"/>
              </a:rPr>
              <a:t>Patients with </a:t>
            </a:r>
            <a:r>
              <a:rPr lang="en-US" altLang="en-US" sz="1800" dirty="0" err="1">
                <a:solidFill>
                  <a:schemeClr val="accent1"/>
                </a:solidFill>
                <a:latin typeface="Arial" panose="020B0604020202020204" pitchFamily="34" charset="0"/>
                <a:cs typeface="Arial" panose="020B0604020202020204" pitchFamily="34" charset="0"/>
              </a:rPr>
              <a:t>mTNBC</a:t>
            </a:r>
            <a:r>
              <a:rPr lang="en-US" altLang="en-US" sz="1800" dirty="0">
                <a:solidFill>
                  <a:schemeClr val="accent1"/>
                </a:solidFill>
                <a:latin typeface="Arial" panose="020B0604020202020204" pitchFamily="34" charset="0"/>
                <a:cs typeface="Arial" panose="020B0604020202020204" pitchFamily="34" charset="0"/>
              </a:rPr>
              <a:t> who </a:t>
            </a:r>
            <a:r>
              <a:rPr lang="en-US" altLang="en-US" sz="1800" i="1" dirty="0">
                <a:solidFill>
                  <a:schemeClr val="accent1"/>
                </a:solidFill>
                <a:latin typeface="Arial" panose="020B0604020202020204" pitchFamily="34" charset="0"/>
                <a:cs typeface="Arial" panose="020B0604020202020204" pitchFamily="34" charset="0"/>
              </a:rPr>
              <a:t>received </a:t>
            </a:r>
            <a:r>
              <a:rPr lang="en-US" altLang="en-US" sz="1800" dirty="0">
                <a:solidFill>
                  <a:srgbClr val="203661"/>
                </a:solidFill>
                <a:latin typeface="Arial" panose="020B0604020202020204" pitchFamily="34" charset="0"/>
                <a:cs typeface="Arial" panose="020B0604020202020204" pitchFamily="34" charset="0"/>
              </a:rPr>
              <a:t>Trodelvy</a:t>
            </a:r>
            <a:r>
              <a:rPr lang="en-US" altLang="en-US" sz="1800" i="1" dirty="0">
                <a:solidFill>
                  <a:schemeClr val="accent1"/>
                </a:solidFill>
                <a:latin typeface="Arial" panose="020B0604020202020204" pitchFamily="34" charset="0"/>
                <a:cs typeface="Arial" panose="020B0604020202020204" pitchFamily="34" charset="0"/>
              </a:rPr>
              <a:t> as 2L or later </a:t>
            </a:r>
            <a:r>
              <a:rPr lang="en-US" altLang="en-US" sz="1800" dirty="0">
                <a:solidFill>
                  <a:schemeClr val="accent1"/>
                </a:solidFill>
                <a:latin typeface="Arial" panose="020B0604020202020204" pitchFamily="34" charset="0"/>
                <a:cs typeface="Arial" panose="020B0604020202020204" pitchFamily="34" charset="0"/>
              </a:rPr>
              <a:t>showed median </a:t>
            </a:r>
            <a:r>
              <a:rPr lang="en-US" altLang="en-US" sz="1800" dirty="0" err="1">
                <a:solidFill>
                  <a:schemeClr val="accent1"/>
                </a:solidFill>
                <a:latin typeface="Arial" panose="020B0604020202020204" pitchFamily="34" charset="0"/>
                <a:cs typeface="Arial" panose="020B0604020202020204" pitchFamily="34" charset="0"/>
              </a:rPr>
              <a:t>rwOS</a:t>
            </a:r>
            <a:r>
              <a:rPr lang="en-US" altLang="en-US" sz="1800" dirty="0">
                <a:solidFill>
                  <a:schemeClr val="accent1"/>
                </a:solidFill>
                <a:latin typeface="Arial" panose="020B0604020202020204" pitchFamily="34" charset="0"/>
                <a:cs typeface="Arial" panose="020B0604020202020204" pitchFamily="34" charset="0"/>
              </a:rPr>
              <a:t> of 10.0 months; patients who </a:t>
            </a:r>
            <a:r>
              <a:rPr lang="en-US" altLang="en-US" sz="1800" i="1" dirty="0">
                <a:solidFill>
                  <a:schemeClr val="accent1"/>
                </a:solidFill>
                <a:latin typeface="Arial" panose="020B0604020202020204" pitchFamily="34" charset="0"/>
                <a:cs typeface="Arial" panose="020B0604020202020204" pitchFamily="34" charset="0"/>
              </a:rPr>
              <a:t>received </a:t>
            </a:r>
            <a:r>
              <a:rPr lang="en-US" altLang="en-US" sz="1800" dirty="0">
                <a:solidFill>
                  <a:srgbClr val="203661"/>
                </a:solidFill>
                <a:latin typeface="Arial" panose="020B0604020202020204" pitchFamily="34" charset="0"/>
                <a:cs typeface="Arial" panose="020B0604020202020204" pitchFamily="34" charset="0"/>
              </a:rPr>
              <a:t>Trodelvy</a:t>
            </a:r>
            <a:r>
              <a:rPr lang="en-US" altLang="en-US" sz="1800" i="1" dirty="0">
                <a:solidFill>
                  <a:schemeClr val="accent1"/>
                </a:solidFill>
                <a:latin typeface="Arial" panose="020B0604020202020204" pitchFamily="34" charset="0"/>
                <a:cs typeface="Arial" panose="020B0604020202020204" pitchFamily="34" charset="0"/>
              </a:rPr>
              <a:t> as 2L </a:t>
            </a:r>
            <a:r>
              <a:rPr lang="en-US" altLang="en-US" sz="1800" dirty="0">
                <a:solidFill>
                  <a:schemeClr val="accent1"/>
                </a:solidFill>
                <a:latin typeface="Arial" panose="020B0604020202020204" pitchFamily="34" charset="0"/>
                <a:cs typeface="Arial" panose="020B0604020202020204" pitchFamily="34" charset="0"/>
              </a:rPr>
              <a:t>had median </a:t>
            </a:r>
            <a:r>
              <a:rPr lang="en-US" altLang="en-US" sz="1800" dirty="0" err="1">
                <a:solidFill>
                  <a:schemeClr val="accent1"/>
                </a:solidFill>
                <a:latin typeface="Arial" panose="020B0604020202020204" pitchFamily="34" charset="0"/>
                <a:cs typeface="Arial" panose="020B0604020202020204" pitchFamily="34" charset="0"/>
              </a:rPr>
              <a:t>rwOS</a:t>
            </a:r>
            <a:r>
              <a:rPr lang="en-US" altLang="en-US" sz="1800" dirty="0">
                <a:solidFill>
                  <a:schemeClr val="accent1"/>
                </a:solidFill>
                <a:latin typeface="Arial" panose="020B0604020202020204" pitchFamily="34" charset="0"/>
                <a:cs typeface="Arial" panose="020B0604020202020204" pitchFamily="34" charset="0"/>
              </a:rPr>
              <a:t> of 13.9 months</a:t>
            </a:r>
          </a:p>
          <a:p>
            <a:pPr eaLnBrk="1" hangingPunct="1">
              <a:lnSpc>
                <a:spcPct val="103000"/>
              </a:lnSpc>
              <a:spcBef>
                <a:spcPts val="725"/>
              </a:spcBef>
              <a:buFont typeface="Wingdings" panose="05000000000000000000" pitchFamily="2" charset="2"/>
              <a:buChar char="Ø"/>
            </a:pPr>
            <a:r>
              <a:rPr lang="en-US" altLang="en-US" sz="1800" dirty="0">
                <a:solidFill>
                  <a:schemeClr val="accent1"/>
                </a:solidFill>
                <a:latin typeface="Arial" panose="020B0604020202020204" pitchFamily="34" charset="0"/>
                <a:cs typeface="Arial" panose="020B0604020202020204" pitchFamily="34" charset="0"/>
              </a:rPr>
              <a:t>Dose reductions and interruptions due to toxicity were observed in 26% and 39% of all patients, respectively; 7% discontinued SG treatment due to toxicities</a:t>
            </a:r>
          </a:p>
          <a:p>
            <a:pPr eaLnBrk="1" hangingPunct="1">
              <a:lnSpc>
                <a:spcPct val="103000"/>
              </a:lnSpc>
              <a:spcBef>
                <a:spcPts val="725"/>
              </a:spcBef>
              <a:buFont typeface="Wingdings" panose="05000000000000000000" pitchFamily="2" charset="2"/>
              <a:buChar char="Ø"/>
            </a:pPr>
            <a:endParaRPr lang="en-US" altLang="en-US" sz="1800" dirty="0">
              <a:solidFill>
                <a:schemeClr val="accent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413388C-E1A7-7EA2-5BD9-F7A2DF6C068D}"/>
              </a:ext>
            </a:extLst>
          </p:cNvPr>
          <p:cNvSpPr txBox="1"/>
          <p:nvPr/>
        </p:nvSpPr>
        <p:spPr>
          <a:xfrm>
            <a:off x="211138" y="6319838"/>
            <a:ext cx="11253787" cy="461665"/>
          </a:xfrm>
          <a:prstGeom prst="rect">
            <a:avLst/>
          </a:prstGeom>
          <a:noFill/>
        </p:spPr>
        <p:txBody>
          <a:bodyPr>
            <a:spAutoFit/>
          </a:bodyPr>
          <a:lstStyle/>
          <a:p>
            <a:pPr eaLnBrk="1" fontAlgn="auto" hangingPunct="1">
              <a:spcBef>
                <a:spcPts val="0"/>
              </a:spcBef>
              <a:spcAft>
                <a:spcPts val="0"/>
              </a:spcAft>
              <a:defRPr/>
            </a:pPr>
            <a:r>
              <a:rPr lang="en-US" sz="800" dirty="0">
                <a:solidFill>
                  <a:srgbClr val="54565B"/>
                </a:solidFill>
                <a:cs typeface="Arial" panose="020B0604020202020204" pitchFamily="34" charset="0"/>
              </a:rPr>
              <a:t>2L,</a:t>
            </a:r>
            <a:r>
              <a:rPr lang="en-US" sz="800" spc="5" dirty="0">
                <a:solidFill>
                  <a:srgbClr val="54565B"/>
                </a:solidFill>
                <a:cs typeface="Arial" panose="020B0604020202020204" pitchFamily="34" charset="0"/>
              </a:rPr>
              <a:t> </a:t>
            </a:r>
            <a:r>
              <a:rPr lang="en-US" sz="800" dirty="0">
                <a:solidFill>
                  <a:srgbClr val="54565B"/>
                </a:solidFill>
                <a:cs typeface="Arial" panose="020B0604020202020204" pitchFamily="34" charset="0"/>
              </a:rPr>
              <a:t>second</a:t>
            </a:r>
            <a:r>
              <a:rPr lang="en-US" sz="800" spc="5" dirty="0">
                <a:solidFill>
                  <a:srgbClr val="54565B"/>
                </a:solidFill>
                <a:cs typeface="Arial" panose="020B0604020202020204" pitchFamily="34" charset="0"/>
              </a:rPr>
              <a:t> </a:t>
            </a:r>
            <a:r>
              <a:rPr lang="en-US" sz="800" dirty="0">
                <a:solidFill>
                  <a:srgbClr val="54565B"/>
                </a:solidFill>
                <a:cs typeface="Arial" panose="020B0604020202020204" pitchFamily="34" charset="0"/>
              </a:rPr>
              <a:t>line; ECOG, Eastern Cooperative Oncology Group; </a:t>
            </a:r>
            <a:r>
              <a:rPr lang="en-US" sz="800" dirty="0" err="1">
                <a:solidFill>
                  <a:srgbClr val="54565B"/>
                </a:solidFill>
                <a:cs typeface="Arial" panose="020B0604020202020204" pitchFamily="34" charset="0"/>
              </a:rPr>
              <a:t>mTNBC</a:t>
            </a:r>
            <a:r>
              <a:rPr lang="en-US" sz="800" dirty="0">
                <a:solidFill>
                  <a:srgbClr val="54565B"/>
                </a:solidFill>
                <a:cs typeface="Arial" panose="020B0604020202020204" pitchFamily="34" charset="0"/>
              </a:rPr>
              <a:t>, metastatic triple-negative breast cancer; SG, </a:t>
            </a:r>
            <a:r>
              <a:rPr lang="en-US" sz="800" dirty="0" err="1">
                <a:solidFill>
                  <a:srgbClr val="54565B"/>
                </a:solidFill>
                <a:cs typeface="Arial" panose="020B0604020202020204" pitchFamily="34" charset="0"/>
              </a:rPr>
              <a:t>sacituzumab</a:t>
            </a:r>
            <a:r>
              <a:rPr lang="en-US" sz="800" dirty="0">
                <a:solidFill>
                  <a:srgbClr val="54565B"/>
                </a:solidFill>
                <a:cs typeface="Arial" panose="020B0604020202020204" pitchFamily="34" charset="0"/>
              </a:rPr>
              <a:t> </a:t>
            </a:r>
            <a:r>
              <a:rPr lang="en-US" sz="800" dirty="0" err="1">
                <a:solidFill>
                  <a:srgbClr val="54565B"/>
                </a:solidFill>
                <a:cs typeface="Arial" panose="020B0604020202020204" pitchFamily="34" charset="0"/>
              </a:rPr>
              <a:t>govitecan</a:t>
            </a:r>
            <a:r>
              <a:rPr lang="en-US" sz="800" dirty="0">
                <a:solidFill>
                  <a:srgbClr val="54565B"/>
                </a:solidFill>
                <a:cs typeface="Arial" panose="020B0604020202020204" pitchFamily="34" charset="0"/>
              </a:rPr>
              <a:t>; G-CSF, granulocyte colony-stimulating factor; </a:t>
            </a:r>
            <a:r>
              <a:rPr lang="en-US" sz="800" dirty="0" err="1">
                <a:solidFill>
                  <a:srgbClr val="54565B"/>
                </a:solidFill>
                <a:cs typeface="Arial" panose="020B0604020202020204" pitchFamily="34" charset="0"/>
              </a:rPr>
              <a:t>rwOS</a:t>
            </a:r>
            <a:r>
              <a:rPr lang="en-US" sz="800" dirty="0">
                <a:solidFill>
                  <a:srgbClr val="54565B"/>
                </a:solidFill>
                <a:cs typeface="Arial" panose="020B0604020202020204" pitchFamily="34" charset="0"/>
              </a:rPr>
              <a:t>, real-world overall survival.</a:t>
            </a:r>
          </a:p>
          <a:p>
            <a:pPr eaLnBrk="1" fontAlgn="auto" hangingPunct="1">
              <a:spcBef>
                <a:spcPts val="0"/>
              </a:spcBef>
              <a:spcAft>
                <a:spcPts val="0"/>
              </a:spcAft>
              <a:defRPr/>
            </a:pPr>
            <a:r>
              <a:rPr lang="en-US" sz="800" dirty="0">
                <a:solidFill>
                  <a:srgbClr val="54565B"/>
                </a:solidFill>
                <a:cs typeface="Arial" panose="020B0604020202020204" pitchFamily="34" charset="0"/>
              </a:rPr>
              <a:t>1. </a:t>
            </a:r>
            <a:r>
              <a:rPr lang="en-US" sz="800" dirty="0" err="1"/>
              <a:t>Kalinsky</a:t>
            </a:r>
            <a:r>
              <a:rPr lang="en-US" sz="800" dirty="0"/>
              <a:t>, K., Spring, L., Yam, C. et al. Real-world use patterns, effectiveness, and tolerability of </a:t>
            </a:r>
            <a:r>
              <a:rPr lang="en-US" sz="800" dirty="0" err="1"/>
              <a:t>sacituzumab</a:t>
            </a:r>
            <a:r>
              <a:rPr lang="en-US" sz="800" dirty="0"/>
              <a:t> </a:t>
            </a:r>
            <a:r>
              <a:rPr lang="en-US" sz="800" dirty="0" err="1"/>
              <a:t>govitecan</a:t>
            </a:r>
            <a:r>
              <a:rPr lang="en-US" sz="800" dirty="0"/>
              <a:t> for second-line and later-line treatment of metastatic triple-negative breast cancer in the United States. Breast Cancer Res Treat (2024). </a:t>
            </a:r>
            <a:endParaRPr lang="en-US" dirty="0">
              <a:solidFill>
                <a:srgbClr val="54565B"/>
              </a:solidFill>
              <a:cs typeface="Arial" panose="020B0604020202020204" pitchFamily="34" charset="0"/>
            </a:endParaRPr>
          </a:p>
        </p:txBody>
      </p:sp>
      <p:sp>
        <p:nvSpPr>
          <p:cNvPr id="258055" name="TextBox 9">
            <a:extLst>
              <a:ext uri="{FF2B5EF4-FFF2-40B4-BE49-F238E27FC236}">
                <a16:creationId xmlns:a16="http://schemas.microsoft.com/office/drawing/2014/main" id="{92F9FB97-8452-1B2F-E616-8EBE4642FA09}"/>
              </a:ext>
            </a:extLst>
          </p:cNvPr>
          <p:cNvSpPr txBox="1">
            <a:spLocks noChangeArrowheads="1"/>
          </p:cNvSpPr>
          <p:nvPr/>
        </p:nvSpPr>
        <p:spPr bwMode="auto">
          <a:xfrm>
            <a:off x="549205" y="3860696"/>
            <a:ext cx="10577651" cy="1287532"/>
          </a:xfrm>
          <a:prstGeom prst="rect">
            <a:avLst/>
          </a:prstGeom>
          <a:solidFill>
            <a:srgbClr val="20366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pPr>
            <a:r>
              <a:rPr lang="en-US" altLang="en-US" b="1" dirty="0">
                <a:solidFill>
                  <a:schemeClr val="bg1"/>
                </a:solidFill>
                <a:cs typeface="Arial" panose="020B0604020202020204" pitchFamily="34" charset="0"/>
              </a:rPr>
              <a:t>“Using a real-world, ethnically diverse population of patients with </a:t>
            </a:r>
            <a:r>
              <a:rPr lang="en-US" altLang="en-US" b="1" dirty="0" err="1">
                <a:solidFill>
                  <a:schemeClr val="bg1"/>
                </a:solidFill>
                <a:cs typeface="Arial" panose="020B0604020202020204" pitchFamily="34" charset="0"/>
              </a:rPr>
              <a:t>mTNBC</a:t>
            </a:r>
            <a:r>
              <a:rPr lang="en-US" altLang="en-US" b="1" dirty="0">
                <a:solidFill>
                  <a:schemeClr val="bg1"/>
                </a:solidFill>
                <a:cs typeface="Arial" panose="020B0604020202020204" pitchFamily="34" charset="0"/>
              </a:rPr>
              <a:t> presenting with poor prognosis, these data reinforced the findings from ASCENT. In routine clinical practice, SG is an effective treatment in the 2L setting, consistent with treatment guidelines”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0412E98B-2E87-EBFD-1325-79137AF846BD}"/>
              </a:ext>
            </a:extLst>
          </p:cNvPr>
          <p:cNvSpPr/>
          <p:nvPr/>
        </p:nvSpPr>
        <p:spPr>
          <a:xfrm>
            <a:off x="7174335" y="1155401"/>
            <a:ext cx="3290055" cy="714498"/>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SAFETY </a:t>
            </a:r>
          </a:p>
        </p:txBody>
      </p:sp>
      <p:sp>
        <p:nvSpPr>
          <p:cNvPr id="33" name="Rectangle 32">
            <a:extLst>
              <a:ext uri="{FF2B5EF4-FFF2-40B4-BE49-F238E27FC236}">
                <a16:creationId xmlns:a16="http://schemas.microsoft.com/office/drawing/2014/main" id="{46FB3F7D-BFD4-7ECE-BA48-6E9E05721CB3}"/>
              </a:ext>
            </a:extLst>
          </p:cNvPr>
          <p:cNvSpPr/>
          <p:nvPr/>
        </p:nvSpPr>
        <p:spPr>
          <a:xfrm>
            <a:off x="3812661" y="1164689"/>
            <a:ext cx="3290055" cy="730862"/>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EFFICACY DATA</a:t>
            </a:r>
          </a:p>
        </p:txBody>
      </p:sp>
      <p:sp>
        <p:nvSpPr>
          <p:cNvPr id="32" name="Rectangle 31">
            <a:extLst>
              <a:ext uri="{FF2B5EF4-FFF2-40B4-BE49-F238E27FC236}">
                <a16:creationId xmlns:a16="http://schemas.microsoft.com/office/drawing/2014/main" id="{8C43F9AF-2E3E-6BF1-EA9B-30E50757CCA8}"/>
              </a:ext>
            </a:extLst>
          </p:cNvPr>
          <p:cNvSpPr/>
          <p:nvPr/>
        </p:nvSpPr>
        <p:spPr>
          <a:xfrm>
            <a:off x="454654" y="1164688"/>
            <a:ext cx="3290055" cy="716617"/>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INDICATION in </a:t>
            </a:r>
            <a:r>
              <a:rPr lang="en-US" dirty="0" err="1"/>
              <a:t>mTNBC</a:t>
            </a:r>
            <a:endParaRPr lang="en-US" dirty="0"/>
          </a:p>
        </p:txBody>
      </p:sp>
      <p:sp>
        <p:nvSpPr>
          <p:cNvPr id="30" name="Rectangle 29">
            <a:extLst>
              <a:ext uri="{FF2B5EF4-FFF2-40B4-BE49-F238E27FC236}">
                <a16:creationId xmlns:a16="http://schemas.microsoft.com/office/drawing/2014/main" id="{B8262EAA-1675-BB8D-7D6E-BF1711EFF3F8}"/>
              </a:ext>
            </a:extLst>
          </p:cNvPr>
          <p:cNvSpPr/>
          <p:nvPr/>
        </p:nvSpPr>
        <p:spPr>
          <a:xfrm>
            <a:off x="7172743" y="1852628"/>
            <a:ext cx="3290055" cy="3208965"/>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304E90F-BDDA-B685-9999-53E96210868C}"/>
              </a:ext>
            </a:extLst>
          </p:cNvPr>
          <p:cNvSpPr/>
          <p:nvPr/>
        </p:nvSpPr>
        <p:spPr>
          <a:xfrm>
            <a:off x="3827988" y="1869535"/>
            <a:ext cx="3290055" cy="3208965"/>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8D54C4F-892C-A702-1EEB-4D06C97BBB2C}"/>
              </a:ext>
            </a:extLst>
          </p:cNvPr>
          <p:cNvSpPr/>
          <p:nvPr/>
        </p:nvSpPr>
        <p:spPr>
          <a:xfrm>
            <a:off x="454654" y="1869536"/>
            <a:ext cx="3290055" cy="3208965"/>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idx="4294967295"/>
          </p:nvPr>
        </p:nvSpPr>
        <p:spPr>
          <a:xfrm>
            <a:off x="9707" y="-26258"/>
            <a:ext cx="11469562" cy="884878"/>
          </a:xfrm>
        </p:spPr>
        <p:txBody>
          <a:bodyPr anchor="ctr"/>
          <a:lstStyle/>
          <a:p>
            <a:r>
              <a:rPr lang="en-GB" sz="2800" dirty="0"/>
              <a:t>Summary of Trodelvy data in 2L and later </a:t>
            </a:r>
            <a:r>
              <a:rPr lang="en-GB" sz="2800" dirty="0" err="1"/>
              <a:t>mTNBC</a:t>
            </a:r>
            <a:endParaRPr lang="en-GB" sz="2800" dirty="0"/>
          </a:p>
        </p:txBody>
      </p:sp>
      <p:sp>
        <p:nvSpPr>
          <p:cNvPr id="2" name="Slide Number Placeholder 1">
            <a:extLst>
              <a:ext uri="{FF2B5EF4-FFF2-40B4-BE49-F238E27FC236}">
                <a16:creationId xmlns:a16="http://schemas.microsoft.com/office/drawing/2014/main" id="{5FE4A290-535E-FC5A-F765-D628014F4067}"/>
              </a:ext>
            </a:extLst>
          </p:cNvPr>
          <p:cNvSpPr>
            <a:spLocks noGrp="1"/>
          </p:cNvSpPr>
          <p:nvPr>
            <p:ph type="sldNum" sz="quarter" idx="11"/>
          </p:nvPr>
        </p:nvSpPr>
        <p:spPr>
          <a:xfrm>
            <a:off x="11430000" y="6557749"/>
            <a:ext cx="518160" cy="123111"/>
          </a:xfrm>
          <a:prstGeom prst="rect">
            <a:avLst/>
          </a:prstGeom>
        </p:spPr>
        <p:txBody>
          <a:bodyPr wrap="square" lIns="0" tIns="0" rIns="0" bIns="0">
            <a:spAutoFit/>
          </a:bodyPr>
          <a:lstStyle>
            <a:defPPr>
              <a:defRPr kern="0"/>
            </a:defPPr>
            <a:lvl1pPr algn="r">
              <a:defRPr sz="800">
                <a:solidFill>
                  <a:schemeClr val="accent1"/>
                </a:solidFill>
                <a:latin typeface="+mn-lt"/>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lang="en-US" smtClean="0"/>
              <a:pPr marL="0" marR="0" lvl="0" indent="0" algn="r" defTabSz="914400" eaLnBrk="1" fontAlgn="auto" latinLnBrk="0" hangingPunct="1">
                <a:lnSpc>
                  <a:spcPct val="100000"/>
                </a:lnSpc>
                <a:spcBef>
                  <a:spcPts val="0"/>
                </a:spcBef>
                <a:spcAft>
                  <a:spcPts val="0"/>
                </a:spcAft>
                <a:buClrTx/>
                <a:buSzTx/>
                <a:buFontTx/>
                <a:buNone/>
                <a:tabLst/>
                <a:defRPr/>
              </a:pPr>
              <a:t>36</a:t>
            </a:fld>
            <a:endParaRPr kumimoji="0" lang="en-US" sz="800" b="0" i="0" u="none" strike="noStrike" kern="0" cap="none" spc="0" normalizeH="0" baseline="0" noProof="0">
              <a:ln>
                <a:noFill/>
              </a:ln>
              <a:solidFill>
                <a:srgbClr val="00BF6F"/>
              </a:solidFill>
              <a:effectLst/>
              <a:uLnTx/>
              <a:uFillTx/>
              <a:latin typeface="Arial"/>
            </a:endParaRPr>
          </a:p>
        </p:txBody>
      </p:sp>
      <p:sp>
        <p:nvSpPr>
          <p:cNvPr id="21" name="Text Placeholder 5">
            <a:extLst>
              <a:ext uri="{FF2B5EF4-FFF2-40B4-BE49-F238E27FC236}">
                <a16:creationId xmlns:a16="http://schemas.microsoft.com/office/drawing/2014/main" id="{28C7F30B-E63E-44AA-AFE3-C635B743A7F1}"/>
              </a:ext>
            </a:extLst>
          </p:cNvPr>
          <p:cNvSpPr txBox="1">
            <a:spLocks/>
          </p:cNvSpPr>
          <p:nvPr/>
        </p:nvSpPr>
        <p:spPr>
          <a:xfrm>
            <a:off x="0" y="6068009"/>
            <a:ext cx="11689080" cy="769048"/>
          </a:xfrm>
          <a:prstGeom prst="rect">
            <a:avLst/>
          </a:prstGeom>
        </p:spPr>
        <p:txBody>
          <a:bodyPr lIns="91440" tIns="45720" rIns="91440" bIns="45720" anchor="b"/>
          <a:lstStyle>
            <a:lvl1pPr marL="0">
              <a:lnSpc>
                <a:spcPct val="90000"/>
              </a:lnSpc>
              <a:spcBef>
                <a:spcPts val="600"/>
              </a:spcBef>
              <a:defRPr sz="2200" b="1">
                <a:solidFill>
                  <a:schemeClr val="accent1"/>
                </a:solidFill>
                <a:latin typeface="+mn-lt"/>
                <a:ea typeface="+mn-ea"/>
                <a:cs typeface="+mn-cs"/>
              </a:defRPr>
            </a:lvl1pPr>
            <a:lvl2pPr marL="171450" indent="-171450">
              <a:lnSpc>
                <a:spcPct val="90000"/>
              </a:lnSpc>
              <a:spcBef>
                <a:spcPts val="600"/>
              </a:spcBef>
              <a:buClr>
                <a:schemeClr val="accent1"/>
              </a:buClr>
              <a:buFont typeface="Arial" panose="020B0604020202020204" pitchFamily="34" charset="0"/>
              <a:buChar char="•"/>
              <a:defRPr sz="1800">
                <a:solidFill>
                  <a:schemeClr val="tx2">
                    <a:lumMod val="50000"/>
                  </a:schemeClr>
                </a:solidFill>
                <a:latin typeface="+mn-lt"/>
                <a:ea typeface="+mn-ea"/>
                <a:cs typeface="+mn-cs"/>
              </a:defRPr>
            </a:lvl2pPr>
            <a:lvl3pPr marL="568325" indent="-165100">
              <a:lnSpc>
                <a:spcPct val="90000"/>
              </a:lnSpc>
              <a:spcBef>
                <a:spcPts val="600"/>
              </a:spcBef>
              <a:buClr>
                <a:schemeClr val="accent1"/>
              </a:buClr>
              <a:buFont typeface="Calibri" panose="020F0502020204030204" pitchFamily="34" charset="0"/>
              <a:buChar char="–"/>
              <a:defRPr sz="1600">
                <a:solidFill>
                  <a:schemeClr val="tx2">
                    <a:lumMod val="50000"/>
                  </a:schemeClr>
                </a:solidFill>
                <a:latin typeface="+mn-lt"/>
                <a:ea typeface="+mn-ea"/>
                <a:cs typeface="+mn-cs"/>
              </a:defRPr>
            </a:lvl3pPr>
            <a:lvl4pPr marL="914400" indent="-171450">
              <a:lnSpc>
                <a:spcPct val="90000"/>
              </a:lnSpc>
              <a:spcBef>
                <a:spcPts val="600"/>
              </a:spcBef>
              <a:buClr>
                <a:schemeClr val="accent1"/>
              </a:buClr>
              <a:buSzPct val="91000"/>
              <a:buFont typeface="Courier New" panose="02070309020205020404" pitchFamily="49" charset="0"/>
              <a:buChar char="o"/>
              <a:defRPr sz="1400">
                <a:solidFill>
                  <a:schemeClr val="tx2">
                    <a:lumMod val="50000"/>
                  </a:schemeClr>
                </a:solidFill>
                <a:latin typeface="+mn-lt"/>
                <a:ea typeface="+mn-ea"/>
                <a:cs typeface="+mn-cs"/>
              </a:defRPr>
            </a:lvl4pPr>
            <a:lvl5pPr marL="1127125" indent="-150813">
              <a:lnSpc>
                <a:spcPct val="90000"/>
              </a:lnSpc>
              <a:spcBef>
                <a:spcPts val="600"/>
              </a:spcBef>
              <a:buClr>
                <a:schemeClr val="accent1"/>
              </a:buClr>
              <a:buSzPct val="80000"/>
              <a:buFont typeface="Arial" panose="020B0604020202020204" pitchFamily="34" charset="0"/>
              <a:buChar char="♦"/>
              <a:defRPr sz="1200">
                <a:solidFill>
                  <a:schemeClr val="tx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a:ln>
                  <a:noFill/>
                </a:ln>
                <a:solidFill>
                  <a:srgbClr val="58595B"/>
                </a:solidFill>
                <a:effectLst/>
                <a:uLnTx/>
                <a:uFillTx/>
                <a:latin typeface="Arial"/>
                <a:ea typeface="+mn-ea"/>
                <a:cs typeface="Arial"/>
              </a:rPr>
              <a:t>*Assessed by independent central review in the ITT population. The OS improvement in the primary analysis population (median OS: 12.1 months vs 6.7 months; HR: 0.48; </a:t>
            </a:r>
            <a:r>
              <a:rPr kumimoji="0" lang="en-GB" sz="700" b="0" i="1" u="none" strike="noStrike" kern="0" cap="none" spc="0" normalizeH="0" baseline="0" noProof="0" dirty="0">
                <a:ln>
                  <a:noFill/>
                </a:ln>
                <a:solidFill>
                  <a:srgbClr val="58595B"/>
                </a:solidFill>
                <a:effectLst/>
                <a:uLnTx/>
                <a:uFillTx/>
                <a:latin typeface="Arial"/>
                <a:ea typeface="+mn-ea"/>
                <a:cs typeface="Arial"/>
              </a:rPr>
              <a:t>P</a:t>
            </a:r>
            <a:r>
              <a:rPr kumimoji="0" lang="en-GB" sz="700" b="0" i="0" u="none" strike="noStrike" kern="0" cap="none" spc="0" normalizeH="0" baseline="0" noProof="0" dirty="0">
                <a:ln>
                  <a:noFill/>
                </a:ln>
                <a:solidFill>
                  <a:srgbClr val="58595B"/>
                </a:solidFill>
                <a:effectLst/>
                <a:uLnTx/>
                <a:uFillTx/>
                <a:latin typeface="Arial"/>
                <a:ea typeface="+mn-ea"/>
                <a:cs typeface="Arial"/>
              </a:rPr>
              <a:t>&lt;.0001) was consistent with the ITT population. The primary analysis population consisted of patients without present or prior history of brain metastases at baseline (n=468). The ITT population consisted of patients with or without brain metastases at baseline (N=529). ITT population final database lock 25 February 2021.</a:t>
            </a:r>
            <a:r>
              <a:rPr kumimoji="0" lang="en-GB" sz="700" b="0" i="0" u="none" strike="noStrike" kern="0" cap="none" spc="0" normalizeH="0" baseline="30000" noProof="0" dirty="0">
                <a:ln>
                  <a:noFill/>
                </a:ln>
                <a:solidFill>
                  <a:srgbClr val="58595B"/>
                </a:solidFill>
                <a:effectLst/>
                <a:uLnTx/>
                <a:uFillTx/>
                <a:latin typeface="Arial"/>
                <a:ea typeface="+mn-ea"/>
                <a:cs typeface="Arial"/>
              </a:rPr>
              <a:t>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8595B"/>
                </a:solidFill>
                <a:effectLst/>
                <a:uLnTx/>
                <a:uFillTx/>
                <a:latin typeface="Arial"/>
                <a:ea typeface="+mn-ea"/>
                <a:cs typeface="+mn-cs"/>
              </a:rPr>
              <a:t>2L, second line; CI, confidence interval; ESMO, European Society for Medical Oncology; HR, hazard ratio; ITT, intent-to-treat; </a:t>
            </a:r>
            <a:r>
              <a:rPr kumimoji="0" lang="en-US" sz="700" b="0" i="0" u="none" strike="noStrike" kern="0" cap="none" spc="0" normalizeH="0" baseline="0" noProof="0" dirty="0" err="1">
                <a:ln>
                  <a:noFill/>
                </a:ln>
                <a:solidFill>
                  <a:srgbClr val="58595B"/>
                </a:solidFill>
                <a:effectLst/>
                <a:uLnTx/>
                <a:uFillTx/>
                <a:latin typeface="Arial"/>
                <a:ea typeface="+mn-ea"/>
                <a:cs typeface="+mn-cs"/>
              </a:rPr>
              <a:t>mTNBC</a:t>
            </a:r>
            <a:r>
              <a:rPr kumimoji="0" lang="en-US" sz="700" b="0" i="0" u="none" strike="noStrike" kern="0" cap="none" spc="0" normalizeH="0" baseline="0" noProof="0" dirty="0">
                <a:ln>
                  <a:noFill/>
                </a:ln>
                <a:solidFill>
                  <a:srgbClr val="58595B"/>
                </a:solidFill>
                <a:effectLst/>
                <a:uLnTx/>
                <a:uFillTx/>
                <a:latin typeface="Arial"/>
                <a:ea typeface="+mn-ea"/>
                <a:cs typeface="+mn-cs"/>
              </a:rPr>
              <a:t>, metastatic triple-negative breast cancer; OS, overall survival.</a:t>
            </a:r>
            <a:endParaRPr kumimoji="0" lang="en-US" sz="700" b="0" i="0" u="none" strike="noStrike" kern="0" cap="none" spc="0" normalizeH="0" baseline="30000" noProof="0" dirty="0">
              <a:ln>
                <a:noFill/>
              </a:ln>
              <a:solidFill>
                <a:srgbClr val="58595B"/>
              </a:solidFill>
              <a:effectLst/>
              <a:uLnTx/>
              <a:uFillTx/>
              <a:latin typeface="Arial"/>
              <a:ea typeface="+mn-ea"/>
              <a:cs typeface="Arial" panose="020B0604020202020204" pitchFamily="34" charset="0"/>
            </a:endParaRPr>
          </a:p>
          <a:p>
            <a:pPr>
              <a:lnSpc>
                <a:spcPct val="100000"/>
              </a:lnSpc>
              <a:spcBef>
                <a:spcPts val="0"/>
              </a:spcBef>
              <a:defRPr/>
            </a:pPr>
            <a:r>
              <a:rPr kumimoji="0" lang="en-GB" sz="700" i="0" u="none" strike="noStrike" kern="0" cap="none" spc="0" normalizeH="0" baseline="0" noProof="0" dirty="0">
                <a:ln>
                  <a:noFill/>
                </a:ln>
                <a:solidFill>
                  <a:srgbClr val="58595B"/>
                </a:solidFill>
                <a:effectLst/>
                <a:uLnTx/>
                <a:uFillTx/>
                <a:latin typeface="Arial"/>
                <a:ea typeface="+mn-ea"/>
                <a:cs typeface="+mn-cs"/>
              </a:rPr>
              <a:t>1</a:t>
            </a:r>
            <a:r>
              <a:rPr kumimoji="0" lang="en-GB" sz="700" b="0" i="0" u="none" strike="noStrike" kern="0" cap="none" spc="0" normalizeH="0" baseline="0" noProof="0" dirty="0">
                <a:ln>
                  <a:noFill/>
                </a:ln>
                <a:solidFill>
                  <a:srgbClr val="58595B"/>
                </a:solidFill>
                <a:effectLst/>
                <a:uLnTx/>
                <a:uFillTx/>
                <a:latin typeface="Arial"/>
                <a:ea typeface="+mn-ea"/>
                <a:cs typeface="+mn-cs"/>
              </a:rPr>
              <a:t>. </a:t>
            </a:r>
            <a:r>
              <a:rPr kumimoji="0" lang="en-GB" sz="700" b="0" i="0" u="none" strike="noStrike" kern="0" cap="none" spc="0" normalizeH="0" baseline="0" noProof="0" dirty="0" err="1">
                <a:ln>
                  <a:noFill/>
                </a:ln>
                <a:solidFill>
                  <a:srgbClr val="58595B"/>
                </a:solidFill>
                <a:effectLst/>
                <a:uLnTx/>
                <a:uFillTx/>
                <a:latin typeface="Arial"/>
                <a:ea typeface="+mn-ea"/>
                <a:cs typeface="+mn-cs"/>
              </a:rPr>
              <a:t>Gennari</a:t>
            </a:r>
            <a:r>
              <a:rPr kumimoji="0" lang="en-GB" sz="700" b="0" i="0" u="none" strike="noStrike" kern="0" cap="none" spc="0" normalizeH="0" baseline="0" noProof="0" dirty="0">
                <a:ln>
                  <a:noFill/>
                </a:ln>
                <a:solidFill>
                  <a:srgbClr val="58595B"/>
                </a:solidFill>
                <a:effectLst/>
                <a:uLnTx/>
                <a:uFillTx/>
                <a:latin typeface="Arial"/>
                <a:ea typeface="+mn-ea"/>
                <a:cs typeface="+mn-cs"/>
              </a:rPr>
              <a:t> A, et al. </a:t>
            </a:r>
            <a:r>
              <a:rPr kumimoji="0" lang="en-GB" sz="700" b="0" i="1" u="none" strike="noStrike" kern="0" cap="none" spc="0" normalizeH="0" baseline="0" noProof="0" dirty="0">
                <a:ln>
                  <a:noFill/>
                </a:ln>
                <a:solidFill>
                  <a:srgbClr val="58595B"/>
                </a:solidFill>
                <a:effectLst/>
                <a:uLnTx/>
                <a:uFillTx/>
                <a:latin typeface="Arial"/>
                <a:ea typeface="+mn-ea"/>
                <a:cs typeface="+mn-cs"/>
              </a:rPr>
              <a:t>Ann Oncol</a:t>
            </a:r>
            <a:r>
              <a:rPr kumimoji="0" lang="en-GB" sz="700" b="0" i="0" u="none" strike="noStrike" kern="0" cap="none" spc="0" normalizeH="0" baseline="0" noProof="0" dirty="0">
                <a:ln>
                  <a:noFill/>
                </a:ln>
                <a:solidFill>
                  <a:srgbClr val="58595B"/>
                </a:solidFill>
                <a:effectLst/>
                <a:uLnTx/>
                <a:uFillTx/>
                <a:latin typeface="Arial"/>
                <a:ea typeface="+mn-ea"/>
                <a:cs typeface="+mn-cs"/>
              </a:rPr>
              <a:t>. 2021;32(12):1475–1495</a:t>
            </a:r>
            <a:r>
              <a:rPr kumimoji="0" lang="en-US" sz="700" b="0" i="0" u="none" strike="noStrike" kern="0" cap="none" spc="0" normalizeH="0" baseline="0" noProof="0" dirty="0">
                <a:ln>
                  <a:noFill/>
                </a:ln>
                <a:solidFill>
                  <a:srgbClr val="58595B"/>
                </a:solidFill>
                <a:effectLst/>
                <a:uLnTx/>
                <a:uFillTx/>
                <a:latin typeface="Arial"/>
                <a:ea typeface="+mn-ea"/>
                <a:cs typeface="+mn-cs"/>
              </a:rPr>
              <a:t>. </a:t>
            </a:r>
            <a:r>
              <a:rPr kumimoji="0" lang="en-US" sz="700" i="0" u="none" strike="noStrike" kern="0" cap="none" spc="0" normalizeH="0" baseline="0" noProof="0" dirty="0">
                <a:ln>
                  <a:noFill/>
                </a:ln>
                <a:solidFill>
                  <a:srgbClr val="58595B"/>
                </a:solidFill>
                <a:effectLst/>
                <a:uLnTx/>
                <a:uFillTx/>
                <a:latin typeface="Arial"/>
                <a:ea typeface="+mn-ea"/>
                <a:cs typeface="+mn-cs"/>
              </a:rPr>
              <a:t>2</a:t>
            </a:r>
            <a:r>
              <a:rPr kumimoji="0" lang="en-US" sz="700" b="0" i="0" u="none" strike="noStrike" kern="0" cap="none" spc="0" normalizeH="0" baseline="0" noProof="0" dirty="0">
                <a:ln>
                  <a:noFill/>
                </a:ln>
                <a:solidFill>
                  <a:srgbClr val="58595B"/>
                </a:solidFill>
                <a:effectLst/>
                <a:uLnTx/>
                <a:uFillTx/>
                <a:latin typeface="Arial"/>
                <a:ea typeface="+mn-ea"/>
                <a:cs typeface="+mn-cs"/>
              </a:rPr>
              <a:t>.</a:t>
            </a:r>
            <a:r>
              <a:rPr kumimoji="0" lang="en-US" sz="700" b="1" i="0" u="none" strike="noStrike" kern="0" cap="none" spc="0" normalizeH="0" baseline="0" noProof="0" dirty="0">
                <a:ln>
                  <a:noFill/>
                </a:ln>
                <a:solidFill>
                  <a:srgbClr val="58595B"/>
                </a:solidFill>
                <a:effectLst/>
                <a:uLnTx/>
                <a:uFillTx/>
                <a:latin typeface="Arial"/>
                <a:ea typeface="MyriadPro-Regular"/>
                <a:cs typeface="Arial" panose="020B0604020202020204" pitchFamily="34" charset="0"/>
              </a:rPr>
              <a:t> </a:t>
            </a:r>
            <a:r>
              <a:rPr kumimoji="0" lang="en-US" sz="700" b="0" i="0" u="none" strike="noStrike" kern="0" cap="none" spc="0" normalizeH="0" baseline="0" noProof="0" dirty="0">
                <a:ln>
                  <a:noFill/>
                </a:ln>
                <a:solidFill>
                  <a:srgbClr val="58595B"/>
                </a:solidFill>
                <a:effectLst/>
                <a:uLnTx/>
                <a:uFillTx/>
                <a:latin typeface="Arial"/>
                <a:ea typeface="MyriadPro-Regular"/>
                <a:cs typeface="Arial" panose="020B0604020202020204" pitchFamily="34" charset="0"/>
              </a:rPr>
              <a:t>Referenced with permission from the NCCN Clinical Practice Guidelines in Oncology (NCCN Guidelines) for Breast Cancer V.4.2022.c National Comprehensive Cancer Network, Inc. 2022. All rights reserved. 2022. To view the most recent and complete version of the guidelines, go online to NCCN.org</a:t>
            </a:r>
            <a:r>
              <a:rPr kumimoji="0" lang="en-US" sz="700" b="0" i="0" u="none" strike="noStrike" kern="0" cap="none" spc="0" normalizeH="0" baseline="0" noProof="0" dirty="0">
                <a:ln>
                  <a:noFill/>
                </a:ln>
                <a:solidFill>
                  <a:srgbClr val="58595B"/>
                </a:solidFill>
                <a:effectLst/>
                <a:uLnTx/>
                <a:uFillTx/>
                <a:latin typeface="Arial"/>
                <a:ea typeface="+mn-ea"/>
                <a:cs typeface="+mn-cs"/>
              </a:rPr>
              <a:t> </a:t>
            </a:r>
            <a:r>
              <a:rPr kumimoji="0" lang="en-US" sz="700" i="0" u="none" strike="noStrike" kern="0" cap="none" spc="0" normalizeH="0" baseline="0" noProof="0" dirty="0">
                <a:ln>
                  <a:noFill/>
                </a:ln>
                <a:solidFill>
                  <a:srgbClr val="58595B"/>
                </a:solidFill>
                <a:effectLst/>
                <a:uLnTx/>
                <a:uFillTx/>
                <a:latin typeface="Arial"/>
                <a:ea typeface="+mn-ea"/>
                <a:cs typeface="+mn-cs"/>
              </a:rPr>
              <a:t>3</a:t>
            </a:r>
            <a:r>
              <a:rPr kumimoji="0" lang="en-US" sz="700" b="0" i="0" u="none" strike="noStrike" kern="0" cap="none" spc="0" normalizeH="0" baseline="0" noProof="0" dirty="0">
                <a:ln>
                  <a:noFill/>
                </a:ln>
                <a:solidFill>
                  <a:srgbClr val="58595B"/>
                </a:solidFill>
                <a:effectLst/>
                <a:uLnTx/>
                <a:uFillTx/>
                <a:latin typeface="Arial"/>
                <a:ea typeface="+mn-ea"/>
                <a:cs typeface="+mn-cs"/>
              </a:rPr>
              <a:t>. </a:t>
            </a:r>
            <a:r>
              <a:rPr kumimoji="0" lang="en-US" sz="700" b="0" i="0" u="none" strike="noStrike" kern="0" cap="none" spc="-10" normalizeH="0" baseline="0" noProof="0" dirty="0">
                <a:ln>
                  <a:noFill/>
                </a:ln>
                <a:solidFill>
                  <a:srgbClr val="58595B"/>
                </a:solidFill>
                <a:effectLst/>
                <a:uLnTx/>
                <a:uFillTx/>
                <a:latin typeface="Arial"/>
                <a:ea typeface="+mn-ea"/>
                <a:cs typeface="Arial"/>
              </a:rPr>
              <a:t>TRODELVY (</a:t>
            </a:r>
            <a:r>
              <a:rPr kumimoji="0" lang="en-US" sz="700" b="0" i="0" u="none" strike="noStrike" kern="0" cap="none" spc="-10" normalizeH="0" baseline="0" noProof="0" dirty="0" err="1">
                <a:ln>
                  <a:noFill/>
                </a:ln>
                <a:solidFill>
                  <a:srgbClr val="58595B"/>
                </a:solidFill>
                <a:effectLst/>
                <a:uLnTx/>
                <a:uFillTx/>
                <a:latin typeface="Arial"/>
                <a:ea typeface="+mn-ea"/>
                <a:cs typeface="Arial"/>
              </a:rPr>
              <a:t>sacituzumab</a:t>
            </a:r>
            <a:r>
              <a:rPr kumimoji="0" lang="en-US" sz="700" b="0" i="0" u="none" strike="noStrike" kern="0" cap="none" spc="-10" normalizeH="0" baseline="0" noProof="0" dirty="0">
                <a:ln>
                  <a:noFill/>
                </a:ln>
                <a:solidFill>
                  <a:srgbClr val="58595B"/>
                </a:solidFill>
                <a:effectLst/>
                <a:uLnTx/>
                <a:uFillTx/>
                <a:latin typeface="Arial"/>
                <a:ea typeface="+mn-ea"/>
                <a:cs typeface="Arial"/>
              </a:rPr>
              <a:t> </a:t>
            </a:r>
            <a:r>
              <a:rPr kumimoji="0" lang="en-US" sz="700" b="0" i="0" u="none" strike="noStrike" kern="0" cap="none" spc="-10" normalizeH="0" baseline="0" noProof="0" dirty="0" err="1">
                <a:ln>
                  <a:noFill/>
                </a:ln>
                <a:solidFill>
                  <a:srgbClr val="58595B"/>
                </a:solidFill>
                <a:effectLst/>
                <a:uLnTx/>
                <a:uFillTx/>
                <a:latin typeface="Arial"/>
                <a:ea typeface="+mn-ea"/>
                <a:cs typeface="Arial"/>
              </a:rPr>
              <a:t>govitecan</a:t>
            </a:r>
            <a:r>
              <a:rPr kumimoji="0" lang="en-US" sz="700" b="0" i="0" u="none" strike="noStrike" kern="0" cap="none" spc="-10" normalizeH="0" baseline="0" noProof="0" dirty="0">
                <a:ln>
                  <a:noFill/>
                </a:ln>
                <a:solidFill>
                  <a:srgbClr val="58595B"/>
                </a:solidFill>
                <a:effectLst/>
                <a:uLnTx/>
                <a:uFillTx/>
                <a:latin typeface="Arial"/>
                <a:ea typeface="+mn-ea"/>
                <a:cs typeface="Arial"/>
              </a:rPr>
              <a:t>) prescribing information approved by Israeli ministry of health</a:t>
            </a:r>
            <a:r>
              <a:rPr kumimoji="0" lang="en-US" sz="700" b="0" i="0" u="none" strike="noStrike" kern="0" cap="none" spc="0" normalizeH="0" baseline="0" noProof="0" dirty="0">
                <a:ln>
                  <a:noFill/>
                </a:ln>
                <a:solidFill>
                  <a:srgbClr val="58595B"/>
                </a:solidFill>
                <a:effectLst/>
                <a:uLnTx/>
                <a:uFillTx/>
                <a:latin typeface="Arial"/>
                <a:ea typeface="+mn-ea"/>
                <a:cs typeface="+mn-cs"/>
              </a:rPr>
              <a:t>. </a:t>
            </a:r>
            <a:r>
              <a:rPr kumimoji="0" lang="en-US" sz="700" i="0" u="none" strike="noStrike" kern="0" cap="none" spc="0" normalizeH="0" baseline="0" noProof="0" dirty="0">
                <a:ln>
                  <a:noFill/>
                </a:ln>
                <a:solidFill>
                  <a:srgbClr val="58595B"/>
                </a:solidFill>
                <a:effectLst/>
                <a:uLnTx/>
                <a:uFillTx/>
                <a:latin typeface="Arial"/>
                <a:ea typeface="+mn-ea"/>
                <a:cs typeface="+mn-cs"/>
              </a:rPr>
              <a:t>4</a:t>
            </a:r>
            <a:r>
              <a:rPr kumimoji="0" lang="en-US" sz="700" b="0" i="0" u="none" strike="noStrike" kern="0" cap="none" spc="0" normalizeH="0" baseline="0" noProof="0" dirty="0">
                <a:ln>
                  <a:noFill/>
                </a:ln>
                <a:solidFill>
                  <a:srgbClr val="58595B"/>
                </a:solidFill>
                <a:effectLst/>
                <a:uLnTx/>
                <a:uFillTx/>
                <a:latin typeface="Arial"/>
                <a:ea typeface="+mn-ea"/>
                <a:cs typeface="+mn-cs"/>
              </a:rPr>
              <a:t>.</a:t>
            </a:r>
            <a:r>
              <a:rPr lang="en-GB" sz="700" b="0" dirty="0">
                <a:solidFill>
                  <a:schemeClr val="accent3"/>
                </a:solidFill>
                <a:latin typeface="Arial"/>
                <a:cs typeface="Calibri"/>
              </a:rPr>
              <a:t> Bardia A, et al. ASCO 2022. </a:t>
            </a:r>
            <a:r>
              <a:rPr lang="en-GB" sz="700" b="0" dirty="0" err="1">
                <a:solidFill>
                  <a:schemeClr val="accent3"/>
                </a:solidFill>
                <a:latin typeface="Arial"/>
                <a:cs typeface="Calibri"/>
              </a:rPr>
              <a:t>Pster</a:t>
            </a:r>
            <a:r>
              <a:rPr lang="en-GB" sz="700" b="0" dirty="0">
                <a:solidFill>
                  <a:schemeClr val="accent3"/>
                </a:solidFill>
                <a:latin typeface="Arial"/>
                <a:cs typeface="Calibri"/>
              </a:rPr>
              <a:t> 1071 ;</a:t>
            </a:r>
            <a:r>
              <a:rPr lang="en-US" sz="700" b="0" dirty="0">
                <a:solidFill>
                  <a:schemeClr val="accent3"/>
                </a:solidFill>
                <a:latin typeface="Arial"/>
                <a:cs typeface="Calibri"/>
              </a:rPr>
              <a:t> Final results from the phase 3 ASCENT study.</a:t>
            </a:r>
          </a:p>
          <a:p>
            <a:pPr>
              <a:lnSpc>
                <a:spcPct val="100000"/>
              </a:lnSpc>
              <a:spcBef>
                <a:spcPts val="0"/>
              </a:spcBef>
              <a:defRPr/>
            </a:pPr>
            <a:r>
              <a:rPr kumimoji="0" lang="en-US" sz="700" b="0" i="0" u="none" strike="noStrike" kern="0" cap="none" spc="0" normalizeH="0" baseline="0" noProof="0" dirty="0">
                <a:ln>
                  <a:noFill/>
                </a:ln>
                <a:solidFill>
                  <a:srgbClr val="58595B"/>
                </a:solidFill>
                <a:effectLst/>
                <a:uLnTx/>
                <a:uFillTx/>
                <a:latin typeface="Arial"/>
                <a:ea typeface="+mn-ea"/>
                <a:cs typeface="+mn-cs"/>
              </a:rPr>
              <a:t>  </a:t>
            </a:r>
            <a:r>
              <a:rPr kumimoji="0" lang="en-US" sz="700" i="0" u="none" strike="noStrike" kern="0" cap="none" spc="0" normalizeH="0" baseline="0" noProof="0" dirty="0">
                <a:ln>
                  <a:noFill/>
                </a:ln>
                <a:solidFill>
                  <a:srgbClr val="58595B"/>
                </a:solidFill>
                <a:effectLst/>
                <a:uLnTx/>
                <a:uFillTx/>
                <a:latin typeface="Arial"/>
                <a:ea typeface="+mn-ea"/>
                <a:cs typeface="+mn-cs"/>
              </a:rPr>
              <a:t>5</a:t>
            </a:r>
            <a:r>
              <a:rPr kumimoji="0" lang="en-US" sz="700" b="0" i="0" u="none" strike="noStrike" kern="0" cap="none" spc="0" normalizeH="0" baseline="0" noProof="0" dirty="0">
                <a:ln>
                  <a:noFill/>
                </a:ln>
                <a:solidFill>
                  <a:srgbClr val="58595B"/>
                </a:solidFill>
                <a:effectLst/>
                <a:uLnTx/>
                <a:uFillTx/>
                <a:latin typeface="Arial"/>
                <a:ea typeface="+mn-ea"/>
                <a:cs typeface="+mn-cs"/>
              </a:rPr>
              <a:t>.Bardia A, et al. </a:t>
            </a:r>
            <a:r>
              <a:rPr kumimoji="0" lang="en-US" sz="700" b="0" i="1" u="none" strike="noStrike" kern="0" cap="none" spc="0" normalizeH="0" baseline="0" noProof="0" dirty="0">
                <a:ln>
                  <a:noFill/>
                </a:ln>
                <a:solidFill>
                  <a:srgbClr val="58595B"/>
                </a:solidFill>
                <a:effectLst/>
                <a:uLnTx/>
                <a:uFillTx/>
                <a:latin typeface="Arial"/>
                <a:ea typeface="+mn-ea"/>
                <a:cs typeface="+mn-cs"/>
              </a:rPr>
              <a:t>N </a:t>
            </a:r>
            <a:r>
              <a:rPr kumimoji="0" lang="en-US" sz="700" b="0" i="1" u="none" strike="noStrike" kern="0" cap="none" spc="0" normalizeH="0" baseline="0" noProof="0" dirty="0" err="1">
                <a:ln>
                  <a:noFill/>
                </a:ln>
                <a:solidFill>
                  <a:srgbClr val="58595B"/>
                </a:solidFill>
                <a:effectLst/>
                <a:uLnTx/>
                <a:uFillTx/>
                <a:latin typeface="Arial"/>
                <a:ea typeface="+mn-ea"/>
                <a:cs typeface="+mn-cs"/>
              </a:rPr>
              <a:t>Engl</a:t>
            </a:r>
            <a:r>
              <a:rPr kumimoji="0" lang="en-US" sz="700" b="0" i="1" u="none" strike="noStrike" kern="0" cap="none" spc="0" normalizeH="0" baseline="0" noProof="0" dirty="0">
                <a:ln>
                  <a:noFill/>
                </a:ln>
                <a:solidFill>
                  <a:srgbClr val="58595B"/>
                </a:solidFill>
                <a:effectLst/>
                <a:uLnTx/>
                <a:uFillTx/>
                <a:latin typeface="Arial"/>
                <a:ea typeface="+mn-ea"/>
                <a:cs typeface="+mn-cs"/>
              </a:rPr>
              <a:t> J Med</a:t>
            </a:r>
            <a:r>
              <a:rPr kumimoji="0" lang="en-US" sz="700" b="0" i="0" u="none" strike="noStrike" kern="0" cap="none" spc="0" normalizeH="0" baseline="0" noProof="0" dirty="0">
                <a:ln>
                  <a:noFill/>
                </a:ln>
                <a:solidFill>
                  <a:srgbClr val="58595B"/>
                </a:solidFill>
                <a:effectLst/>
                <a:uLnTx/>
                <a:uFillTx/>
                <a:latin typeface="Arial"/>
                <a:ea typeface="+mn-ea"/>
                <a:cs typeface="+mn-cs"/>
              </a:rPr>
              <a:t>. 2021;384(16):1529-1541 , </a:t>
            </a:r>
            <a:r>
              <a:rPr kumimoji="0" lang="en-US" sz="700" i="0" u="none" strike="noStrike" kern="0" cap="none" spc="0" normalizeH="0" baseline="0" noProof="0" dirty="0">
                <a:ln>
                  <a:noFill/>
                </a:ln>
                <a:solidFill>
                  <a:srgbClr val="58595B"/>
                </a:solidFill>
                <a:effectLst/>
                <a:uLnTx/>
                <a:uFillTx/>
                <a:latin typeface="Arial"/>
                <a:ea typeface="+mn-ea"/>
                <a:cs typeface="+mn-cs"/>
              </a:rPr>
              <a:t>5</a:t>
            </a:r>
            <a:r>
              <a:rPr kumimoji="0" lang="en-US" sz="700" b="0" i="0" u="none" strike="noStrike" kern="0" cap="none" spc="0" normalizeH="0" baseline="0" noProof="0" dirty="0">
                <a:ln>
                  <a:noFill/>
                </a:ln>
                <a:solidFill>
                  <a:srgbClr val="58595B"/>
                </a:solidFill>
                <a:effectLst/>
                <a:uLnTx/>
                <a:uFillTx/>
                <a:latin typeface="Arial"/>
                <a:ea typeface="+mn-ea"/>
                <a:cs typeface="+mn-cs"/>
              </a:rPr>
              <a:t>. </a:t>
            </a:r>
            <a:r>
              <a:rPr kumimoji="0" lang="en-GB" sz="700" b="0" i="0" u="none" strike="noStrike" kern="0" cap="none" spc="0" normalizeH="0" baseline="0" noProof="0" dirty="0">
                <a:ln>
                  <a:noFill/>
                </a:ln>
                <a:solidFill>
                  <a:srgbClr val="58595B"/>
                </a:solidFill>
                <a:effectLst/>
                <a:uLnTx/>
                <a:uFillTx/>
                <a:latin typeface="Arial"/>
                <a:ea typeface="+mn-ea"/>
                <a:cs typeface="+mn-cs"/>
              </a:rPr>
              <a:t>Rugo H, et al. Poster. SABCS [virtual meeting]. 2020 (</a:t>
            </a:r>
            <a:r>
              <a:rPr kumimoji="0" lang="en-GB" sz="700" b="0" i="0" u="none" strike="noStrike" kern="0" cap="none" spc="0" normalizeH="0" baseline="0" noProof="0" dirty="0" err="1">
                <a:ln>
                  <a:noFill/>
                </a:ln>
                <a:solidFill>
                  <a:srgbClr val="58595B"/>
                </a:solidFill>
                <a:effectLst/>
                <a:uLnTx/>
                <a:uFillTx/>
                <a:latin typeface="Arial"/>
                <a:ea typeface="+mn-ea"/>
                <a:cs typeface="+mn-cs"/>
              </a:rPr>
              <a:t>abstr</a:t>
            </a:r>
            <a:r>
              <a:rPr kumimoji="0" lang="en-GB" sz="700" b="0" i="0" u="none" strike="noStrike" kern="0" cap="none" spc="0" normalizeH="0" baseline="0" noProof="0" dirty="0">
                <a:ln>
                  <a:noFill/>
                </a:ln>
                <a:solidFill>
                  <a:srgbClr val="58595B"/>
                </a:solidFill>
                <a:effectLst/>
                <a:uLnTx/>
                <a:uFillTx/>
                <a:latin typeface="Arial"/>
                <a:ea typeface="+mn-ea"/>
                <a:cs typeface="+mn-cs"/>
              </a:rPr>
              <a:t> PS11- 09).  </a:t>
            </a:r>
            <a:r>
              <a:rPr kumimoji="0" lang="en-GB" sz="700" i="0" u="none" strike="noStrike" kern="0" cap="none" spc="0" normalizeH="0" baseline="0" noProof="0" dirty="0">
                <a:ln>
                  <a:noFill/>
                </a:ln>
                <a:solidFill>
                  <a:srgbClr val="58595B"/>
                </a:solidFill>
                <a:effectLst/>
                <a:uLnTx/>
                <a:uFillTx/>
                <a:latin typeface="Arial"/>
                <a:ea typeface="+mn-ea"/>
                <a:cs typeface="+mn-cs"/>
              </a:rPr>
              <a:t>6. </a:t>
            </a:r>
            <a:r>
              <a:rPr kumimoji="0" lang="en-GB" sz="700" i="0" u="none" strike="noStrike" kern="0" cap="none" spc="0" normalizeH="0" baseline="0" noProof="0">
                <a:ln>
                  <a:noFill/>
                </a:ln>
                <a:solidFill>
                  <a:srgbClr val="58595B"/>
                </a:solidFill>
                <a:effectLst/>
                <a:uLnTx/>
                <a:uFillTx/>
                <a:latin typeface="Arial"/>
                <a:ea typeface="+mn-ea"/>
                <a:cs typeface="+mn-cs"/>
              </a:rPr>
              <a:t>https://www.esmo.org/guidelines/esmo-mcbs/esmo-mcbs-for-solid-tumours/esmo-mcbs-scorecards/scorecard-271-1</a:t>
            </a:r>
            <a:endParaRPr kumimoji="0" lang="en-GB" sz="700" i="0" u="none" strike="noStrike" kern="0" cap="none" spc="0" normalizeH="0" baseline="0" noProof="0" dirty="0">
              <a:ln>
                <a:noFill/>
              </a:ln>
              <a:solidFill>
                <a:srgbClr val="58595B"/>
              </a:solidFill>
              <a:effectLst/>
              <a:uLnTx/>
              <a:uFillTx/>
              <a:latin typeface="Arial"/>
              <a:ea typeface="+mn-ea"/>
              <a:cs typeface="+mn-cs"/>
            </a:endParaRPr>
          </a:p>
          <a:p>
            <a:pPr>
              <a:lnSpc>
                <a:spcPct val="100000"/>
              </a:lnSpc>
              <a:spcBef>
                <a:spcPts val="0"/>
              </a:spcBef>
              <a:defRPr/>
            </a:pPr>
            <a:r>
              <a:rPr kumimoji="0" lang="en-US" sz="700" b="0" i="0" u="none" strike="noStrike" kern="0" cap="none" spc="0" normalizeH="0" baseline="0" noProof="0" dirty="0">
                <a:ln>
                  <a:noFill/>
                </a:ln>
                <a:solidFill>
                  <a:srgbClr val="58595B"/>
                </a:solidFill>
                <a:effectLst/>
                <a:uLnTx/>
                <a:uFillTx/>
                <a:latin typeface="Arial"/>
                <a:ea typeface="+mn-ea"/>
                <a:cs typeface="+mn-cs"/>
              </a:rPr>
              <a:t>7. </a:t>
            </a:r>
            <a:r>
              <a:rPr kumimoji="0" lang="en-US" sz="700" b="0" i="0" u="none" strike="noStrike" kern="0" cap="none" spc="0" normalizeH="0" baseline="0" noProof="0" dirty="0" err="1">
                <a:ln>
                  <a:noFill/>
                </a:ln>
                <a:solidFill>
                  <a:srgbClr val="58595B"/>
                </a:solidFill>
                <a:effectLst/>
                <a:uLnTx/>
                <a:uFillTx/>
                <a:latin typeface="Arial"/>
                <a:ea typeface="+mn-ea"/>
                <a:cs typeface="+mn-cs"/>
              </a:rPr>
              <a:t>Loibl</a:t>
            </a:r>
            <a:r>
              <a:rPr kumimoji="0" lang="en-US" sz="700" b="0" i="0" u="none" strike="noStrike" kern="0" cap="none" spc="0" normalizeH="0" baseline="0" noProof="0" dirty="0">
                <a:ln>
                  <a:noFill/>
                </a:ln>
                <a:solidFill>
                  <a:srgbClr val="58595B"/>
                </a:solidFill>
                <a:effectLst/>
                <a:uLnTx/>
                <a:uFillTx/>
                <a:latin typeface="Arial"/>
                <a:ea typeface="+mn-ea"/>
                <a:cs typeface="+mn-cs"/>
              </a:rPr>
              <a:t> S. et al.,  Health-related quality of life in the phase III ASCENT trial. Euro J Cancer. 2022 Oct 178</a:t>
            </a:r>
            <a:r>
              <a:rPr kumimoji="0" lang="en-US" sz="700" i="0" u="none" strike="noStrike" kern="0" cap="none" spc="0" normalizeH="0" baseline="0" noProof="0" dirty="0">
                <a:ln>
                  <a:noFill/>
                </a:ln>
                <a:solidFill>
                  <a:srgbClr val="58595B"/>
                </a:solidFill>
                <a:effectLst/>
                <a:uLnTx/>
                <a:uFillTx/>
                <a:latin typeface="Arial"/>
                <a:ea typeface="+mn-ea"/>
                <a:cs typeface="+mn-cs"/>
              </a:rPr>
              <a:t>.</a:t>
            </a:r>
            <a:endParaRPr kumimoji="0" lang="en-US" sz="700" b="0" i="0" u="none" strike="noStrike" kern="0" cap="none" spc="0" normalizeH="0" baseline="0" noProof="0" dirty="0">
              <a:ln>
                <a:noFill/>
              </a:ln>
              <a:solidFill>
                <a:srgbClr val="58595B"/>
              </a:solidFill>
              <a:effectLst/>
              <a:uLnTx/>
              <a:uFillTx/>
              <a:latin typeface="Arial"/>
              <a:ea typeface="+mn-ea"/>
              <a:cs typeface="Calibri"/>
            </a:endParaRPr>
          </a:p>
        </p:txBody>
      </p:sp>
      <p:sp>
        <p:nvSpPr>
          <p:cNvPr id="9" name="TextBox 8">
            <a:extLst>
              <a:ext uri="{FF2B5EF4-FFF2-40B4-BE49-F238E27FC236}">
                <a16:creationId xmlns:a16="http://schemas.microsoft.com/office/drawing/2014/main" id="{4F278990-6950-59EB-5EB8-C61A35B2C0AF}"/>
              </a:ext>
            </a:extLst>
          </p:cNvPr>
          <p:cNvSpPr txBox="1"/>
          <p:nvPr/>
        </p:nvSpPr>
        <p:spPr>
          <a:xfrm>
            <a:off x="202883" y="5280248"/>
            <a:ext cx="11786234" cy="379195"/>
          </a:xfrm>
          <a:prstGeom prst="rect">
            <a:avLst/>
          </a:prstGeom>
          <a:solidFill>
            <a:schemeClr val="bg2"/>
          </a:solidFill>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58595B"/>
                </a:solidFill>
                <a:effectLst/>
                <a:uLnTx/>
                <a:uFillTx/>
                <a:latin typeface="Arial"/>
              </a:rPr>
              <a:t>TRODELVY special warnings and precautions include traceability, severe or life-threatening neutropenia, severe diarrhoea, hypersensitivity, nausea and vomiting, use in patients with reduced UGT1A1 activity, embryo-foetal toxicity, and sodium. </a:t>
            </a:r>
          </a:p>
        </p:txBody>
      </p:sp>
      <p:sp>
        <p:nvSpPr>
          <p:cNvPr id="11" name="TextBox 10">
            <a:extLst>
              <a:ext uri="{FF2B5EF4-FFF2-40B4-BE49-F238E27FC236}">
                <a16:creationId xmlns:a16="http://schemas.microsoft.com/office/drawing/2014/main" id="{5AF6B34E-8529-5F2A-65F2-3FF8BE961D69}"/>
              </a:ext>
            </a:extLst>
          </p:cNvPr>
          <p:cNvSpPr txBox="1"/>
          <p:nvPr/>
        </p:nvSpPr>
        <p:spPr>
          <a:xfrm>
            <a:off x="706029" y="2040134"/>
            <a:ext cx="2844800" cy="252796"/>
          </a:xfrm>
          <a:prstGeom prst="rect">
            <a:avLst/>
          </a:prstGeom>
          <a:noFill/>
        </p:spPr>
        <p:txBody>
          <a:bodyPr wrap="square"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accent1"/>
                </a:solidFill>
                <a:effectLst/>
                <a:uLnTx/>
                <a:uFillTx/>
                <a:latin typeface="Arial"/>
              </a:rPr>
              <a:t>Indicated &amp; Reimbursed for</a:t>
            </a:r>
            <a:endParaRPr kumimoji="0" lang="en-GB" sz="1600" b="0" i="0" u="none" strike="noStrike" kern="0" cap="none" spc="0" normalizeH="0" baseline="0" noProof="0" dirty="0">
              <a:ln>
                <a:noFill/>
              </a:ln>
              <a:solidFill>
                <a:schemeClr val="accent1"/>
              </a:solidFill>
              <a:effectLst/>
              <a:uLnTx/>
              <a:uFillTx/>
              <a:latin typeface="Arial"/>
            </a:endParaRPr>
          </a:p>
        </p:txBody>
      </p:sp>
      <p:sp>
        <p:nvSpPr>
          <p:cNvPr id="12" name="TextBox 11">
            <a:extLst>
              <a:ext uri="{FF2B5EF4-FFF2-40B4-BE49-F238E27FC236}">
                <a16:creationId xmlns:a16="http://schemas.microsoft.com/office/drawing/2014/main" id="{DCA0CB52-0FB6-9122-06C6-CD02A435469F}"/>
              </a:ext>
            </a:extLst>
          </p:cNvPr>
          <p:cNvSpPr txBox="1"/>
          <p:nvPr/>
        </p:nvSpPr>
        <p:spPr>
          <a:xfrm>
            <a:off x="4055005" y="1993505"/>
            <a:ext cx="2844800" cy="252796"/>
          </a:xfrm>
          <a:prstGeom prst="rect">
            <a:avLst/>
          </a:prstGeom>
          <a:noFill/>
        </p:spPr>
        <p:txBody>
          <a:bodyPr wrap="square"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accent1"/>
                </a:solidFill>
                <a:effectLst/>
                <a:uLnTx/>
                <a:uFillTx/>
                <a:latin typeface="Arial"/>
              </a:rPr>
              <a:t>Median OS</a:t>
            </a:r>
          </a:p>
        </p:txBody>
      </p:sp>
      <p:sp>
        <p:nvSpPr>
          <p:cNvPr id="13" name="TextBox 12">
            <a:extLst>
              <a:ext uri="{FF2B5EF4-FFF2-40B4-BE49-F238E27FC236}">
                <a16:creationId xmlns:a16="http://schemas.microsoft.com/office/drawing/2014/main" id="{512D9450-C5DA-AA32-81D2-774C64679595}"/>
              </a:ext>
            </a:extLst>
          </p:cNvPr>
          <p:cNvSpPr txBox="1"/>
          <p:nvPr/>
        </p:nvSpPr>
        <p:spPr>
          <a:xfrm>
            <a:off x="7201322" y="1977832"/>
            <a:ext cx="3256376" cy="307777"/>
          </a:xfrm>
          <a:prstGeom prst="rect">
            <a:avLst/>
          </a:prstGeom>
          <a:noFill/>
        </p:spPr>
        <p:txBody>
          <a:bodyPr wrap="square"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schemeClr val="accent3">
                    <a:lumMod val="50000"/>
                  </a:schemeClr>
                </a:solidFill>
                <a:latin typeface="Arial"/>
              </a:rPr>
              <a:t>Familiar &amp; Manageable</a:t>
            </a:r>
          </a:p>
        </p:txBody>
      </p:sp>
      <p:sp>
        <p:nvSpPr>
          <p:cNvPr id="14" name="TextBox 13">
            <a:extLst>
              <a:ext uri="{FF2B5EF4-FFF2-40B4-BE49-F238E27FC236}">
                <a16:creationId xmlns:a16="http://schemas.microsoft.com/office/drawing/2014/main" id="{E752DF08-AF32-C5C6-C902-9508E26305D0}"/>
              </a:ext>
            </a:extLst>
          </p:cNvPr>
          <p:cNvSpPr txBox="1"/>
          <p:nvPr/>
        </p:nvSpPr>
        <p:spPr>
          <a:xfrm>
            <a:off x="644531" y="2324323"/>
            <a:ext cx="2844800" cy="307777"/>
          </a:xfrm>
          <a:prstGeom prst="rect">
            <a:avLst/>
          </a:prstGeom>
          <a:noFill/>
        </p:spPr>
        <p:txBody>
          <a:bodyPr wrap="square"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accent3">
                    <a:lumMod val="50000"/>
                  </a:schemeClr>
                </a:solidFill>
                <a:effectLst/>
                <a:uLnTx/>
                <a:uFillTx/>
                <a:latin typeface="Arial"/>
              </a:rPr>
              <a:t>2L+ </a:t>
            </a:r>
            <a:r>
              <a:rPr kumimoji="0" lang="en-GB" sz="2000" b="1" i="0" u="none" strike="noStrike" kern="0" cap="none" spc="0" normalizeH="0" baseline="0" noProof="0" dirty="0" err="1">
                <a:ln>
                  <a:noFill/>
                </a:ln>
                <a:solidFill>
                  <a:schemeClr val="accent3">
                    <a:lumMod val="50000"/>
                  </a:schemeClr>
                </a:solidFill>
                <a:effectLst/>
                <a:uLnTx/>
                <a:uFillTx/>
                <a:latin typeface="Arial"/>
              </a:rPr>
              <a:t>mTNBC</a:t>
            </a:r>
            <a:r>
              <a:rPr kumimoji="0" lang="en-GB" sz="2000" b="1" i="0" u="none" strike="noStrike" kern="0" cap="none" spc="0" normalizeH="0" baseline="30000" noProof="0" dirty="0">
                <a:ln>
                  <a:noFill/>
                </a:ln>
                <a:solidFill>
                  <a:schemeClr val="accent3">
                    <a:lumMod val="50000"/>
                  </a:schemeClr>
                </a:solidFill>
                <a:effectLst/>
                <a:uLnTx/>
                <a:uFillTx/>
                <a:latin typeface="Arial"/>
              </a:rPr>
              <a:t>˄</a:t>
            </a:r>
          </a:p>
        </p:txBody>
      </p:sp>
      <p:sp>
        <p:nvSpPr>
          <p:cNvPr id="15" name="TextBox 14">
            <a:extLst>
              <a:ext uri="{FF2B5EF4-FFF2-40B4-BE49-F238E27FC236}">
                <a16:creationId xmlns:a16="http://schemas.microsoft.com/office/drawing/2014/main" id="{AC4A47E1-BF4D-45FC-9CF8-FC5FC75658F6}"/>
              </a:ext>
            </a:extLst>
          </p:cNvPr>
          <p:cNvSpPr txBox="1"/>
          <p:nvPr/>
        </p:nvSpPr>
        <p:spPr>
          <a:xfrm>
            <a:off x="3854527" y="2302793"/>
            <a:ext cx="2844800" cy="307777"/>
          </a:xfrm>
          <a:prstGeom prst="rect">
            <a:avLst/>
          </a:prstGeom>
          <a:noFill/>
        </p:spPr>
        <p:txBody>
          <a:bodyPr wrap="square"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accent3">
                    <a:lumMod val="50000"/>
                  </a:schemeClr>
                </a:solidFill>
                <a:effectLst/>
                <a:uLnTx/>
                <a:uFillTx/>
                <a:latin typeface="Arial"/>
              </a:rPr>
              <a:t>~1 YEAR</a:t>
            </a:r>
          </a:p>
        </p:txBody>
      </p:sp>
      <p:sp>
        <p:nvSpPr>
          <p:cNvPr id="16" name="TextBox 15">
            <a:extLst>
              <a:ext uri="{FF2B5EF4-FFF2-40B4-BE49-F238E27FC236}">
                <a16:creationId xmlns:a16="http://schemas.microsoft.com/office/drawing/2014/main" id="{073864B2-8CD2-2F56-A819-8B7FBC099E4E}"/>
              </a:ext>
            </a:extLst>
          </p:cNvPr>
          <p:cNvSpPr txBox="1"/>
          <p:nvPr/>
        </p:nvSpPr>
        <p:spPr>
          <a:xfrm>
            <a:off x="7367089" y="2300905"/>
            <a:ext cx="2844800" cy="307777"/>
          </a:xfrm>
          <a:prstGeom prst="rect">
            <a:avLst/>
          </a:prstGeom>
          <a:noFill/>
        </p:spPr>
        <p:txBody>
          <a:bodyPr wrap="square"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accent3">
                    <a:lumMod val="50000"/>
                  </a:schemeClr>
                </a:solidFill>
                <a:effectLst/>
                <a:uLnTx/>
                <a:uFillTx/>
                <a:latin typeface="Arial"/>
              </a:rPr>
              <a:t>SAFETY PROFILE</a:t>
            </a:r>
          </a:p>
        </p:txBody>
      </p:sp>
      <p:sp>
        <p:nvSpPr>
          <p:cNvPr id="17" name="TextBox 16">
            <a:extLst>
              <a:ext uri="{FF2B5EF4-FFF2-40B4-BE49-F238E27FC236}">
                <a16:creationId xmlns:a16="http://schemas.microsoft.com/office/drawing/2014/main" id="{20C26D4A-AA62-0CDA-1731-BA6C9E460907}"/>
              </a:ext>
            </a:extLst>
          </p:cNvPr>
          <p:cNvSpPr txBox="1"/>
          <p:nvPr/>
        </p:nvSpPr>
        <p:spPr>
          <a:xfrm>
            <a:off x="549275" y="2949755"/>
            <a:ext cx="3158308" cy="568792"/>
          </a:xfrm>
          <a:prstGeom prst="rect">
            <a:avLst/>
          </a:prstGeom>
          <a:noFill/>
        </p:spPr>
        <p:txBody>
          <a:bodyPr wrap="square"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58595B"/>
                </a:solidFill>
                <a:effectLst/>
                <a:uLnTx/>
                <a:uFillTx/>
              </a:rPr>
              <a:t>ESMO &amp; NCCN guidelines recommend TRODELVY as a preferred treatment option for 2L </a:t>
            </a:r>
            <a:r>
              <a:rPr kumimoji="0" lang="en-GB" sz="1200" b="0" i="0" u="none" strike="noStrike" kern="0" cap="none" spc="0" normalizeH="0" baseline="0" noProof="0" dirty="0" err="1">
                <a:ln>
                  <a:noFill/>
                </a:ln>
                <a:solidFill>
                  <a:srgbClr val="58595B"/>
                </a:solidFill>
                <a:effectLst/>
                <a:uLnTx/>
                <a:uFillTx/>
              </a:rPr>
              <a:t>mTNBC</a:t>
            </a:r>
            <a:r>
              <a:rPr kumimoji="0" lang="en-US" sz="1200" b="0" i="0" u="none" strike="noStrike" kern="0" cap="none" spc="0" normalizeH="0" baseline="0" noProof="0" dirty="0">
                <a:ln>
                  <a:noFill/>
                </a:ln>
                <a:solidFill>
                  <a:srgbClr val="58595B"/>
                </a:solidFill>
                <a:effectLst/>
                <a:uLnTx/>
                <a:uFillTx/>
              </a:rPr>
              <a:t> ^</a:t>
            </a:r>
            <a:r>
              <a:rPr kumimoji="0" lang="en-GB" sz="1200" b="0" i="0" u="none" strike="noStrike" kern="0" cap="none" spc="0" normalizeH="0" baseline="30000" noProof="0" dirty="0">
                <a:ln>
                  <a:noFill/>
                </a:ln>
                <a:solidFill>
                  <a:srgbClr val="58595B"/>
                </a:solidFill>
                <a:effectLst/>
                <a:uLnTx/>
                <a:uFillTx/>
              </a:rPr>
              <a:t>1,2</a:t>
            </a:r>
            <a:endParaRPr kumimoji="0" lang="en-GB" sz="1200" b="0" i="0" u="none" strike="noStrike" kern="0" cap="none" spc="0" normalizeH="0" baseline="0" noProof="0" dirty="0">
              <a:ln>
                <a:noFill/>
              </a:ln>
              <a:solidFill>
                <a:srgbClr val="58595B"/>
              </a:solidFill>
              <a:effectLst/>
              <a:uLnTx/>
              <a:uFillTx/>
            </a:endParaRPr>
          </a:p>
        </p:txBody>
      </p:sp>
      <p:sp>
        <p:nvSpPr>
          <p:cNvPr id="18" name="TextBox 17">
            <a:extLst>
              <a:ext uri="{FF2B5EF4-FFF2-40B4-BE49-F238E27FC236}">
                <a16:creationId xmlns:a16="http://schemas.microsoft.com/office/drawing/2014/main" id="{D982646C-3AA4-E4FD-BA55-0982F80CAF05}"/>
              </a:ext>
            </a:extLst>
          </p:cNvPr>
          <p:cNvSpPr txBox="1"/>
          <p:nvPr/>
        </p:nvSpPr>
        <p:spPr>
          <a:xfrm>
            <a:off x="3868945" y="2750463"/>
            <a:ext cx="3180775" cy="639892"/>
          </a:xfrm>
          <a:prstGeom prst="rect">
            <a:avLst/>
          </a:prstGeom>
          <a:noFill/>
        </p:spPr>
        <p:txBody>
          <a:bodyPr wrap="square"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58595B"/>
                </a:solidFill>
                <a:effectLst/>
                <a:uLnTx/>
                <a:uFillTx/>
              </a:rPr>
              <a:t>Median OS: </a:t>
            </a:r>
            <a:br>
              <a:rPr kumimoji="0" lang="en-GB" sz="1050" b="0" i="0" u="none" strike="noStrike" kern="0" cap="none" spc="0" normalizeH="0" baseline="0" noProof="0" dirty="0">
                <a:ln>
                  <a:noFill/>
                </a:ln>
                <a:solidFill>
                  <a:srgbClr val="58595B"/>
                </a:solidFill>
                <a:effectLst/>
                <a:uLnTx/>
                <a:uFillTx/>
              </a:rPr>
            </a:br>
            <a:r>
              <a:rPr kumimoji="0" lang="en-GB" sz="1000" b="0" i="0" u="none" strike="noStrike" kern="0" cap="none" spc="0" normalizeH="0" baseline="0" noProof="0" dirty="0">
                <a:ln>
                  <a:noFill/>
                </a:ln>
                <a:solidFill>
                  <a:srgbClr val="58595B"/>
                </a:solidFill>
                <a:effectLst/>
                <a:uLnTx/>
                <a:uFillTx/>
              </a:rPr>
              <a:t>11.8 months with TRODELVY (95% Cl,10.5–13.8)</a:t>
            </a:r>
            <a:br>
              <a:rPr kumimoji="0" lang="en-GB" sz="1000" b="0" i="0" u="none" strike="noStrike" kern="0" cap="none" spc="0" normalizeH="0" baseline="0" noProof="0" dirty="0">
                <a:ln>
                  <a:noFill/>
                </a:ln>
                <a:solidFill>
                  <a:srgbClr val="58595B"/>
                </a:solidFill>
                <a:effectLst/>
                <a:uLnTx/>
                <a:uFillTx/>
              </a:rPr>
            </a:br>
            <a:r>
              <a:rPr kumimoji="0" lang="en-GB" sz="1000" b="0" i="0" u="none" strike="noStrike" kern="0" cap="none" spc="0" normalizeH="0" baseline="0" noProof="0" dirty="0">
                <a:ln>
                  <a:noFill/>
                </a:ln>
                <a:solidFill>
                  <a:srgbClr val="58595B"/>
                </a:solidFill>
                <a:effectLst/>
                <a:uLnTx/>
                <a:uFillTx/>
              </a:rPr>
              <a:t>vs 6.9 months with  single-agent chemotherapy</a:t>
            </a:r>
            <a:br>
              <a:rPr kumimoji="0" lang="en-GB" sz="1000" b="0" i="0" u="none" strike="noStrike" kern="0" cap="none" spc="0" normalizeH="0" baseline="0" noProof="0" dirty="0">
                <a:ln>
                  <a:noFill/>
                </a:ln>
                <a:solidFill>
                  <a:srgbClr val="58595B"/>
                </a:solidFill>
                <a:effectLst/>
                <a:uLnTx/>
                <a:uFillTx/>
              </a:rPr>
            </a:br>
            <a:r>
              <a:rPr kumimoji="0" lang="en-GB" sz="1000" b="0" i="0" u="none" strike="noStrike" kern="0" cap="none" spc="0" normalizeH="0" baseline="0" noProof="0" dirty="0">
                <a:ln>
                  <a:noFill/>
                </a:ln>
                <a:solidFill>
                  <a:srgbClr val="58595B"/>
                </a:solidFill>
                <a:effectLst/>
                <a:uLnTx/>
                <a:uFillTx/>
              </a:rPr>
              <a:t>(95% Cl, 5.9–7.7); </a:t>
            </a:r>
            <a:r>
              <a:rPr kumimoji="0" lang="en-GB" sz="1000" b="0" i="1" u="none" strike="noStrike" kern="0" cap="none" spc="0" normalizeH="0" baseline="0" noProof="0" dirty="0">
                <a:ln>
                  <a:noFill/>
                </a:ln>
                <a:solidFill>
                  <a:srgbClr val="58595B"/>
                </a:solidFill>
                <a:effectLst/>
                <a:uLnTx/>
                <a:uFillTx/>
              </a:rPr>
              <a:t>P</a:t>
            </a:r>
            <a:r>
              <a:rPr kumimoji="0" lang="en-GB" sz="1000" b="0" i="0" u="none" strike="noStrike" kern="0" cap="none" spc="0" normalizeH="0" baseline="0" noProof="0" dirty="0">
                <a:ln>
                  <a:noFill/>
                </a:ln>
                <a:solidFill>
                  <a:srgbClr val="58595B"/>
                </a:solidFill>
                <a:effectLst/>
                <a:uLnTx/>
                <a:uFillTx/>
              </a:rPr>
              <a:t>&lt;.0001*</a:t>
            </a:r>
            <a:r>
              <a:rPr kumimoji="0" lang="en-GB" sz="1000" b="0" i="0" u="none" strike="noStrike" kern="0" cap="none" spc="0" normalizeH="0" baseline="30000" noProof="0" dirty="0">
                <a:ln>
                  <a:noFill/>
                </a:ln>
                <a:solidFill>
                  <a:srgbClr val="58595B"/>
                </a:solidFill>
                <a:effectLst/>
                <a:uLnTx/>
                <a:uFillTx/>
              </a:rPr>
              <a:t>3</a:t>
            </a:r>
            <a:endParaRPr kumimoji="0" lang="en-GB" sz="1000" b="0" i="0" u="none" strike="noStrike" kern="0" cap="none" spc="0" normalizeH="0" baseline="0" noProof="0" dirty="0">
              <a:ln>
                <a:noFill/>
              </a:ln>
              <a:solidFill>
                <a:srgbClr val="58595B"/>
              </a:solidFill>
              <a:effectLst/>
              <a:uLnTx/>
              <a:uFillTx/>
            </a:endParaRPr>
          </a:p>
        </p:txBody>
      </p:sp>
      <p:sp>
        <p:nvSpPr>
          <p:cNvPr id="19" name="TextBox 18">
            <a:extLst>
              <a:ext uri="{FF2B5EF4-FFF2-40B4-BE49-F238E27FC236}">
                <a16:creationId xmlns:a16="http://schemas.microsoft.com/office/drawing/2014/main" id="{3B587F5D-1488-848E-E54D-4C8D9721478E}"/>
              </a:ext>
            </a:extLst>
          </p:cNvPr>
          <p:cNvSpPr txBox="1"/>
          <p:nvPr/>
        </p:nvSpPr>
        <p:spPr>
          <a:xfrm>
            <a:off x="7385489" y="2721855"/>
            <a:ext cx="2808000" cy="861775"/>
          </a:xfrm>
          <a:prstGeom prst="rect">
            <a:avLst/>
          </a:prstGeom>
          <a:noFill/>
        </p:spPr>
        <p:txBody>
          <a:bodyPr wrap="square"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58595B"/>
                </a:solidFill>
                <a:effectLst/>
                <a:uLnTx/>
                <a:uFillTx/>
              </a:rPr>
              <a:t>&lt;5% of patients on TRODELVY discontinued due to adverse reactions</a:t>
            </a:r>
            <a:r>
              <a:rPr kumimoji="0" lang="en-GB" sz="1200" b="0" i="0" u="none" strike="noStrike" kern="0" cap="none" spc="0" normalizeH="0" baseline="30000" noProof="0" dirty="0">
                <a:ln>
                  <a:noFill/>
                </a:ln>
                <a:solidFill>
                  <a:srgbClr val="58595B"/>
                </a:solidFill>
                <a:effectLst/>
                <a:uLnTx/>
                <a:uFillTx/>
              </a:rPr>
              <a:t>4</a:t>
            </a:r>
            <a:endParaRPr kumimoji="0" lang="en-GB" sz="1200" b="0" i="0" u="none" strike="noStrike" kern="0" cap="none" spc="0" normalizeH="0" baseline="0" noProof="0" dirty="0">
              <a:ln>
                <a:noFill/>
              </a:ln>
              <a:solidFill>
                <a:srgbClr val="58595B"/>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dirty="0">
              <a:ln>
                <a:noFill/>
              </a:ln>
              <a:solidFill>
                <a:srgbClr val="58595B"/>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58595B"/>
                </a:solidFill>
                <a:effectLst/>
                <a:uLnTx/>
                <a:uFillTx/>
              </a:rPr>
              <a:t>NO drug-related deaths in the TRODELVY group</a:t>
            </a:r>
            <a:r>
              <a:rPr kumimoji="0" lang="en-GB" sz="1200" b="0" i="0" u="none" strike="noStrike" kern="0" cap="none" spc="0" normalizeH="0" baseline="30000" noProof="0" dirty="0">
                <a:ln>
                  <a:noFill/>
                </a:ln>
                <a:solidFill>
                  <a:srgbClr val="58595B"/>
                </a:solidFill>
                <a:effectLst/>
                <a:uLnTx/>
                <a:uFillTx/>
              </a:rPr>
              <a:t>5</a:t>
            </a:r>
            <a:endParaRPr kumimoji="0" lang="en-GB" sz="1200" b="0" i="0" u="none" strike="noStrike" kern="0" cap="none" spc="0" normalizeH="0" baseline="0" noProof="0" dirty="0">
              <a:ln>
                <a:noFill/>
              </a:ln>
              <a:solidFill>
                <a:srgbClr val="58595B"/>
              </a:solidFill>
              <a:effectLst/>
              <a:uLnTx/>
              <a:uFillTx/>
            </a:endParaRPr>
          </a:p>
        </p:txBody>
      </p:sp>
      <p:sp>
        <p:nvSpPr>
          <p:cNvPr id="22" name="TextBox 21">
            <a:extLst>
              <a:ext uri="{FF2B5EF4-FFF2-40B4-BE49-F238E27FC236}">
                <a16:creationId xmlns:a16="http://schemas.microsoft.com/office/drawing/2014/main" id="{A851565A-AEBA-4AFF-8F31-E4899EF36323}"/>
              </a:ext>
            </a:extLst>
          </p:cNvPr>
          <p:cNvSpPr txBox="1"/>
          <p:nvPr/>
        </p:nvSpPr>
        <p:spPr>
          <a:xfrm>
            <a:off x="876980" y="4215647"/>
            <a:ext cx="2675224" cy="461665"/>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rPr>
              <a:t>^after 2 lines of systemic therapy, at least 1 for the advanced disease</a:t>
            </a:r>
            <a:r>
              <a:rPr lang="en-US" sz="1200" baseline="30000" dirty="0">
                <a:solidFill>
                  <a:srgbClr val="58595B"/>
                </a:solidFill>
              </a:rPr>
              <a:t>3</a:t>
            </a:r>
            <a:endParaRPr kumimoji="0" lang="en-US" sz="1200" b="0" i="0" u="none" strike="noStrike" kern="0" cap="none" spc="0" normalizeH="0" baseline="30000" noProof="0" dirty="0">
              <a:ln>
                <a:noFill/>
              </a:ln>
              <a:solidFill>
                <a:srgbClr val="58595B"/>
              </a:solidFill>
              <a:effectLst/>
              <a:uLnTx/>
              <a:uFillTx/>
            </a:endParaRPr>
          </a:p>
        </p:txBody>
      </p:sp>
      <p:sp>
        <p:nvSpPr>
          <p:cNvPr id="23" name="TextBox 22">
            <a:extLst>
              <a:ext uri="{FF2B5EF4-FFF2-40B4-BE49-F238E27FC236}">
                <a16:creationId xmlns:a16="http://schemas.microsoft.com/office/drawing/2014/main" id="{FE077532-939E-474F-A3B0-40D81C82C1D7}"/>
              </a:ext>
            </a:extLst>
          </p:cNvPr>
          <p:cNvSpPr txBox="1"/>
          <p:nvPr/>
        </p:nvSpPr>
        <p:spPr>
          <a:xfrm>
            <a:off x="4226948" y="3754565"/>
            <a:ext cx="2524366"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accent1"/>
                </a:solidFill>
                <a:effectLst/>
                <a:uLnTx/>
                <a:uFillTx/>
                <a:latin typeface="Arial"/>
              </a:rPr>
              <a:t>OS rate at 24 Months</a:t>
            </a:r>
            <a:endParaRPr kumimoji="0" lang="en-US" sz="1600" b="1" i="0" u="none" strike="noStrike" kern="0" cap="none" spc="0" normalizeH="0" baseline="0" noProof="0" dirty="0">
              <a:ln>
                <a:noFill/>
              </a:ln>
              <a:solidFill>
                <a:schemeClr val="accent1"/>
              </a:solidFill>
              <a:effectLst/>
              <a:uLnTx/>
              <a:uFillTx/>
              <a:latin typeface="Arial"/>
            </a:endParaRPr>
          </a:p>
        </p:txBody>
      </p:sp>
      <p:sp>
        <p:nvSpPr>
          <p:cNvPr id="24" name="TextBox 23">
            <a:extLst>
              <a:ext uri="{FF2B5EF4-FFF2-40B4-BE49-F238E27FC236}">
                <a16:creationId xmlns:a16="http://schemas.microsoft.com/office/drawing/2014/main" id="{7B726B6F-BCC6-4875-8990-F71405B9F7BB}"/>
              </a:ext>
            </a:extLst>
          </p:cNvPr>
          <p:cNvSpPr txBox="1"/>
          <p:nvPr/>
        </p:nvSpPr>
        <p:spPr>
          <a:xfrm>
            <a:off x="3827988" y="4026165"/>
            <a:ext cx="3105150" cy="67710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chemeClr val="accent3">
                    <a:lumMod val="50000"/>
                  </a:schemeClr>
                </a:solidFill>
                <a:effectLst/>
                <a:uLnTx/>
                <a:uFillTx/>
                <a:latin typeface="Arial"/>
              </a:rPr>
              <a:t>20.5% with TRODELVY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8595B"/>
                </a:solidFill>
                <a:effectLst/>
                <a:uLnTx/>
                <a:uFillTx/>
              </a:rPr>
              <a:t>(95% CI, 15.4-26.1)</a:t>
            </a:r>
            <a:endParaRPr kumimoji="0" lang="en-GB" sz="1000" b="0" i="0" u="none" strike="noStrike" kern="0" cap="none" spc="0" normalizeH="0" baseline="0" noProof="0" dirty="0">
              <a:ln>
                <a:noFill/>
              </a:ln>
              <a:solidFill>
                <a:srgbClr val="58595B"/>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58595B"/>
                </a:solidFill>
                <a:effectLst/>
                <a:uLnTx/>
                <a:uFillTx/>
              </a:rPr>
              <a:t>vs 5.5% with TPC </a:t>
            </a:r>
            <a:r>
              <a:rPr kumimoji="0" lang="en-US" sz="1000" b="0" i="0" u="none" strike="noStrike" kern="0" cap="none" spc="0" normalizeH="0" baseline="0" noProof="0" dirty="0">
                <a:ln>
                  <a:noFill/>
                </a:ln>
                <a:solidFill>
                  <a:srgbClr val="58595B"/>
                </a:solidFill>
                <a:effectLst/>
                <a:uLnTx/>
                <a:uFillTx/>
              </a:rPr>
              <a:t>(95% CI, 2.8-9.4)</a:t>
            </a:r>
            <a:r>
              <a:rPr kumimoji="0" lang="en-US" sz="1000" b="0" i="0" u="none" strike="noStrike" kern="0" cap="none" spc="0" normalizeH="0" baseline="30000" noProof="0" dirty="0">
                <a:ln>
                  <a:noFill/>
                </a:ln>
                <a:solidFill>
                  <a:srgbClr val="58595B"/>
                </a:solidFill>
                <a:effectLst/>
                <a:uLnTx/>
                <a:uFillTx/>
              </a:rPr>
              <a:t>4</a:t>
            </a:r>
            <a:endParaRPr kumimoji="0" lang="en-GB" sz="1000" b="0" i="0" u="none" strike="noStrike" kern="0" cap="none" spc="0" normalizeH="0" baseline="30000" noProof="0" dirty="0">
              <a:ln>
                <a:noFill/>
              </a:ln>
              <a:solidFill>
                <a:srgbClr val="58595B"/>
              </a:solidFill>
              <a:effectLst/>
              <a:uLnTx/>
              <a:uFillTx/>
            </a:endParaRPr>
          </a:p>
        </p:txBody>
      </p:sp>
      <p:sp>
        <p:nvSpPr>
          <p:cNvPr id="7" name="TextBox 6">
            <a:extLst>
              <a:ext uri="{FF2B5EF4-FFF2-40B4-BE49-F238E27FC236}">
                <a16:creationId xmlns:a16="http://schemas.microsoft.com/office/drawing/2014/main" id="{4B0CF088-8CDF-913E-C98D-65AB98776C15}"/>
              </a:ext>
            </a:extLst>
          </p:cNvPr>
          <p:cNvSpPr txBox="1"/>
          <p:nvPr/>
        </p:nvSpPr>
        <p:spPr>
          <a:xfrm>
            <a:off x="7036084" y="4041553"/>
            <a:ext cx="3428306" cy="646331"/>
          </a:xfrm>
          <a:prstGeom prst="rect">
            <a:avLst/>
          </a:prstGeom>
          <a:noFill/>
        </p:spPr>
        <p:txBody>
          <a:bodyPr wrap="square">
            <a:spAutoFit/>
          </a:bodyPr>
          <a:lstStyle/>
          <a:p>
            <a:pPr algn="ctr"/>
            <a:r>
              <a:rPr lang="en-US" sz="1200" kern="0" dirty="0">
                <a:solidFill>
                  <a:srgbClr val="58595B"/>
                </a:solidFill>
              </a:rPr>
              <a:t>TRODELVY was generally associated with greater improvements and delayed worsening of </a:t>
            </a:r>
            <a:r>
              <a:rPr lang="en-US" sz="1200" kern="0" dirty="0" err="1">
                <a:solidFill>
                  <a:srgbClr val="58595B"/>
                </a:solidFill>
              </a:rPr>
              <a:t>HRQoL</a:t>
            </a:r>
            <a:r>
              <a:rPr lang="en-US" sz="1200" kern="0" dirty="0">
                <a:solidFill>
                  <a:srgbClr val="58595B"/>
                </a:solidFill>
              </a:rPr>
              <a:t> scores compared with TPC</a:t>
            </a:r>
            <a:r>
              <a:rPr lang="en-US" sz="1200" kern="0" baseline="30000" dirty="0">
                <a:solidFill>
                  <a:srgbClr val="58595B"/>
                </a:solidFill>
              </a:rPr>
              <a:t>7</a:t>
            </a:r>
          </a:p>
        </p:txBody>
      </p:sp>
      <p:sp>
        <p:nvSpPr>
          <p:cNvPr id="25" name="TextBox 24">
            <a:extLst>
              <a:ext uri="{FF2B5EF4-FFF2-40B4-BE49-F238E27FC236}">
                <a16:creationId xmlns:a16="http://schemas.microsoft.com/office/drawing/2014/main" id="{86B3E7B2-E62F-D5C2-A27E-13CCACEE7F7C}"/>
              </a:ext>
            </a:extLst>
          </p:cNvPr>
          <p:cNvSpPr txBox="1"/>
          <p:nvPr/>
        </p:nvSpPr>
        <p:spPr>
          <a:xfrm>
            <a:off x="7334548" y="3750608"/>
            <a:ext cx="2844800" cy="252796"/>
          </a:xfrm>
          <a:prstGeom prst="rect">
            <a:avLst/>
          </a:prstGeom>
          <a:noFill/>
        </p:spPr>
        <p:txBody>
          <a:bodyPr wrap="square"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b="1" dirty="0">
                <a:solidFill>
                  <a:schemeClr val="accent1"/>
                </a:solidFill>
                <a:latin typeface="Arial"/>
              </a:rPr>
              <a:t>HR</a:t>
            </a:r>
            <a:r>
              <a:rPr kumimoji="0" lang="en-GB" sz="1600" b="1" i="0" u="none" strike="noStrike" kern="0" cap="none" spc="0" normalizeH="0" baseline="0" noProof="0" dirty="0">
                <a:ln>
                  <a:noFill/>
                </a:ln>
                <a:solidFill>
                  <a:schemeClr val="accent1"/>
                </a:solidFill>
                <a:effectLst/>
                <a:uLnTx/>
                <a:uFillTx/>
                <a:latin typeface="Arial"/>
              </a:rPr>
              <a:t>QoL</a:t>
            </a:r>
          </a:p>
        </p:txBody>
      </p:sp>
      <p:sp>
        <p:nvSpPr>
          <p:cNvPr id="3" name="TextBox 2">
            <a:extLst>
              <a:ext uri="{FF2B5EF4-FFF2-40B4-BE49-F238E27FC236}">
                <a16:creationId xmlns:a16="http://schemas.microsoft.com/office/drawing/2014/main" id="{E5F0DF6F-C908-49BA-E124-41066C00D659}"/>
              </a:ext>
            </a:extLst>
          </p:cNvPr>
          <p:cNvSpPr txBox="1"/>
          <p:nvPr/>
        </p:nvSpPr>
        <p:spPr>
          <a:xfrm>
            <a:off x="5633342" y="1653483"/>
            <a:ext cx="1567980" cy="261610"/>
          </a:xfrm>
          <a:prstGeom prst="rect">
            <a:avLst/>
          </a:prstGeom>
          <a:noFill/>
        </p:spPr>
        <p:txBody>
          <a:bodyPr wrap="square" rtlCol="0">
            <a:spAutoFit/>
          </a:bodyPr>
          <a:lstStyle/>
          <a:p>
            <a:pPr algn="ctr"/>
            <a:r>
              <a:rPr lang="en-US" sz="1100" dirty="0">
                <a:solidFill>
                  <a:schemeClr val="bg1"/>
                </a:solidFill>
              </a:rPr>
              <a:t>In the ASCENT trial</a:t>
            </a:r>
          </a:p>
        </p:txBody>
      </p:sp>
      <p:sp>
        <p:nvSpPr>
          <p:cNvPr id="28" name="TextBox 27">
            <a:extLst>
              <a:ext uri="{FF2B5EF4-FFF2-40B4-BE49-F238E27FC236}">
                <a16:creationId xmlns:a16="http://schemas.microsoft.com/office/drawing/2014/main" id="{F4ACCCEF-38C1-53B6-9752-EFDB5F7C2736}"/>
              </a:ext>
            </a:extLst>
          </p:cNvPr>
          <p:cNvSpPr txBox="1"/>
          <p:nvPr/>
        </p:nvSpPr>
        <p:spPr>
          <a:xfrm>
            <a:off x="9010736" y="1626854"/>
            <a:ext cx="1567980" cy="261610"/>
          </a:xfrm>
          <a:prstGeom prst="rect">
            <a:avLst/>
          </a:prstGeom>
          <a:noFill/>
        </p:spPr>
        <p:txBody>
          <a:bodyPr wrap="square" rtlCol="0">
            <a:spAutoFit/>
          </a:bodyPr>
          <a:lstStyle/>
          <a:p>
            <a:pPr algn="ctr"/>
            <a:r>
              <a:rPr lang="en-US" sz="1100" dirty="0">
                <a:solidFill>
                  <a:schemeClr val="bg1"/>
                </a:solidFill>
              </a:rPr>
              <a:t>In the ASCENT trial</a:t>
            </a:r>
          </a:p>
        </p:txBody>
      </p:sp>
      <p:sp>
        <p:nvSpPr>
          <p:cNvPr id="4" name="Oval 3">
            <a:extLst>
              <a:ext uri="{FF2B5EF4-FFF2-40B4-BE49-F238E27FC236}">
                <a16:creationId xmlns:a16="http://schemas.microsoft.com/office/drawing/2014/main" id="{9EDE5864-ABED-D055-DDF0-001E27568DC4}"/>
              </a:ext>
            </a:extLst>
          </p:cNvPr>
          <p:cNvSpPr/>
          <p:nvPr/>
        </p:nvSpPr>
        <p:spPr>
          <a:xfrm rot="349729">
            <a:off x="10284301" y="2707976"/>
            <a:ext cx="1389309" cy="1325921"/>
          </a:xfrm>
          <a:prstGeom prst="ellipse">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chemeClr val="bg1"/>
                </a:solidFill>
                <a:effectLst/>
                <a:uLnTx/>
                <a:uFillTx/>
                <a:latin typeface="Arial"/>
              </a:rPr>
              <a:t>ESMO MCBS score </a:t>
            </a:r>
            <a:r>
              <a:rPr kumimoji="0" lang="en-GB" sz="1800" b="1" i="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a:rPr>
              <a:t>5 </a:t>
            </a:r>
            <a:r>
              <a:rPr kumimoji="0" lang="en-GB" sz="1200" u="none" strike="noStrike" kern="0" cap="none" spc="0" normalizeH="0" baseline="52000" noProof="0" dirty="0">
                <a:ln>
                  <a:noFill/>
                </a:ln>
                <a:solidFill>
                  <a:schemeClr val="bg1"/>
                </a:solidFill>
                <a:uLnTx/>
                <a:uFillTx/>
                <a:latin typeface="Arial"/>
              </a:rPr>
              <a:t>6</a:t>
            </a:r>
            <a:endParaRPr kumimoji="0" lang="en-GB" sz="1800" u="none" strike="noStrike" kern="0" cap="none" spc="0" normalizeH="0" baseline="52000" noProof="0" dirty="0">
              <a:ln>
                <a:noFill/>
              </a:ln>
              <a:solidFill>
                <a:schemeClr val="bg1"/>
              </a:solidFill>
              <a:uLnTx/>
              <a:uFillTx/>
              <a:latin typeface="Arial"/>
            </a:endParaRPr>
          </a:p>
        </p:txBody>
      </p:sp>
    </p:spTree>
    <p:extLst>
      <p:ext uri="{BB962C8B-B14F-4D97-AF65-F5344CB8AC3E}">
        <p14:creationId xmlns:p14="http://schemas.microsoft.com/office/powerpoint/2010/main" val="388485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FBD8B4E-3DA3-AEEB-9B3A-3AD3457C40C9}"/>
              </a:ext>
            </a:extLst>
          </p:cNvPr>
          <p:cNvSpPr>
            <a:spLocks noGrp="1"/>
          </p:cNvSpPr>
          <p:nvPr>
            <p:ph sz="half" idx="1"/>
          </p:nvPr>
        </p:nvSpPr>
        <p:spPr>
          <a:xfrm>
            <a:off x="438150" y="2122487"/>
            <a:ext cx="5509804" cy="2613025"/>
          </a:xfrm>
        </p:spPr>
        <p:txBody>
          <a:bodyPr anchor="t">
            <a:normAutofit/>
          </a:bodyPr>
          <a:lstStyle/>
          <a:p>
            <a:pPr algn="just" eaLnBrk="1" fontAlgn="auto" hangingPunct="1">
              <a:lnSpc>
                <a:spcPct val="100000"/>
              </a:lnSpc>
              <a:spcBef>
                <a:spcPts val="0"/>
              </a:spcBef>
              <a:defRPr/>
            </a:pPr>
            <a:r>
              <a:rPr lang="en-US" sz="4400" dirty="0"/>
              <a:t>Trodelvy </a:t>
            </a:r>
          </a:p>
          <a:p>
            <a:pPr algn="just" eaLnBrk="1" fontAlgn="auto" hangingPunct="1">
              <a:lnSpc>
                <a:spcPct val="100000"/>
              </a:lnSpc>
              <a:spcBef>
                <a:spcPts val="0"/>
              </a:spcBef>
              <a:defRPr/>
            </a:pPr>
            <a:r>
              <a:rPr lang="en-US" sz="3600" dirty="0"/>
              <a:t>(Sacituzumab </a:t>
            </a:r>
            <a:r>
              <a:rPr lang="en-US" sz="3600" dirty="0" err="1"/>
              <a:t>Govitecan</a:t>
            </a:r>
            <a:r>
              <a:rPr lang="en-US" sz="3600" dirty="0"/>
              <a:t>)</a:t>
            </a:r>
            <a:endParaRPr lang="en-US" sz="3600" dirty="0">
              <a:latin typeface="Trebuchet MS" panose="020B0603020202020204" pitchFamily="34" charset="0"/>
            </a:endParaRPr>
          </a:p>
          <a:p>
            <a:pPr eaLnBrk="1" fontAlgn="auto" hangingPunct="1">
              <a:lnSpc>
                <a:spcPct val="90000"/>
              </a:lnSpc>
              <a:spcBef>
                <a:spcPts val="0"/>
              </a:spcBef>
              <a:defRPr/>
            </a:pPr>
            <a:endParaRPr lang="en-CA" sz="5400" baseline="30000" dirty="0">
              <a:latin typeface="Trebuchet MS" panose="020B0603020202020204" pitchFamily="34" charset="0"/>
            </a:endParaRPr>
          </a:p>
        </p:txBody>
      </p:sp>
      <p:sp>
        <p:nvSpPr>
          <p:cNvPr id="6" name="Content Placeholder 5">
            <a:extLst>
              <a:ext uri="{FF2B5EF4-FFF2-40B4-BE49-F238E27FC236}">
                <a16:creationId xmlns:a16="http://schemas.microsoft.com/office/drawing/2014/main" id="{70CD9D43-4271-3930-8494-3DA7F2A0A9B3}"/>
              </a:ext>
            </a:extLst>
          </p:cNvPr>
          <p:cNvSpPr>
            <a:spLocks noGrp="1"/>
          </p:cNvSpPr>
          <p:nvPr>
            <p:ph sz="half" idx="10"/>
          </p:nvPr>
        </p:nvSpPr>
        <p:spPr>
          <a:xfrm>
            <a:off x="6350000" y="2921000"/>
            <a:ext cx="5327650" cy="800100"/>
          </a:xfrm>
        </p:spPr>
        <p:txBody>
          <a:bodyPr lIns="0" anchor="t"/>
          <a:lstStyle/>
          <a:p>
            <a:pPr algn="just" eaLnBrk="1" fontAlgn="auto" hangingPunct="1">
              <a:lnSpc>
                <a:spcPct val="100000"/>
              </a:lnSpc>
              <a:spcBef>
                <a:spcPts val="0"/>
              </a:spcBef>
              <a:defRPr/>
            </a:pPr>
            <a:r>
              <a:rPr lang="en-US" sz="3600" dirty="0"/>
              <a:t>Administration and Safety</a:t>
            </a:r>
            <a:endParaRPr lang="en-US" sz="4000" baseline="30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4">
            <a:extLst>
              <a:ext uri="{FF2B5EF4-FFF2-40B4-BE49-F238E27FC236}">
                <a16:creationId xmlns:a16="http://schemas.microsoft.com/office/drawing/2014/main" id="{203FC5DC-74E9-D3F4-855B-8E142FB601BE}"/>
              </a:ext>
            </a:extLst>
          </p:cNvPr>
          <p:cNvSpPr>
            <a:spLocks noGrp="1" noChangeArrowheads="1"/>
          </p:cNvSpPr>
          <p:nvPr>
            <p:ph type="title" idx="4294967295"/>
          </p:nvPr>
        </p:nvSpPr>
        <p:spPr>
          <a:xfrm>
            <a:off x="12700" y="23010"/>
            <a:ext cx="10134600" cy="555625"/>
          </a:xfrm>
        </p:spPr>
        <p:txBody>
          <a:bodyPr/>
          <a:lstStyle/>
          <a:p>
            <a:pPr eaLnBrk="1" hangingPunct="1"/>
            <a:r>
              <a:rPr lang="en-GB" altLang="en-US" sz="2800" dirty="0">
                <a:latin typeface="+mn-lt"/>
                <a:cs typeface="Trebuchet MS" panose="020B0603020202020204" pitchFamily="34" charset="0"/>
              </a:rPr>
              <a:t>TRODELVY dosing and administration</a:t>
            </a:r>
            <a:r>
              <a:rPr lang="en-GB" altLang="en-US" sz="2400" baseline="30000" dirty="0">
                <a:latin typeface="+mn-lt"/>
                <a:cs typeface="Arial" panose="020B0604020202020204" pitchFamily="34" charset="0"/>
              </a:rPr>
              <a:t>1</a:t>
            </a:r>
          </a:p>
        </p:txBody>
      </p:sp>
      <p:sp>
        <p:nvSpPr>
          <p:cNvPr id="263171" name="Slide Number Placeholder 1">
            <a:extLst>
              <a:ext uri="{FF2B5EF4-FFF2-40B4-BE49-F238E27FC236}">
                <a16:creationId xmlns:a16="http://schemas.microsoft.com/office/drawing/2014/main" id="{672FD0E3-E752-B4F0-99D2-CD2F4FBE5C07}"/>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334727D-DD6C-4288-B5B1-4802F0B7D116}" type="slidenum">
              <a:rPr lang="en-US" altLang="en-US" smtClean="0">
                <a:solidFill>
                  <a:srgbClr val="C6CAC6"/>
                </a:solidFill>
                <a:latin typeface="Trebuchet MS" panose="020B0603020202020204" pitchFamily="34" charset="0"/>
              </a:rPr>
              <a:pPr fontAlgn="base">
                <a:spcBef>
                  <a:spcPct val="0"/>
                </a:spcBef>
                <a:spcAft>
                  <a:spcPct val="0"/>
                </a:spcAft>
              </a:pPr>
              <a:t>38</a:t>
            </a:fld>
            <a:endParaRPr lang="en-US" altLang="en-US">
              <a:solidFill>
                <a:srgbClr val="C6CAC6"/>
              </a:solidFill>
              <a:latin typeface="Trebuchet MS" panose="020B0603020202020204" pitchFamily="34" charset="0"/>
            </a:endParaRPr>
          </a:p>
        </p:txBody>
      </p:sp>
      <p:sp>
        <p:nvSpPr>
          <p:cNvPr id="7" name="Text Placeholder 5">
            <a:extLst>
              <a:ext uri="{FF2B5EF4-FFF2-40B4-BE49-F238E27FC236}">
                <a16:creationId xmlns:a16="http://schemas.microsoft.com/office/drawing/2014/main" id="{0582747D-F603-0BCA-8C0A-2086C6ABA59B}"/>
              </a:ext>
            </a:extLst>
          </p:cNvPr>
          <p:cNvSpPr txBox="1">
            <a:spLocks/>
          </p:cNvSpPr>
          <p:nvPr/>
        </p:nvSpPr>
        <p:spPr>
          <a:xfrm>
            <a:off x="131897" y="6257347"/>
            <a:ext cx="9475788" cy="533400"/>
          </a:xfrm>
          <a:prstGeom prst="rect">
            <a:avLst/>
          </a:prstGeom>
        </p:spPr>
        <p:txBody>
          <a:bodyPr anchor="b"/>
          <a:lstStyle>
            <a:lvl1pPr marL="0">
              <a:lnSpc>
                <a:spcPct val="90000"/>
              </a:lnSpc>
              <a:spcBef>
                <a:spcPts val="600"/>
              </a:spcBef>
              <a:defRPr sz="2200" b="1">
                <a:solidFill>
                  <a:schemeClr val="accent1"/>
                </a:solidFill>
                <a:latin typeface="+mn-lt"/>
                <a:ea typeface="+mn-ea"/>
                <a:cs typeface="+mn-cs"/>
              </a:defRPr>
            </a:lvl1pPr>
            <a:lvl2pPr marL="171450" indent="-171450">
              <a:lnSpc>
                <a:spcPct val="90000"/>
              </a:lnSpc>
              <a:spcBef>
                <a:spcPts val="600"/>
              </a:spcBef>
              <a:buClr>
                <a:schemeClr val="accent1"/>
              </a:buClr>
              <a:buFont typeface="Arial" panose="020B0604020202020204" pitchFamily="34" charset="0"/>
              <a:buChar char="•"/>
              <a:defRPr sz="1800">
                <a:solidFill>
                  <a:schemeClr val="tx2">
                    <a:lumMod val="50000"/>
                  </a:schemeClr>
                </a:solidFill>
                <a:latin typeface="+mn-lt"/>
                <a:ea typeface="+mn-ea"/>
                <a:cs typeface="+mn-cs"/>
              </a:defRPr>
            </a:lvl2pPr>
            <a:lvl3pPr marL="568325" indent="-165100">
              <a:lnSpc>
                <a:spcPct val="90000"/>
              </a:lnSpc>
              <a:spcBef>
                <a:spcPts val="600"/>
              </a:spcBef>
              <a:buClr>
                <a:schemeClr val="accent1"/>
              </a:buClr>
              <a:buFont typeface="Calibri" panose="020F0502020204030204" pitchFamily="34" charset="0"/>
              <a:buChar char="–"/>
              <a:defRPr sz="1600">
                <a:solidFill>
                  <a:schemeClr val="tx2">
                    <a:lumMod val="50000"/>
                  </a:schemeClr>
                </a:solidFill>
                <a:latin typeface="+mn-lt"/>
                <a:ea typeface="+mn-ea"/>
                <a:cs typeface="+mn-cs"/>
              </a:defRPr>
            </a:lvl3pPr>
            <a:lvl4pPr marL="914400" indent="-171450">
              <a:lnSpc>
                <a:spcPct val="90000"/>
              </a:lnSpc>
              <a:spcBef>
                <a:spcPts val="600"/>
              </a:spcBef>
              <a:buClr>
                <a:schemeClr val="accent1"/>
              </a:buClr>
              <a:buSzPct val="91000"/>
              <a:buFont typeface="Courier New" panose="02070309020205020404" pitchFamily="49" charset="0"/>
              <a:buChar char="o"/>
              <a:defRPr sz="1400">
                <a:solidFill>
                  <a:schemeClr val="tx2">
                    <a:lumMod val="50000"/>
                  </a:schemeClr>
                </a:solidFill>
                <a:latin typeface="+mn-lt"/>
                <a:ea typeface="+mn-ea"/>
                <a:cs typeface="+mn-cs"/>
              </a:defRPr>
            </a:lvl4pPr>
            <a:lvl5pPr marL="1127125" indent="-150813">
              <a:lnSpc>
                <a:spcPct val="90000"/>
              </a:lnSpc>
              <a:spcBef>
                <a:spcPts val="600"/>
              </a:spcBef>
              <a:buClr>
                <a:schemeClr val="accent1"/>
              </a:buClr>
              <a:buSzPct val="80000"/>
              <a:buFont typeface="Arial" panose="020B0604020202020204" pitchFamily="34" charset="0"/>
              <a:buChar char="♦"/>
              <a:defRPr sz="1200">
                <a:solidFill>
                  <a:schemeClr val="tx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5088" indent="-65088" eaLnBrk="1" fontAlgn="auto" hangingPunct="1">
              <a:spcBef>
                <a:spcPts val="0"/>
              </a:spcBef>
              <a:spcAft>
                <a:spcPts val="0"/>
              </a:spcAft>
              <a:defRPr/>
            </a:pPr>
            <a:r>
              <a:rPr lang="en-GB" sz="800" b="0" dirty="0">
                <a:solidFill>
                  <a:srgbClr val="C6CAC6">
                    <a:lumMod val="75000"/>
                  </a:srgbClr>
                </a:solidFill>
                <a:cs typeface="Arial"/>
              </a:rPr>
              <a:t>IV, intravenous.</a:t>
            </a:r>
          </a:p>
          <a:p>
            <a:pPr marL="65088" indent="-65088" eaLnBrk="1" fontAlgn="auto" hangingPunct="1">
              <a:spcBef>
                <a:spcPts val="0"/>
              </a:spcBef>
              <a:spcAft>
                <a:spcPts val="0"/>
              </a:spcAft>
              <a:defRPr/>
            </a:pPr>
            <a:r>
              <a:rPr lang="en-GB" sz="800" b="0" dirty="0">
                <a:solidFill>
                  <a:srgbClr val="C6CAC6">
                    <a:lumMod val="75000"/>
                  </a:srgbClr>
                </a:solidFill>
                <a:cs typeface="Arial"/>
              </a:rPr>
              <a:t>1. </a:t>
            </a:r>
            <a:r>
              <a:rPr lang="en-US" sz="800" b="0" spc="-10" dirty="0">
                <a:solidFill>
                  <a:srgbClr val="C6CAC6">
                    <a:lumMod val="75000"/>
                  </a:srgbClr>
                </a:solidFill>
                <a:cs typeface="Arial"/>
              </a:rPr>
              <a:t>TRODELVY (</a:t>
            </a:r>
            <a:r>
              <a:rPr lang="en-US" sz="800" b="0" spc="-10" dirty="0" err="1">
                <a:solidFill>
                  <a:srgbClr val="C6CAC6">
                    <a:lumMod val="75000"/>
                  </a:srgbClr>
                </a:solidFill>
                <a:cs typeface="Arial"/>
              </a:rPr>
              <a:t>sacituzumab</a:t>
            </a:r>
            <a:r>
              <a:rPr lang="en-US" sz="800" b="0" spc="-10" dirty="0">
                <a:solidFill>
                  <a:srgbClr val="C6CAC6">
                    <a:lumMod val="75000"/>
                  </a:srgbClr>
                </a:solidFill>
                <a:cs typeface="Arial"/>
              </a:rPr>
              <a:t> </a:t>
            </a:r>
            <a:r>
              <a:rPr lang="en-US" sz="800" b="0" spc="-10" dirty="0" err="1">
                <a:solidFill>
                  <a:srgbClr val="C6CAC6">
                    <a:lumMod val="75000"/>
                  </a:srgbClr>
                </a:solidFill>
                <a:cs typeface="Arial"/>
              </a:rPr>
              <a:t>govitecan</a:t>
            </a:r>
            <a:r>
              <a:rPr lang="en-US" sz="800" b="0" spc="-10" dirty="0">
                <a:solidFill>
                  <a:srgbClr val="C6CAC6">
                    <a:lumMod val="75000"/>
                  </a:srgbClr>
                </a:solidFill>
                <a:cs typeface="Arial"/>
              </a:rPr>
              <a:t>) prescribing information approved by Israeli ministry of health</a:t>
            </a:r>
            <a:endParaRPr lang="en-GB" sz="800" b="0" dirty="0">
              <a:solidFill>
                <a:srgbClr val="C6CAC6">
                  <a:lumMod val="75000"/>
                </a:srgbClr>
              </a:solidFill>
              <a:cs typeface="Arial"/>
            </a:endParaRPr>
          </a:p>
        </p:txBody>
      </p:sp>
      <p:sp>
        <p:nvSpPr>
          <p:cNvPr id="263173" name="TextBox 5">
            <a:extLst>
              <a:ext uri="{FF2B5EF4-FFF2-40B4-BE49-F238E27FC236}">
                <a16:creationId xmlns:a16="http://schemas.microsoft.com/office/drawing/2014/main" id="{6B6BEA9A-8EA2-CE30-601F-7111A778E394}"/>
              </a:ext>
            </a:extLst>
          </p:cNvPr>
          <p:cNvSpPr txBox="1">
            <a:spLocks noChangeArrowheads="1"/>
          </p:cNvSpPr>
          <p:nvPr/>
        </p:nvSpPr>
        <p:spPr bwMode="auto">
          <a:xfrm>
            <a:off x="215900" y="2387668"/>
            <a:ext cx="1122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b="1" dirty="0">
                <a:solidFill>
                  <a:srgbClr val="203661"/>
                </a:solidFill>
              </a:rPr>
              <a:t>The recommended dose of TRODELVY is </a:t>
            </a:r>
            <a:r>
              <a:rPr lang="en-GB" altLang="en-US" sz="1400" b="1" dirty="0">
                <a:solidFill>
                  <a:srgbClr val="00BF6F"/>
                </a:solidFill>
              </a:rPr>
              <a:t>10 mg/kg </a:t>
            </a:r>
            <a:r>
              <a:rPr lang="en-GB" altLang="en-US" sz="1400" b="1" dirty="0">
                <a:solidFill>
                  <a:srgbClr val="203661"/>
                </a:solidFill>
              </a:rPr>
              <a:t>body weight administered as an IV infusion once weekly on </a:t>
            </a:r>
            <a:r>
              <a:rPr lang="en-GB" altLang="en-US" sz="1400" b="1" dirty="0">
                <a:solidFill>
                  <a:srgbClr val="00BF6F"/>
                </a:solidFill>
              </a:rPr>
              <a:t>Day 1 and Day 8 of 21-day treatment cycles</a:t>
            </a:r>
            <a:r>
              <a:rPr lang="en-GB" altLang="en-US" sz="1400" b="1" dirty="0">
                <a:solidFill>
                  <a:srgbClr val="3C587F"/>
                </a:solidFill>
              </a:rPr>
              <a:t>.</a:t>
            </a:r>
          </a:p>
        </p:txBody>
      </p:sp>
      <p:sp>
        <p:nvSpPr>
          <p:cNvPr id="263174" name="TextBox 9">
            <a:extLst>
              <a:ext uri="{FF2B5EF4-FFF2-40B4-BE49-F238E27FC236}">
                <a16:creationId xmlns:a16="http://schemas.microsoft.com/office/drawing/2014/main" id="{DC174E7E-FBCC-9681-7EAE-34764523167D}"/>
              </a:ext>
            </a:extLst>
          </p:cNvPr>
          <p:cNvSpPr txBox="1">
            <a:spLocks noChangeArrowheads="1"/>
          </p:cNvSpPr>
          <p:nvPr/>
        </p:nvSpPr>
        <p:spPr bwMode="auto">
          <a:xfrm>
            <a:off x="1870075" y="3313180"/>
            <a:ext cx="1168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GB" altLang="en-US" sz="2400" b="1">
                <a:solidFill>
                  <a:srgbClr val="00BF6F"/>
                </a:solidFill>
              </a:rPr>
              <a:t>DAY 1</a:t>
            </a:r>
            <a:br>
              <a:rPr lang="en-GB" altLang="en-US" b="1">
                <a:solidFill>
                  <a:srgbClr val="00BF6F"/>
                </a:solidFill>
              </a:rPr>
            </a:br>
            <a:r>
              <a:rPr lang="en-GB" altLang="en-US">
                <a:solidFill>
                  <a:srgbClr val="00BF6F"/>
                </a:solidFill>
              </a:rPr>
              <a:t>10 mg/kg</a:t>
            </a:r>
          </a:p>
        </p:txBody>
      </p:sp>
      <p:sp>
        <p:nvSpPr>
          <p:cNvPr id="263175" name="TextBox 10">
            <a:extLst>
              <a:ext uri="{FF2B5EF4-FFF2-40B4-BE49-F238E27FC236}">
                <a16:creationId xmlns:a16="http://schemas.microsoft.com/office/drawing/2014/main" id="{606A50FA-192C-5ED3-15FF-BB070DB0E709}"/>
              </a:ext>
            </a:extLst>
          </p:cNvPr>
          <p:cNvSpPr txBox="1">
            <a:spLocks noChangeArrowheads="1"/>
          </p:cNvSpPr>
          <p:nvPr/>
        </p:nvSpPr>
        <p:spPr bwMode="auto">
          <a:xfrm>
            <a:off x="4194176" y="3313180"/>
            <a:ext cx="1168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GB" altLang="en-US" sz="2400" b="1" dirty="0">
                <a:solidFill>
                  <a:srgbClr val="00BF6F"/>
                </a:solidFill>
              </a:rPr>
              <a:t>DAY 8</a:t>
            </a:r>
            <a:br>
              <a:rPr lang="en-GB" altLang="en-US" b="1" dirty="0">
                <a:solidFill>
                  <a:srgbClr val="00BF6F"/>
                </a:solidFill>
              </a:rPr>
            </a:br>
            <a:r>
              <a:rPr lang="en-GB" altLang="en-US" dirty="0">
                <a:solidFill>
                  <a:srgbClr val="00BF6F"/>
                </a:solidFill>
              </a:rPr>
              <a:t>10 mg/kg</a:t>
            </a:r>
          </a:p>
        </p:txBody>
      </p:sp>
      <p:sp>
        <p:nvSpPr>
          <p:cNvPr id="263176" name="TextBox 11">
            <a:extLst>
              <a:ext uri="{FF2B5EF4-FFF2-40B4-BE49-F238E27FC236}">
                <a16:creationId xmlns:a16="http://schemas.microsoft.com/office/drawing/2014/main" id="{4AF67187-489A-002B-7EC4-F00B375389EE}"/>
              </a:ext>
            </a:extLst>
          </p:cNvPr>
          <p:cNvSpPr txBox="1">
            <a:spLocks noChangeArrowheads="1"/>
          </p:cNvSpPr>
          <p:nvPr/>
        </p:nvSpPr>
        <p:spPr bwMode="auto">
          <a:xfrm>
            <a:off x="9023350" y="3945298"/>
            <a:ext cx="22479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GB" altLang="en-US" sz="1400" dirty="0">
                <a:solidFill>
                  <a:srgbClr val="00BF6F"/>
                </a:solidFill>
              </a:rPr>
              <a:t>Continue treatment </a:t>
            </a:r>
            <a:br>
              <a:rPr lang="en-GB" altLang="en-US" sz="1400" dirty="0">
                <a:solidFill>
                  <a:srgbClr val="00BF6F"/>
                </a:solidFill>
              </a:rPr>
            </a:br>
            <a:r>
              <a:rPr lang="en-GB" altLang="en-US" sz="1400" dirty="0">
                <a:solidFill>
                  <a:srgbClr val="00BF6F"/>
                </a:solidFill>
              </a:rPr>
              <a:t>until disease progression </a:t>
            </a:r>
            <a:br>
              <a:rPr lang="en-GB" altLang="en-US" sz="1400" dirty="0">
                <a:solidFill>
                  <a:srgbClr val="00BF6F"/>
                </a:solidFill>
              </a:rPr>
            </a:br>
            <a:r>
              <a:rPr lang="en-GB" altLang="en-US" sz="1400" dirty="0">
                <a:solidFill>
                  <a:srgbClr val="00BF6F"/>
                </a:solidFill>
              </a:rPr>
              <a:t>or unacceptable toxicity</a:t>
            </a:r>
          </a:p>
        </p:txBody>
      </p:sp>
      <p:pic>
        <p:nvPicPr>
          <p:cNvPr id="263177" name="Graphic 12">
            <a:extLst>
              <a:ext uri="{FF2B5EF4-FFF2-40B4-BE49-F238E27FC236}">
                <a16:creationId xmlns:a16="http://schemas.microsoft.com/office/drawing/2014/main" id="{ACB6D27D-71D3-A610-CD03-F1E86B301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45" y="3201290"/>
            <a:ext cx="8904909" cy="231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9058B7A-1D2F-1EF7-6DEE-95C01EFBA175}"/>
              </a:ext>
            </a:extLst>
          </p:cNvPr>
          <p:cNvSpPr/>
          <p:nvPr/>
        </p:nvSpPr>
        <p:spPr>
          <a:xfrm>
            <a:off x="131897" y="5765599"/>
            <a:ext cx="11226800" cy="738664"/>
          </a:xfrm>
          <a:prstGeom prst="rect">
            <a:avLst/>
          </a:prstGeom>
        </p:spPr>
        <p:txBody>
          <a:bodyPr lIns="0">
            <a:spAutoFit/>
          </a:bodyPr>
          <a:lstStyle/>
          <a:p>
            <a:pPr eaLnBrk="1" fontAlgn="auto" hangingPunct="1">
              <a:spcBef>
                <a:spcPts val="0"/>
              </a:spcBef>
              <a:spcAft>
                <a:spcPts val="0"/>
              </a:spcAft>
              <a:defRPr/>
            </a:pPr>
            <a:r>
              <a:rPr lang="en-GB" sz="1400" b="1" kern="0" dirty="0">
                <a:solidFill>
                  <a:srgbClr val="003493"/>
                </a:solidFill>
                <a:latin typeface="+mn-lt"/>
              </a:rPr>
              <a:t>Premedication prior to administration</a:t>
            </a:r>
          </a:p>
          <a:p>
            <a:pPr eaLnBrk="1" fontAlgn="auto" hangingPunct="1">
              <a:spcBef>
                <a:spcPts val="0"/>
              </a:spcBef>
              <a:spcAft>
                <a:spcPts val="0"/>
              </a:spcAft>
              <a:defRPr/>
            </a:pPr>
            <a:r>
              <a:rPr lang="en-GB" sz="1400" kern="0" dirty="0">
                <a:solidFill>
                  <a:srgbClr val="58595B"/>
                </a:solidFill>
                <a:latin typeface="+mn-lt"/>
              </a:rPr>
              <a:t>Prior to each dose of </a:t>
            </a:r>
            <a:r>
              <a:rPr lang="en-GB" sz="1400" kern="0" dirty="0" err="1">
                <a:solidFill>
                  <a:srgbClr val="58595B"/>
                </a:solidFill>
                <a:latin typeface="+mn-lt"/>
              </a:rPr>
              <a:t>Trodelvy</a:t>
            </a:r>
            <a:r>
              <a:rPr lang="en-GB" sz="1400" kern="0" baseline="30000" dirty="0">
                <a:solidFill>
                  <a:srgbClr val="58595B"/>
                </a:solidFill>
                <a:latin typeface="+mn-lt"/>
              </a:rPr>
              <a:t>®</a:t>
            </a:r>
            <a:r>
              <a:rPr lang="en-GB" sz="1400" kern="0" dirty="0">
                <a:solidFill>
                  <a:srgbClr val="58595B"/>
                </a:solidFill>
                <a:latin typeface="+mn-lt"/>
              </a:rPr>
              <a:t>, premedication for prevention of infusion-related reactions and chemotherapy-induced nausea and vomiting (CINV) is recommended.</a:t>
            </a:r>
            <a:r>
              <a:rPr lang="en-GB" sz="1400" kern="0" baseline="30000" dirty="0">
                <a:solidFill>
                  <a:srgbClr val="58595B"/>
                </a:solidFill>
                <a:latin typeface="+mn-lt"/>
              </a:rPr>
              <a:t>1</a:t>
            </a:r>
            <a:endParaRPr lang="en-GB" sz="1400" kern="0" dirty="0">
              <a:solidFill>
                <a:srgbClr val="58595B"/>
              </a:solidFill>
              <a:latin typeface="+mn-lt"/>
            </a:endParaRPr>
          </a:p>
        </p:txBody>
      </p:sp>
      <p:sp>
        <p:nvSpPr>
          <p:cNvPr id="2" name="Rectangle 1">
            <a:extLst>
              <a:ext uri="{FF2B5EF4-FFF2-40B4-BE49-F238E27FC236}">
                <a16:creationId xmlns:a16="http://schemas.microsoft.com/office/drawing/2014/main" id="{FE71C5DF-8A5C-6004-9C65-4EBA9E0D09BC}"/>
              </a:ext>
            </a:extLst>
          </p:cNvPr>
          <p:cNvSpPr/>
          <p:nvPr/>
        </p:nvSpPr>
        <p:spPr>
          <a:xfrm>
            <a:off x="0" y="977747"/>
            <a:ext cx="12192000" cy="1321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 name="מציין מיקום תוכן 2">
            <a:extLst>
              <a:ext uri="{FF2B5EF4-FFF2-40B4-BE49-F238E27FC236}">
                <a16:creationId xmlns:a16="http://schemas.microsoft.com/office/drawing/2014/main" id="{41635D38-259F-77EE-8740-032ADEFCCAE1}"/>
              </a:ext>
            </a:extLst>
          </p:cNvPr>
          <p:cNvSpPr txBox="1">
            <a:spLocks noChangeArrowheads="1"/>
          </p:cNvSpPr>
          <p:nvPr/>
        </p:nvSpPr>
        <p:spPr bwMode="auto">
          <a:xfrm>
            <a:off x="1485400" y="1031149"/>
            <a:ext cx="1038414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4000"/>
              </a:lnSpc>
              <a:spcAft>
                <a:spcPts val="600"/>
              </a:spcAft>
              <a:buFont typeface="Arial" panose="020B0604020202020204" pitchFamily="34" charset="0"/>
              <a:defRPr sz="2000">
                <a:solidFill>
                  <a:schemeClr val="tx1"/>
                </a:solidFill>
                <a:latin typeface="Trebuchet MS" panose="020B0703020202090204" pitchFamily="34" charset="0"/>
              </a:defRPr>
            </a:lvl1pPr>
            <a:lvl2pPr marL="685800" indent="-228600">
              <a:lnSpc>
                <a:spcPct val="114000"/>
              </a:lnSpc>
              <a:spcAft>
                <a:spcPts val="600"/>
              </a:spcAft>
              <a:buFont typeface="Apple Symbols"/>
              <a:buChar char="⎼"/>
              <a:defRPr i="1">
                <a:solidFill>
                  <a:schemeClr val="tx1"/>
                </a:solidFill>
                <a:latin typeface="Georgia" panose="02040502050405020303" pitchFamily="18" charset="0"/>
              </a:defRPr>
            </a:lvl2pPr>
            <a:lvl3pPr marL="1143000" indent="-228600">
              <a:lnSpc>
                <a:spcPct val="114000"/>
              </a:lnSpc>
              <a:spcAft>
                <a:spcPts val="600"/>
              </a:spcAft>
              <a:buFont typeface="Apple Symbols"/>
              <a:buChar char="⎼"/>
              <a:defRPr sz="1600">
                <a:solidFill>
                  <a:schemeClr val="tx1"/>
                </a:solidFill>
                <a:latin typeface="Trebuchet MS" panose="020B0703020202090204" pitchFamily="34" charset="0"/>
              </a:defRPr>
            </a:lvl3pPr>
            <a:lvl4pPr marL="1600200" indent="-228600">
              <a:lnSpc>
                <a:spcPct val="114000"/>
              </a:lnSpc>
              <a:spcAft>
                <a:spcPts val="600"/>
              </a:spcAft>
              <a:buFont typeface="Apple Symbols"/>
              <a:buChar char="⎼"/>
              <a:defRPr sz="1400">
                <a:solidFill>
                  <a:schemeClr val="tx1"/>
                </a:solidFill>
                <a:latin typeface="Trebuchet MS" panose="020B0703020202090204" pitchFamily="34" charset="0"/>
              </a:defRPr>
            </a:lvl4pPr>
            <a:lvl5pPr marL="2057400" indent="-228600">
              <a:lnSpc>
                <a:spcPct val="114000"/>
              </a:lnSpc>
              <a:spcAft>
                <a:spcPts val="600"/>
              </a:spcAft>
              <a:buFont typeface="Apple Symbols"/>
              <a:buChar char="⎼"/>
              <a:defRPr sz="1200">
                <a:solidFill>
                  <a:schemeClr val="tx1"/>
                </a:solidFill>
                <a:latin typeface="Trebuchet MS" panose="020B0703020202090204" pitchFamily="34" charset="0"/>
              </a:defRPr>
            </a:lvl5pPr>
            <a:lvl6pPr marL="2514600" indent="-228600" eaLnBrk="0" fontAlgn="base" hangingPunct="0">
              <a:lnSpc>
                <a:spcPct val="114000"/>
              </a:lnSpc>
              <a:spcBef>
                <a:spcPct val="0"/>
              </a:spcBef>
              <a:spcAft>
                <a:spcPts val="600"/>
              </a:spcAft>
              <a:buFont typeface="Apple Symbols"/>
              <a:buChar char="⎼"/>
              <a:defRPr sz="1200">
                <a:solidFill>
                  <a:schemeClr val="tx1"/>
                </a:solidFill>
                <a:latin typeface="Trebuchet MS" panose="020B0703020202090204" pitchFamily="34" charset="0"/>
              </a:defRPr>
            </a:lvl6pPr>
            <a:lvl7pPr marL="2971800" indent="-228600" eaLnBrk="0" fontAlgn="base" hangingPunct="0">
              <a:lnSpc>
                <a:spcPct val="114000"/>
              </a:lnSpc>
              <a:spcBef>
                <a:spcPct val="0"/>
              </a:spcBef>
              <a:spcAft>
                <a:spcPts val="600"/>
              </a:spcAft>
              <a:buFont typeface="Apple Symbols"/>
              <a:buChar char="⎼"/>
              <a:defRPr sz="1200">
                <a:solidFill>
                  <a:schemeClr val="tx1"/>
                </a:solidFill>
                <a:latin typeface="Trebuchet MS" panose="020B0703020202090204" pitchFamily="34" charset="0"/>
              </a:defRPr>
            </a:lvl7pPr>
            <a:lvl8pPr marL="3429000" indent="-228600" eaLnBrk="0" fontAlgn="base" hangingPunct="0">
              <a:lnSpc>
                <a:spcPct val="114000"/>
              </a:lnSpc>
              <a:spcBef>
                <a:spcPct val="0"/>
              </a:spcBef>
              <a:spcAft>
                <a:spcPts val="600"/>
              </a:spcAft>
              <a:buFont typeface="Apple Symbols"/>
              <a:buChar char="⎼"/>
              <a:defRPr sz="1200">
                <a:solidFill>
                  <a:schemeClr val="tx1"/>
                </a:solidFill>
                <a:latin typeface="Trebuchet MS" panose="020B0703020202090204" pitchFamily="34" charset="0"/>
              </a:defRPr>
            </a:lvl8pPr>
            <a:lvl9pPr marL="3886200" indent="-228600" eaLnBrk="0" fontAlgn="base" hangingPunct="0">
              <a:lnSpc>
                <a:spcPct val="114000"/>
              </a:lnSpc>
              <a:spcBef>
                <a:spcPct val="0"/>
              </a:spcBef>
              <a:spcAft>
                <a:spcPts val="600"/>
              </a:spcAft>
              <a:buFont typeface="Apple Symbols"/>
              <a:buChar char="⎼"/>
              <a:defRPr sz="1200">
                <a:solidFill>
                  <a:schemeClr val="tx1"/>
                </a:solidFill>
                <a:latin typeface="Trebuchet MS" panose="020B0703020202090204" pitchFamily="34" charset="0"/>
              </a:defRPr>
            </a:lvl9pPr>
          </a:lstStyle>
          <a:p>
            <a:pPr marL="0" marR="0" lvl="0" indent="0" algn="just" defTabSz="914400" rtl="0" eaLnBrk="1" fontAlgn="auto" latinLnBrk="0" hangingPunct="1">
              <a:lnSpc>
                <a:spcPct val="100000"/>
              </a:lnSpc>
              <a:spcBef>
                <a:spcPts val="100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FFFFFF"/>
                </a:solidFill>
                <a:effectLst/>
                <a:uLnTx/>
                <a:uFillTx/>
                <a:latin typeface="Aptos" panose="02110004020202020204"/>
                <a:ea typeface="+mn-ea"/>
                <a:cs typeface="+mn-cs"/>
              </a:rPr>
              <a:t>Trodelvy as monotherapy is indicated for the treatment of adult patients with unresectable or metastatic triple-negative breast cancer (</a:t>
            </a:r>
            <a:r>
              <a:rPr kumimoji="0" lang="en-US" altLang="en-US" sz="1400" b="0" i="0" u="none" strike="noStrike" kern="1200" cap="none" spc="0" normalizeH="0" baseline="0" noProof="0" dirty="0" err="1">
                <a:ln>
                  <a:noFill/>
                </a:ln>
                <a:solidFill>
                  <a:srgbClr val="FFFFFF"/>
                </a:solidFill>
                <a:effectLst/>
                <a:uLnTx/>
                <a:uFillTx/>
                <a:latin typeface="Aptos" panose="02110004020202020204"/>
                <a:ea typeface="+mn-ea"/>
                <a:cs typeface="+mn-cs"/>
              </a:rPr>
              <a:t>mTNBC</a:t>
            </a:r>
            <a:r>
              <a:rPr kumimoji="0" lang="en-US" altLang="en-US" sz="1400" b="0" i="0" u="none" strike="noStrike" kern="1200" cap="none" spc="0" normalizeH="0" baseline="0" noProof="0" dirty="0">
                <a:ln>
                  <a:noFill/>
                </a:ln>
                <a:solidFill>
                  <a:srgbClr val="FFFFFF"/>
                </a:solidFill>
                <a:effectLst/>
                <a:uLnTx/>
                <a:uFillTx/>
                <a:latin typeface="Aptos" panose="02110004020202020204"/>
                <a:ea typeface="+mn-ea"/>
                <a:cs typeface="+mn-cs"/>
              </a:rPr>
              <a:t>) who have received two or more prior systemic therapies, including at least one of them for advanced disease.</a:t>
            </a:r>
          </a:p>
          <a:p>
            <a:pPr marL="0" marR="0" lvl="0" indent="0" algn="just" defTabSz="914400" rtl="0" eaLnBrk="1" fontAlgn="auto" latinLnBrk="0" hangingPunct="1">
              <a:lnSpc>
                <a:spcPct val="100000"/>
              </a:lnSpc>
              <a:spcBef>
                <a:spcPts val="100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FFFFFF"/>
                </a:solidFill>
                <a:effectLst/>
                <a:uLnTx/>
                <a:uFillTx/>
                <a:latin typeface="Aptos" panose="02110004020202020204"/>
                <a:ea typeface="+mn-ea"/>
                <a:cs typeface="+mn-cs"/>
              </a:rPr>
              <a:t>Trodelvy is indicated for the treatment of adult patients with unresectable locally advanced or metastatic HR+/HER2- (IHC 0, IHC 1+ or IHC 2+/ISH–) breast cancer who have received endocrine-based therapy and at least two additional systemic therapies in the metastatic setting.</a:t>
            </a:r>
          </a:p>
        </p:txBody>
      </p:sp>
      <p:sp>
        <p:nvSpPr>
          <p:cNvPr id="6" name="TextBox 16">
            <a:extLst>
              <a:ext uri="{FF2B5EF4-FFF2-40B4-BE49-F238E27FC236}">
                <a16:creationId xmlns:a16="http://schemas.microsoft.com/office/drawing/2014/main" id="{77297B97-A9CF-69A2-C0A1-16E95B804E15}"/>
              </a:ext>
            </a:extLst>
          </p:cNvPr>
          <p:cNvSpPr txBox="1">
            <a:spLocks noChangeArrowheads="1"/>
          </p:cNvSpPr>
          <p:nvPr/>
        </p:nvSpPr>
        <p:spPr bwMode="auto">
          <a:xfrm>
            <a:off x="-59565" y="701319"/>
            <a:ext cx="24450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600" b="0" i="0" u="sng" strike="noStrike" kern="1200" cap="none" spc="0" normalizeH="0" baseline="0" noProof="0" dirty="0">
                <a:ln>
                  <a:noFill/>
                </a:ln>
                <a:solidFill>
                  <a:schemeClr val="accent1"/>
                </a:solidFill>
                <a:effectLst/>
                <a:uLnTx/>
                <a:uFillTx/>
                <a:latin typeface="Aptos" panose="02110004020202020204"/>
                <a:ea typeface="+mn-ea"/>
                <a:cs typeface="+mn-cs"/>
              </a:rPr>
              <a:t>Full Indication </a:t>
            </a:r>
            <a:r>
              <a:rPr kumimoji="0" lang="en-US" altLang="en-US" sz="1100" b="0" i="0" u="none" strike="noStrike" kern="1200" cap="none" spc="0" normalizeH="0" baseline="0" noProof="0" dirty="0">
                <a:ln>
                  <a:noFill/>
                </a:ln>
                <a:solidFill>
                  <a:schemeClr val="accent1"/>
                </a:solidFill>
                <a:effectLst/>
                <a:uLnTx/>
                <a:uFillTx/>
                <a:latin typeface="Aptos" panose="02110004020202020204"/>
                <a:ea typeface="+mn-ea"/>
                <a:cs typeface="+mn-cs"/>
              </a:rPr>
              <a:t>     </a:t>
            </a:r>
          </a:p>
        </p:txBody>
      </p:sp>
      <p:sp>
        <p:nvSpPr>
          <p:cNvPr id="8" name="TextBox 7">
            <a:extLst>
              <a:ext uri="{FF2B5EF4-FFF2-40B4-BE49-F238E27FC236}">
                <a16:creationId xmlns:a16="http://schemas.microsoft.com/office/drawing/2014/main" id="{E3430B23-19EF-611C-D9BA-0E5B4CD489AD}"/>
              </a:ext>
            </a:extLst>
          </p:cNvPr>
          <p:cNvSpPr txBox="1"/>
          <p:nvPr/>
        </p:nvSpPr>
        <p:spPr>
          <a:xfrm>
            <a:off x="131897" y="1108687"/>
            <a:ext cx="1031051" cy="369332"/>
          </a:xfrm>
          <a:prstGeom prst="rect">
            <a:avLst/>
          </a:prstGeom>
          <a:noFill/>
        </p:spPr>
        <p:txBody>
          <a:bodyPr wrap="none" rtlCol="0">
            <a:spAutoFit/>
          </a:bodyPr>
          <a:lstStyle/>
          <a:p>
            <a:r>
              <a:rPr lang="en-US" b="1" dirty="0" err="1">
                <a:solidFill>
                  <a:schemeClr val="bg1"/>
                </a:solidFill>
              </a:rPr>
              <a:t>mTNBC</a:t>
            </a:r>
            <a:endParaRPr lang="en-US" b="1" dirty="0">
              <a:solidFill>
                <a:schemeClr val="bg1"/>
              </a:solidFill>
            </a:endParaRPr>
          </a:p>
        </p:txBody>
      </p:sp>
      <p:sp>
        <p:nvSpPr>
          <p:cNvPr id="9" name="TextBox 8">
            <a:extLst>
              <a:ext uri="{FF2B5EF4-FFF2-40B4-BE49-F238E27FC236}">
                <a16:creationId xmlns:a16="http://schemas.microsoft.com/office/drawing/2014/main" id="{A64AB681-63FE-F717-9B5C-D59AACDFA2BE}"/>
              </a:ext>
            </a:extLst>
          </p:cNvPr>
          <p:cNvSpPr txBox="1"/>
          <p:nvPr/>
        </p:nvSpPr>
        <p:spPr>
          <a:xfrm>
            <a:off x="12700" y="1736094"/>
            <a:ext cx="1409360" cy="369332"/>
          </a:xfrm>
          <a:prstGeom prst="rect">
            <a:avLst/>
          </a:prstGeom>
          <a:noFill/>
        </p:spPr>
        <p:txBody>
          <a:bodyPr wrap="none" rtlCol="0">
            <a:spAutoFit/>
          </a:bodyPr>
          <a:lstStyle/>
          <a:p>
            <a:r>
              <a:rPr lang="en-US" b="1" dirty="0">
                <a:solidFill>
                  <a:schemeClr val="bg1"/>
                </a:solidFill>
              </a:rPr>
              <a:t>HR+/HER2-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itle 4">
            <a:extLst>
              <a:ext uri="{FF2B5EF4-FFF2-40B4-BE49-F238E27FC236}">
                <a16:creationId xmlns:a16="http://schemas.microsoft.com/office/drawing/2014/main" id="{5F5754A0-44E7-4E0F-B296-572859ED7F74}"/>
              </a:ext>
            </a:extLst>
          </p:cNvPr>
          <p:cNvSpPr>
            <a:spLocks noGrp="1" noChangeArrowheads="1"/>
          </p:cNvSpPr>
          <p:nvPr>
            <p:ph type="title" idx="4294967295"/>
          </p:nvPr>
        </p:nvSpPr>
        <p:spPr>
          <a:xfrm>
            <a:off x="84138" y="25400"/>
            <a:ext cx="10134600" cy="641350"/>
          </a:xfrm>
        </p:spPr>
        <p:txBody>
          <a:bodyPr/>
          <a:lstStyle/>
          <a:p>
            <a:pPr eaLnBrk="1" hangingPunct="1"/>
            <a:r>
              <a:rPr lang="en-GB" altLang="en-US" sz="2800" dirty="0">
                <a:latin typeface="+mn-lt"/>
                <a:cs typeface="Trebuchet MS" panose="020B0603020202020204" pitchFamily="34" charset="0"/>
              </a:rPr>
              <a:t>Method of administration</a:t>
            </a:r>
            <a:r>
              <a:rPr lang="en-GB" altLang="en-US" sz="2800" baseline="30000" dirty="0">
                <a:latin typeface="+mn-lt"/>
                <a:cs typeface="Arial" panose="020B0604020202020204" pitchFamily="34" charset="0"/>
              </a:rPr>
              <a:t>1</a:t>
            </a:r>
          </a:p>
        </p:txBody>
      </p:sp>
      <p:sp>
        <p:nvSpPr>
          <p:cNvPr id="265219" name="Slide Number Placeholder 1">
            <a:extLst>
              <a:ext uri="{FF2B5EF4-FFF2-40B4-BE49-F238E27FC236}">
                <a16:creationId xmlns:a16="http://schemas.microsoft.com/office/drawing/2014/main" id="{54BA6225-AE5E-DF13-F881-B89E23659B03}"/>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5A4C6E7-CC5A-492B-8AD2-76C8448ACD1E}" type="slidenum">
              <a:rPr lang="en-US" altLang="en-US" smtClean="0">
                <a:solidFill>
                  <a:srgbClr val="C6CAC6"/>
                </a:solidFill>
                <a:latin typeface="Trebuchet MS" panose="020B0603020202020204" pitchFamily="34" charset="0"/>
              </a:rPr>
              <a:pPr fontAlgn="base">
                <a:spcBef>
                  <a:spcPct val="0"/>
                </a:spcBef>
                <a:spcAft>
                  <a:spcPct val="0"/>
                </a:spcAft>
              </a:pPr>
              <a:t>39</a:t>
            </a:fld>
            <a:endParaRPr lang="en-US" altLang="en-US">
              <a:solidFill>
                <a:srgbClr val="C6CAC6"/>
              </a:solidFill>
              <a:latin typeface="Trebuchet MS" panose="020B0603020202020204" pitchFamily="34" charset="0"/>
            </a:endParaRPr>
          </a:p>
        </p:txBody>
      </p:sp>
      <p:sp>
        <p:nvSpPr>
          <p:cNvPr id="10" name="Text Placeholder 5">
            <a:extLst>
              <a:ext uri="{FF2B5EF4-FFF2-40B4-BE49-F238E27FC236}">
                <a16:creationId xmlns:a16="http://schemas.microsoft.com/office/drawing/2014/main" id="{5B2F82C0-3381-45DB-D88C-9A29DB272E15}"/>
              </a:ext>
            </a:extLst>
          </p:cNvPr>
          <p:cNvSpPr txBox="1">
            <a:spLocks/>
          </p:cNvSpPr>
          <p:nvPr/>
        </p:nvSpPr>
        <p:spPr>
          <a:xfrm>
            <a:off x="381000" y="6096000"/>
            <a:ext cx="9475788" cy="533400"/>
          </a:xfrm>
          <a:prstGeom prst="rect">
            <a:avLst/>
          </a:prstGeom>
        </p:spPr>
        <p:txBody>
          <a:bodyPr anchor="b"/>
          <a:lstStyle>
            <a:lvl1pPr marL="0">
              <a:lnSpc>
                <a:spcPct val="90000"/>
              </a:lnSpc>
              <a:spcBef>
                <a:spcPts val="600"/>
              </a:spcBef>
              <a:defRPr sz="2200" b="1">
                <a:solidFill>
                  <a:schemeClr val="accent1"/>
                </a:solidFill>
                <a:latin typeface="+mn-lt"/>
                <a:ea typeface="+mn-ea"/>
                <a:cs typeface="+mn-cs"/>
              </a:defRPr>
            </a:lvl1pPr>
            <a:lvl2pPr marL="171450" indent="-171450">
              <a:lnSpc>
                <a:spcPct val="90000"/>
              </a:lnSpc>
              <a:spcBef>
                <a:spcPts val="600"/>
              </a:spcBef>
              <a:buClr>
                <a:schemeClr val="accent1"/>
              </a:buClr>
              <a:buFont typeface="Arial" panose="020B0604020202020204" pitchFamily="34" charset="0"/>
              <a:buChar char="•"/>
              <a:defRPr sz="1800">
                <a:solidFill>
                  <a:schemeClr val="tx2">
                    <a:lumMod val="50000"/>
                  </a:schemeClr>
                </a:solidFill>
                <a:latin typeface="+mn-lt"/>
                <a:ea typeface="+mn-ea"/>
                <a:cs typeface="+mn-cs"/>
              </a:defRPr>
            </a:lvl2pPr>
            <a:lvl3pPr marL="568325" indent="-165100">
              <a:lnSpc>
                <a:spcPct val="90000"/>
              </a:lnSpc>
              <a:spcBef>
                <a:spcPts val="600"/>
              </a:spcBef>
              <a:buClr>
                <a:schemeClr val="accent1"/>
              </a:buClr>
              <a:buFont typeface="Calibri" panose="020F0502020204030204" pitchFamily="34" charset="0"/>
              <a:buChar char="–"/>
              <a:defRPr sz="1600">
                <a:solidFill>
                  <a:schemeClr val="tx2">
                    <a:lumMod val="50000"/>
                  </a:schemeClr>
                </a:solidFill>
                <a:latin typeface="+mn-lt"/>
                <a:ea typeface="+mn-ea"/>
                <a:cs typeface="+mn-cs"/>
              </a:defRPr>
            </a:lvl3pPr>
            <a:lvl4pPr marL="914400" indent="-171450">
              <a:lnSpc>
                <a:spcPct val="90000"/>
              </a:lnSpc>
              <a:spcBef>
                <a:spcPts val="600"/>
              </a:spcBef>
              <a:buClr>
                <a:schemeClr val="accent1"/>
              </a:buClr>
              <a:buSzPct val="91000"/>
              <a:buFont typeface="Courier New" panose="02070309020205020404" pitchFamily="49" charset="0"/>
              <a:buChar char="o"/>
              <a:defRPr sz="1400">
                <a:solidFill>
                  <a:schemeClr val="tx2">
                    <a:lumMod val="50000"/>
                  </a:schemeClr>
                </a:solidFill>
                <a:latin typeface="+mn-lt"/>
                <a:ea typeface="+mn-ea"/>
                <a:cs typeface="+mn-cs"/>
              </a:defRPr>
            </a:lvl4pPr>
            <a:lvl5pPr marL="1127125" indent="-150813">
              <a:lnSpc>
                <a:spcPct val="90000"/>
              </a:lnSpc>
              <a:spcBef>
                <a:spcPts val="600"/>
              </a:spcBef>
              <a:buClr>
                <a:schemeClr val="accent1"/>
              </a:buClr>
              <a:buSzPct val="80000"/>
              <a:buFont typeface="Arial" panose="020B0604020202020204" pitchFamily="34" charset="0"/>
              <a:buChar char="♦"/>
              <a:defRPr sz="1200">
                <a:solidFill>
                  <a:schemeClr val="tx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5088" indent="-65088" eaLnBrk="1" fontAlgn="auto" hangingPunct="1">
              <a:spcBef>
                <a:spcPts val="0"/>
              </a:spcBef>
              <a:spcAft>
                <a:spcPts val="0"/>
              </a:spcAft>
              <a:defRPr/>
            </a:pPr>
            <a:r>
              <a:rPr lang="en-GB" sz="800" b="0" dirty="0">
                <a:solidFill>
                  <a:srgbClr val="8DC1C5"/>
                </a:solidFill>
                <a:cs typeface="Arial"/>
              </a:rPr>
              <a:t>1. </a:t>
            </a:r>
            <a:r>
              <a:rPr lang="en-US" sz="800" b="0" spc="-10" dirty="0">
                <a:solidFill>
                  <a:srgbClr val="8DC1C5"/>
                </a:solidFill>
                <a:cs typeface="Arial"/>
              </a:rPr>
              <a:t>TRODELVY (</a:t>
            </a:r>
            <a:r>
              <a:rPr lang="en-US" sz="800" b="0" spc="-10" dirty="0" err="1">
                <a:solidFill>
                  <a:srgbClr val="8DC1C5"/>
                </a:solidFill>
                <a:cs typeface="Arial"/>
              </a:rPr>
              <a:t>sacituzumab</a:t>
            </a:r>
            <a:r>
              <a:rPr lang="en-US" sz="800" b="0" spc="-10" dirty="0">
                <a:solidFill>
                  <a:srgbClr val="8DC1C5"/>
                </a:solidFill>
                <a:cs typeface="Arial"/>
              </a:rPr>
              <a:t> </a:t>
            </a:r>
            <a:r>
              <a:rPr lang="en-US" sz="800" b="0" spc="-10" dirty="0" err="1">
                <a:solidFill>
                  <a:srgbClr val="8DC1C5"/>
                </a:solidFill>
                <a:cs typeface="Arial"/>
              </a:rPr>
              <a:t>govitecan</a:t>
            </a:r>
            <a:r>
              <a:rPr lang="en-US" sz="800" b="0" spc="-10" dirty="0">
                <a:solidFill>
                  <a:srgbClr val="8DC1C5"/>
                </a:solidFill>
                <a:cs typeface="Arial"/>
              </a:rPr>
              <a:t>) prescribing information approved by Israeli ministry of health</a:t>
            </a:r>
            <a:r>
              <a:rPr lang="en-GB" sz="800" b="0" dirty="0">
                <a:solidFill>
                  <a:srgbClr val="8DC1C5"/>
                </a:solidFill>
                <a:cs typeface="Arial"/>
              </a:rPr>
              <a:t>.</a:t>
            </a:r>
          </a:p>
        </p:txBody>
      </p:sp>
      <p:graphicFrame>
        <p:nvGraphicFramePr>
          <p:cNvPr id="6" name="Table 6">
            <a:extLst>
              <a:ext uri="{FF2B5EF4-FFF2-40B4-BE49-F238E27FC236}">
                <a16:creationId xmlns:a16="http://schemas.microsoft.com/office/drawing/2014/main" id="{18B9E0EB-CF63-C52D-8A89-F8910180EBD0}"/>
              </a:ext>
            </a:extLst>
          </p:cNvPr>
          <p:cNvGraphicFramePr>
            <a:graphicFrameLocks noGrp="1"/>
          </p:cNvGraphicFramePr>
          <p:nvPr/>
        </p:nvGraphicFramePr>
        <p:xfrm>
          <a:off x="3217863" y="1739900"/>
          <a:ext cx="7620000" cy="2919413"/>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tblGrid>
              <a:tr h="833606">
                <a:tc>
                  <a:txBody>
                    <a:bodyPr/>
                    <a:lstStyle/>
                    <a:p>
                      <a:pPr algn="ctr"/>
                      <a:r>
                        <a:rPr lang="en-GB" sz="1800" b="1">
                          <a:solidFill>
                            <a:srgbClr val="FFFFFF"/>
                          </a:solidFill>
                          <a:effectLst/>
                          <a:latin typeface="+mn-lt"/>
                        </a:rPr>
                        <a:t>First infusion</a:t>
                      </a:r>
                      <a:endParaRPr lang="en-GB" sz="1800">
                        <a:solidFill>
                          <a:srgbClr val="FFFFFF"/>
                        </a:solidFill>
                        <a:effectLst/>
                        <a:latin typeface="+mn-lt"/>
                      </a:endParaRPr>
                    </a:p>
                  </a:txBody>
                  <a:tcPr marL="89535" marR="80010" marT="80009" marB="89534"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GB" sz="1800" b="1" dirty="0">
                          <a:solidFill>
                            <a:srgbClr val="FFFFFF"/>
                          </a:solidFill>
                          <a:effectLst/>
                          <a:latin typeface="+mn-lt"/>
                        </a:rPr>
                        <a:t>Subsequent infusions</a:t>
                      </a:r>
                      <a:endParaRPr lang="en-GB" sz="1800" dirty="0">
                        <a:solidFill>
                          <a:srgbClr val="FFFFFF"/>
                        </a:solidFill>
                        <a:effectLst/>
                        <a:latin typeface="+mn-lt"/>
                      </a:endParaRPr>
                    </a:p>
                  </a:txBody>
                  <a:tcPr marL="89535" marR="0" marT="0" marB="89534"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1139502">
                <a:tc>
                  <a:txBody>
                    <a:bodyPr/>
                    <a:lstStyle/>
                    <a:p>
                      <a:pPr algn="ctr"/>
                      <a:r>
                        <a:rPr lang="en-GB" sz="1600" b="1">
                          <a:solidFill>
                            <a:srgbClr val="58595B"/>
                          </a:solidFill>
                          <a:effectLst/>
                          <a:latin typeface="+mn-lt"/>
                        </a:rPr>
                        <a:t>3 hours</a:t>
                      </a:r>
                      <a:endParaRPr lang="en-GB" sz="1600">
                        <a:solidFill>
                          <a:srgbClr val="58595B"/>
                        </a:solidFill>
                        <a:effectLst/>
                        <a:latin typeface="+mn-lt"/>
                      </a:endParaRPr>
                    </a:p>
                  </a:txBody>
                  <a:tcPr marL="180023" marR="80010" marT="80009" marB="180021"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b="1" dirty="0">
                          <a:solidFill>
                            <a:srgbClr val="58595B"/>
                          </a:solidFill>
                          <a:effectLst/>
                          <a:latin typeface="+mn-lt"/>
                        </a:rPr>
                        <a:t>1</a:t>
                      </a:r>
                      <a:r>
                        <a:rPr lang="en-GB" sz="1600" dirty="0">
                          <a:solidFill>
                            <a:schemeClr val="accent3"/>
                          </a:solidFill>
                        </a:rPr>
                        <a:t>–</a:t>
                      </a:r>
                      <a:r>
                        <a:rPr lang="en-GB" sz="1600" b="1" dirty="0">
                          <a:solidFill>
                            <a:srgbClr val="58595B"/>
                          </a:solidFill>
                          <a:effectLst/>
                          <a:latin typeface="+mn-lt"/>
                        </a:rPr>
                        <a:t>2 hours</a:t>
                      </a:r>
                      <a:endParaRPr lang="en-GB" sz="1600" dirty="0">
                        <a:solidFill>
                          <a:srgbClr val="58595B"/>
                        </a:solidFill>
                        <a:effectLst/>
                        <a:latin typeface="+mn-lt"/>
                      </a:endParaRPr>
                    </a:p>
                    <a:p>
                      <a:pPr algn="ctr"/>
                      <a:r>
                        <a:rPr lang="en-GB" sz="1200" dirty="0">
                          <a:solidFill>
                            <a:srgbClr val="58595B"/>
                          </a:solidFill>
                          <a:effectLst/>
                          <a:latin typeface="+mn-lt"/>
                        </a:rPr>
                        <a:t>(if prior infusions were tolerated)</a:t>
                      </a:r>
                    </a:p>
                  </a:txBody>
                  <a:tcPr marL="180023" marR="0" marT="0" marB="180021"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46305">
                <a:tc gridSpan="2">
                  <a:txBody>
                    <a:bodyPr/>
                    <a:lstStyle/>
                    <a:p>
                      <a:pPr algn="ctr"/>
                      <a:r>
                        <a:rPr lang="en-GB" sz="1600" dirty="0">
                          <a:solidFill>
                            <a:srgbClr val="58595B"/>
                          </a:solidFill>
                          <a:effectLst/>
                          <a:latin typeface="+mn-lt"/>
                        </a:rPr>
                        <a:t>Observe patients during the infusion and for ≥30 min after</a:t>
                      </a:r>
                    </a:p>
                  </a:txBody>
                  <a:tcPr marL="180023" marR="80010" marT="80009" marB="18002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alpha val="20000"/>
                      </a:schemeClr>
                    </a:solidFill>
                  </a:tcPr>
                </a:tc>
                <a:tc hMerge="1">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65227" name="TextBox 6">
            <a:extLst>
              <a:ext uri="{FF2B5EF4-FFF2-40B4-BE49-F238E27FC236}">
                <a16:creationId xmlns:a16="http://schemas.microsoft.com/office/drawing/2014/main" id="{1E7357D3-81F0-940E-7CA2-B8AB85403F3C}"/>
              </a:ext>
            </a:extLst>
          </p:cNvPr>
          <p:cNvSpPr txBox="1">
            <a:spLocks noChangeArrowheads="1"/>
          </p:cNvSpPr>
          <p:nvPr/>
        </p:nvSpPr>
        <p:spPr bwMode="auto">
          <a:xfrm>
            <a:off x="381000" y="2955925"/>
            <a:ext cx="416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b="1" dirty="0">
                <a:solidFill>
                  <a:schemeClr val="accent2">
                    <a:lumMod val="60000"/>
                    <a:lumOff val="40000"/>
                  </a:schemeClr>
                </a:solidFill>
              </a:rPr>
              <a:t>Infusion period</a:t>
            </a:r>
          </a:p>
        </p:txBody>
      </p:sp>
      <p:sp>
        <p:nvSpPr>
          <p:cNvPr id="265228" name="TextBox 7">
            <a:extLst>
              <a:ext uri="{FF2B5EF4-FFF2-40B4-BE49-F238E27FC236}">
                <a16:creationId xmlns:a16="http://schemas.microsoft.com/office/drawing/2014/main" id="{C59E2D1E-07EC-96DD-BF6E-EA86E0B9A16A}"/>
              </a:ext>
            </a:extLst>
          </p:cNvPr>
          <p:cNvSpPr txBox="1">
            <a:spLocks noChangeArrowheads="1"/>
          </p:cNvSpPr>
          <p:nvPr/>
        </p:nvSpPr>
        <p:spPr bwMode="auto">
          <a:xfrm>
            <a:off x="381000" y="4021138"/>
            <a:ext cx="41656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b="1" dirty="0">
                <a:solidFill>
                  <a:schemeClr val="accent2">
                    <a:lumMod val="60000"/>
                    <a:lumOff val="40000"/>
                  </a:schemeClr>
                </a:solidFill>
              </a:rPr>
              <a:t>Observation period</a:t>
            </a:r>
          </a:p>
        </p:txBody>
      </p:sp>
      <p:pic>
        <p:nvPicPr>
          <p:cNvPr id="265229" name="Graphic 8">
            <a:extLst>
              <a:ext uri="{FF2B5EF4-FFF2-40B4-BE49-F238E27FC236}">
                <a16:creationId xmlns:a16="http://schemas.microsoft.com/office/drawing/2014/main" id="{3BDBBE2C-2AAD-BDEC-C1D9-6E25252B3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463" y="2727325"/>
            <a:ext cx="3206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30" name="Graphic 11">
            <a:extLst>
              <a:ext uri="{FF2B5EF4-FFF2-40B4-BE49-F238E27FC236}">
                <a16:creationId xmlns:a16="http://schemas.microsoft.com/office/drawing/2014/main" id="{2EC23301-3F71-C5D7-5FAD-90F309E85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938" y="3830638"/>
            <a:ext cx="366712"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31" name="TextBox 13">
            <a:extLst>
              <a:ext uri="{FF2B5EF4-FFF2-40B4-BE49-F238E27FC236}">
                <a16:creationId xmlns:a16="http://schemas.microsoft.com/office/drawing/2014/main" id="{0E9F7A5A-FE00-6176-0B09-C1F3FCF23267}"/>
              </a:ext>
            </a:extLst>
          </p:cNvPr>
          <p:cNvSpPr txBox="1">
            <a:spLocks noChangeArrowheads="1"/>
          </p:cNvSpPr>
          <p:nvPr/>
        </p:nvSpPr>
        <p:spPr bwMode="auto">
          <a:xfrm>
            <a:off x="167481" y="5400714"/>
            <a:ext cx="1185703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200" dirty="0">
                <a:solidFill>
                  <a:srgbClr val="58595B"/>
                </a:solidFill>
              </a:rPr>
              <a:t>The infusion rate of TRODELVY should be slowed down or infusion interrupted if the patient develops an  infusion-related reaction. </a:t>
            </a:r>
            <a:r>
              <a:rPr lang="en-US" altLang="en-US" sz="1200" dirty="0">
                <a:solidFill>
                  <a:srgbClr val="58595B"/>
                </a:solidFill>
              </a:rPr>
              <a:t>Hypersensitivity reactions reported up to the end of the day following dosing occurred in 33.0% (227/688) of patients treated with </a:t>
            </a:r>
            <a:r>
              <a:rPr lang="en-US" altLang="en-US" sz="1200" dirty="0" err="1">
                <a:solidFill>
                  <a:srgbClr val="58595B"/>
                </a:solidFill>
              </a:rPr>
              <a:t>sacituzumab</a:t>
            </a:r>
            <a:r>
              <a:rPr lang="en-US" altLang="en-US" sz="1200" dirty="0">
                <a:solidFill>
                  <a:srgbClr val="58595B"/>
                </a:solidFill>
              </a:rPr>
              <a:t> </a:t>
            </a:r>
            <a:r>
              <a:rPr lang="en-US" altLang="en-US" sz="1200" dirty="0" err="1">
                <a:solidFill>
                  <a:srgbClr val="58595B"/>
                </a:solidFill>
              </a:rPr>
              <a:t>govitecan</a:t>
            </a:r>
            <a:r>
              <a:rPr lang="en-US" altLang="en-US" sz="1200" dirty="0">
                <a:solidFill>
                  <a:srgbClr val="58595B"/>
                </a:solidFill>
              </a:rPr>
              <a:t>. Grade 3 and above hypersensitivity occurred in 1.7% (12/688) of patients treated with </a:t>
            </a:r>
            <a:r>
              <a:rPr lang="en-US" altLang="en-US" sz="1200" dirty="0" err="1">
                <a:solidFill>
                  <a:srgbClr val="58595B"/>
                </a:solidFill>
              </a:rPr>
              <a:t>sacituzumab</a:t>
            </a:r>
            <a:r>
              <a:rPr lang="en-US" altLang="en-US" sz="1200" dirty="0">
                <a:solidFill>
                  <a:srgbClr val="58595B"/>
                </a:solidFill>
              </a:rPr>
              <a:t> </a:t>
            </a:r>
            <a:r>
              <a:rPr lang="en-US" altLang="en-US" sz="1200" dirty="0" err="1">
                <a:solidFill>
                  <a:srgbClr val="58595B"/>
                </a:solidFill>
              </a:rPr>
              <a:t>govitecan</a:t>
            </a:r>
            <a:r>
              <a:rPr lang="en-US" altLang="en-US" sz="1200" dirty="0">
                <a:solidFill>
                  <a:srgbClr val="58595B"/>
                </a:solidFill>
              </a:rPr>
              <a:t>. The incidence of hypersensitivity reactions leading to permanent discontinuation of </a:t>
            </a:r>
            <a:r>
              <a:rPr lang="en-US" altLang="en-US" sz="1200" dirty="0" err="1">
                <a:solidFill>
                  <a:srgbClr val="58595B"/>
                </a:solidFill>
              </a:rPr>
              <a:t>sacituzumab</a:t>
            </a:r>
            <a:r>
              <a:rPr lang="en-US" altLang="en-US" sz="1200" dirty="0">
                <a:solidFill>
                  <a:srgbClr val="58595B"/>
                </a:solidFill>
              </a:rPr>
              <a:t> </a:t>
            </a:r>
            <a:r>
              <a:rPr lang="en-US" altLang="en-US" sz="1200" dirty="0" err="1">
                <a:solidFill>
                  <a:srgbClr val="58595B"/>
                </a:solidFill>
              </a:rPr>
              <a:t>govitecan</a:t>
            </a:r>
            <a:r>
              <a:rPr lang="en-US" altLang="en-US" sz="1200" dirty="0">
                <a:solidFill>
                  <a:srgbClr val="58595B"/>
                </a:solidFill>
              </a:rPr>
              <a:t> was 0.1% (1/688).</a:t>
            </a:r>
            <a:endParaRPr lang="en-GB" altLang="en-US" sz="1200" dirty="0">
              <a:solidFill>
                <a:srgbClr val="58595B"/>
              </a:solidFill>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a:extLst>
              <a:ext uri="{FF2B5EF4-FFF2-40B4-BE49-F238E27FC236}">
                <a16:creationId xmlns:a16="http://schemas.microsoft.com/office/drawing/2014/main" id="{EEB5BCD8-200F-7383-9636-943AD35A86D5}"/>
              </a:ext>
            </a:extLst>
          </p:cNvPr>
          <p:cNvSpPr>
            <a:spLocks noGrp="1" noChangeArrowheads="1"/>
          </p:cNvSpPr>
          <p:nvPr>
            <p:ph type="title"/>
          </p:nvPr>
        </p:nvSpPr>
        <p:spPr>
          <a:xfrm>
            <a:off x="831850" y="1301750"/>
            <a:ext cx="10515600" cy="4208463"/>
          </a:xfrm>
          <a:ln w="9525"/>
          <a:extLst>
            <a:ext uri="{91240B29-F687-4F45-9708-019B960494DF}">
              <a14:hiddenLine xmlns:a14="http://schemas.microsoft.com/office/drawing/2010/main" w="3175">
                <a:solidFill>
                  <a:srgbClr val="000000"/>
                </a:solidFill>
                <a:miter lim="800000"/>
                <a:headEnd/>
                <a:tailEnd/>
              </a14:hiddenLine>
            </a:ext>
          </a:extLst>
        </p:spPr>
        <p:txBody>
          <a:bodyPr/>
          <a:lstStyle/>
          <a:p>
            <a:pPr eaLnBrk="1" hangingPunct="1"/>
            <a:r>
              <a:rPr lang="en-US" altLang="en-US" dirty="0">
                <a:latin typeface="+mn-lt"/>
              </a:rPr>
              <a:t>Metastatic Triple-Negative </a:t>
            </a:r>
            <a:br>
              <a:rPr lang="en-US" altLang="en-US" dirty="0">
                <a:latin typeface="+mn-lt"/>
              </a:rPr>
            </a:br>
            <a:r>
              <a:rPr lang="en-US" altLang="en-US" dirty="0">
                <a:latin typeface="+mn-lt"/>
              </a:rPr>
              <a:t>Breast Cancer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itle 4">
            <a:extLst>
              <a:ext uri="{FF2B5EF4-FFF2-40B4-BE49-F238E27FC236}">
                <a16:creationId xmlns:a16="http://schemas.microsoft.com/office/drawing/2014/main" id="{A4C97C5E-8763-84DC-B016-11B43AF431BD}"/>
              </a:ext>
            </a:extLst>
          </p:cNvPr>
          <p:cNvSpPr>
            <a:spLocks noGrp="1" noChangeArrowheads="1"/>
          </p:cNvSpPr>
          <p:nvPr>
            <p:ph type="title" idx="4294967295"/>
          </p:nvPr>
        </p:nvSpPr>
        <p:spPr>
          <a:xfrm>
            <a:off x="0" y="9525"/>
            <a:ext cx="10134600" cy="722313"/>
          </a:xfrm>
        </p:spPr>
        <p:txBody>
          <a:bodyPr/>
          <a:lstStyle/>
          <a:p>
            <a:pPr eaLnBrk="1" hangingPunct="1"/>
            <a:r>
              <a:rPr lang="en-GB" altLang="en-US" sz="2800" dirty="0">
                <a:latin typeface="+mn-lt"/>
                <a:cs typeface="Trebuchet MS" panose="020B0603020202020204" pitchFamily="34" charset="0"/>
              </a:rPr>
              <a:t>Pre-infusion medication</a:t>
            </a:r>
            <a:r>
              <a:rPr lang="en-GB" altLang="en-US" sz="2800" baseline="30000" dirty="0">
                <a:latin typeface="+mn-lt"/>
                <a:cs typeface="Arial" panose="020B0604020202020204" pitchFamily="34" charset="0"/>
              </a:rPr>
              <a:t>1</a:t>
            </a:r>
          </a:p>
        </p:txBody>
      </p:sp>
      <p:sp>
        <p:nvSpPr>
          <p:cNvPr id="266243" name="Slide Number Placeholder 1">
            <a:extLst>
              <a:ext uri="{FF2B5EF4-FFF2-40B4-BE49-F238E27FC236}">
                <a16:creationId xmlns:a16="http://schemas.microsoft.com/office/drawing/2014/main" id="{30D1C984-6771-B112-1BAE-CE6BE7EE9BBB}"/>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1FE93FE-B266-4157-A686-587677CB5DC5}" type="slidenum">
              <a:rPr lang="en-US" altLang="en-US" smtClean="0">
                <a:solidFill>
                  <a:srgbClr val="C6CAC6"/>
                </a:solidFill>
                <a:latin typeface="Trebuchet MS" panose="020B0603020202020204" pitchFamily="34" charset="0"/>
              </a:rPr>
              <a:pPr fontAlgn="base">
                <a:spcBef>
                  <a:spcPct val="0"/>
                </a:spcBef>
                <a:spcAft>
                  <a:spcPct val="0"/>
                </a:spcAft>
              </a:pPr>
              <a:t>40</a:t>
            </a:fld>
            <a:endParaRPr lang="en-US" altLang="en-US">
              <a:solidFill>
                <a:srgbClr val="C6CAC6"/>
              </a:solidFill>
              <a:latin typeface="Trebuchet MS" panose="020B0603020202020204" pitchFamily="34" charset="0"/>
            </a:endParaRPr>
          </a:p>
        </p:txBody>
      </p:sp>
      <p:sp>
        <p:nvSpPr>
          <p:cNvPr id="7" name="Text Placeholder 5">
            <a:extLst>
              <a:ext uri="{FF2B5EF4-FFF2-40B4-BE49-F238E27FC236}">
                <a16:creationId xmlns:a16="http://schemas.microsoft.com/office/drawing/2014/main" id="{74C1CCD4-A46B-0224-DCF9-40D70E2F9334}"/>
              </a:ext>
            </a:extLst>
          </p:cNvPr>
          <p:cNvSpPr txBox="1">
            <a:spLocks/>
          </p:cNvSpPr>
          <p:nvPr/>
        </p:nvSpPr>
        <p:spPr>
          <a:xfrm>
            <a:off x="381000" y="6086475"/>
            <a:ext cx="9475788" cy="533400"/>
          </a:xfrm>
          <a:prstGeom prst="rect">
            <a:avLst/>
          </a:prstGeom>
        </p:spPr>
        <p:txBody>
          <a:bodyPr anchor="b"/>
          <a:lstStyle>
            <a:lvl1pPr marL="0">
              <a:lnSpc>
                <a:spcPct val="90000"/>
              </a:lnSpc>
              <a:spcBef>
                <a:spcPts val="600"/>
              </a:spcBef>
              <a:defRPr sz="2200" b="1">
                <a:solidFill>
                  <a:schemeClr val="accent1"/>
                </a:solidFill>
                <a:latin typeface="+mn-lt"/>
                <a:ea typeface="+mn-ea"/>
                <a:cs typeface="+mn-cs"/>
              </a:defRPr>
            </a:lvl1pPr>
            <a:lvl2pPr marL="171450" indent="-171450">
              <a:lnSpc>
                <a:spcPct val="90000"/>
              </a:lnSpc>
              <a:spcBef>
                <a:spcPts val="600"/>
              </a:spcBef>
              <a:buClr>
                <a:schemeClr val="accent1"/>
              </a:buClr>
              <a:buFont typeface="Arial" panose="020B0604020202020204" pitchFamily="34" charset="0"/>
              <a:buChar char="•"/>
              <a:defRPr sz="1800">
                <a:solidFill>
                  <a:schemeClr val="tx2">
                    <a:lumMod val="50000"/>
                  </a:schemeClr>
                </a:solidFill>
                <a:latin typeface="+mn-lt"/>
                <a:ea typeface="+mn-ea"/>
                <a:cs typeface="+mn-cs"/>
              </a:defRPr>
            </a:lvl2pPr>
            <a:lvl3pPr marL="568325" indent="-165100">
              <a:lnSpc>
                <a:spcPct val="90000"/>
              </a:lnSpc>
              <a:spcBef>
                <a:spcPts val="600"/>
              </a:spcBef>
              <a:buClr>
                <a:schemeClr val="accent1"/>
              </a:buClr>
              <a:buFont typeface="Calibri" panose="020F0502020204030204" pitchFamily="34" charset="0"/>
              <a:buChar char="–"/>
              <a:defRPr sz="1600">
                <a:solidFill>
                  <a:schemeClr val="tx2">
                    <a:lumMod val="50000"/>
                  </a:schemeClr>
                </a:solidFill>
                <a:latin typeface="+mn-lt"/>
                <a:ea typeface="+mn-ea"/>
                <a:cs typeface="+mn-cs"/>
              </a:defRPr>
            </a:lvl3pPr>
            <a:lvl4pPr marL="914400" indent="-171450">
              <a:lnSpc>
                <a:spcPct val="90000"/>
              </a:lnSpc>
              <a:spcBef>
                <a:spcPts val="600"/>
              </a:spcBef>
              <a:buClr>
                <a:schemeClr val="accent1"/>
              </a:buClr>
              <a:buSzPct val="91000"/>
              <a:buFont typeface="Courier New" panose="02070309020205020404" pitchFamily="49" charset="0"/>
              <a:buChar char="o"/>
              <a:defRPr sz="1400">
                <a:solidFill>
                  <a:schemeClr val="tx2">
                    <a:lumMod val="50000"/>
                  </a:schemeClr>
                </a:solidFill>
                <a:latin typeface="+mn-lt"/>
                <a:ea typeface="+mn-ea"/>
                <a:cs typeface="+mn-cs"/>
              </a:defRPr>
            </a:lvl4pPr>
            <a:lvl5pPr marL="1127125" indent="-150813">
              <a:lnSpc>
                <a:spcPct val="90000"/>
              </a:lnSpc>
              <a:spcBef>
                <a:spcPts val="600"/>
              </a:spcBef>
              <a:buClr>
                <a:schemeClr val="accent1"/>
              </a:buClr>
              <a:buSzPct val="80000"/>
              <a:buFont typeface="Arial" panose="020B0604020202020204" pitchFamily="34" charset="0"/>
              <a:buChar char="♦"/>
              <a:defRPr sz="1200">
                <a:solidFill>
                  <a:schemeClr val="tx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5088" indent="-65088" eaLnBrk="1" fontAlgn="auto" hangingPunct="1">
              <a:spcBef>
                <a:spcPts val="0"/>
              </a:spcBef>
              <a:spcAft>
                <a:spcPts val="0"/>
              </a:spcAft>
              <a:defRPr/>
            </a:pPr>
            <a:r>
              <a:rPr lang="en-GB" sz="800" b="0" dirty="0">
                <a:solidFill>
                  <a:srgbClr val="8DC1C5"/>
                </a:solidFill>
                <a:cs typeface="Arial"/>
              </a:rPr>
              <a:t>CINV, Chemotherapy-induced nausea and vomiting.</a:t>
            </a:r>
          </a:p>
          <a:p>
            <a:pPr marL="65088" indent="-65088" eaLnBrk="1" fontAlgn="auto" hangingPunct="1">
              <a:spcBef>
                <a:spcPts val="0"/>
              </a:spcBef>
              <a:spcAft>
                <a:spcPts val="0"/>
              </a:spcAft>
              <a:defRPr/>
            </a:pPr>
            <a:r>
              <a:rPr lang="en-GB" sz="800" b="0" dirty="0">
                <a:solidFill>
                  <a:srgbClr val="8DC1C5"/>
                </a:solidFill>
                <a:cs typeface="Arial"/>
              </a:rPr>
              <a:t>1. </a:t>
            </a:r>
            <a:r>
              <a:rPr lang="en-US" sz="800" b="0" spc="-10" dirty="0">
                <a:solidFill>
                  <a:srgbClr val="8DC1C5"/>
                </a:solidFill>
                <a:cs typeface="Arial"/>
              </a:rPr>
              <a:t>TRODELVY (</a:t>
            </a:r>
            <a:r>
              <a:rPr lang="en-US" sz="800" b="0" spc="-10" dirty="0" err="1">
                <a:solidFill>
                  <a:srgbClr val="8DC1C5"/>
                </a:solidFill>
                <a:cs typeface="Arial"/>
              </a:rPr>
              <a:t>sacituzumab</a:t>
            </a:r>
            <a:r>
              <a:rPr lang="en-US" sz="800" b="0" spc="-10" dirty="0">
                <a:solidFill>
                  <a:srgbClr val="8DC1C5"/>
                </a:solidFill>
                <a:cs typeface="Arial"/>
              </a:rPr>
              <a:t> </a:t>
            </a:r>
            <a:r>
              <a:rPr lang="en-US" sz="800" b="0" spc="-10" dirty="0" err="1">
                <a:solidFill>
                  <a:srgbClr val="8DC1C5"/>
                </a:solidFill>
                <a:cs typeface="Arial"/>
              </a:rPr>
              <a:t>govitecan</a:t>
            </a:r>
            <a:r>
              <a:rPr lang="en-US" sz="800" b="0" spc="-10" dirty="0">
                <a:solidFill>
                  <a:srgbClr val="8DC1C5"/>
                </a:solidFill>
                <a:cs typeface="Arial"/>
              </a:rPr>
              <a:t>) prescribing information approved by Israeli ministry of health</a:t>
            </a:r>
            <a:endParaRPr lang="en-GB" sz="800" b="0" dirty="0">
              <a:solidFill>
                <a:srgbClr val="8DC1C5"/>
              </a:solidFill>
              <a:cs typeface="Arial"/>
            </a:endParaRPr>
          </a:p>
        </p:txBody>
      </p:sp>
      <p:sp>
        <p:nvSpPr>
          <p:cNvPr id="266245" name="TextBox 7">
            <a:extLst>
              <a:ext uri="{FF2B5EF4-FFF2-40B4-BE49-F238E27FC236}">
                <a16:creationId xmlns:a16="http://schemas.microsoft.com/office/drawing/2014/main" id="{3FAF5B95-CC0E-1F77-E8D9-ACEFA2552C8D}"/>
              </a:ext>
            </a:extLst>
          </p:cNvPr>
          <p:cNvSpPr txBox="1">
            <a:spLocks noChangeArrowheads="1"/>
          </p:cNvSpPr>
          <p:nvPr/>
        </p:nvSpPr>
        <p:spPr bwMode="auto">
          <a:xfrm>
            <a:off x="582613" y="2474913"/>
            <a:ext cx="89662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en-GB" altLang="en-US">
                <a:solidFill>
                  <a:srgbClr val="396C70"/>
                </a:solidFill>
              </a:rPr>
              <a:t>- </a:t>
            </a:r>
            <a:r>
              <a:rPr lang="en-GB" altLang="en-US">
                <a:solidFill>
                  <a:srgbClr val="58595B"/>
                </a:solidFill>
              </a:rPr>
              <a:t>Dexamethasone with either a 5-HT3 receptor antagonist or NK-1 receptor antagonist</a:t>
            </a:r>
          </a:p>
          <a:p>
            <a:pPr eaLnBrk="1" hangingPunct="1">
              <a:spcAft>
                <a:spcPts val="600"/>
              </a:spcAft>
            </a:pPr>
            <a:r>
              <a:rPr lang="en-GB" altLang="en-US">
                <a:solidFill>
                  <a:srgbClr val="58595B"/>
                </a:solidFill>
              </a:rPr>
              <a:t>- Other drugs as indicated</a:t>
            </a:r>
          </a:p>
        </p:txBody>
      </p:sp>
      <p:sp>
        <p:nvSpPr>
          <p:cNvPr id="266246" name="TextBox 8">
            <a:extLst>
              <a:ext uri="{FF2B5EF4-FFF2-40B4-BE49-F238E27FC236}">
                <a16:creationId xmlns:a16="http://schemas.microsoft.com/office/drawing/2014/main" id="{C77E4764-8155-FC14-E350-F28E8272CE23}"/>
              </a:ext>
            </a:extLst>
          </p:cNvPr>
          <p:cNvSpPr txBox="1">
            <a:spLocks noChangeArrowheads="1"/>
          </p:cNvSpPr>
          <p:nvPr/>
        </p:nvSpPr>
        <p:spPr bwMode="auto">
          <a:xfrm>
            <a:off x="582613" y="4443413"/>
            <a:ext cx="8966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en-GB" altLang="en-US">
                <a:solidFill>
                  <a:srgbClr val="396C70"/>
                </a:solidFill>
              </a:rPr>
              <a:t>- </a:t>
            </a:r>
            <a:r>
              <a:rPr lang="en-GB" altLang="en-US">
                <a:solidFill>
                  <a:srgbClr val="58595B"/>
                </a:solidFill>
              </a:rPr>
              <a:t>Antipyretics</a:t>
            </a:r>
          </a:p>
          <a:p>
            <a:pPr eaLnBrk="1" hangingPunct="1">
              <a:spcAft>
                <a:spcPts val="600"/>
              </a:spcAft>
            </a:pPr>
            <a:r>
              <a:rPr lang="en-GB" altLang="en-US">
                <a:solidFill>
                  <a:srgbClr val="58595B"/>
                </a:solidFill>
              </a:rPr>
              <a:t>- H1 and H2 blockers</a:t>
            </a:r>
          </a:p>
          <a:p>
            <a:pPr eaLnBrk="1" hangingPunct="1">
              <a:spcAft>
                <a:spcPts val="600"/>
              </a:spcAft>
            </a:pPr>
            <a:r>
              <a:rPr lang="en-GB" altLang="en-US">
                <a:solidFill>
                  <a:srgbClr val="58595B"/>
                </a:solidFill>
              </a:rPr>
              <a:t>- Corticosteroids</a:t>
            </a:r>
          </a:p>
        </p:txBody>
      </p:sp>
      <p:sp>
        <p:nvSpPr>
          <p:cNvPr id="3" name="Rectangle: Rounded Corners 2">
            <a:extLst>
              <a:ext uri="{FF2B5EF4-FFF2-40B4-BE49-F238E27FC236}">
                <a16:creationId xmlns:a16="http://schemas.microsoft.com/office/drawing/2014/main" id="{8B7C9EA5-AD4C-D6E4-B29C-07609BC3615A}"/>
              </a:ext>
            </a:extLst>
          </p:cNvPr>
          <p:cNvSpPr/>
          <p:nvPr/>
        </p:nvSpPr>
        <p:spPr>
          <a:xfrm>
            <a:off x="381000" y="1746250"/>
            <a:ext cx="9167813" cy="652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600"/>
              </a:spcAft>
              <a:defRPr/>
            </a:pPr>
            <a:r>
              <a:rPr lang="en-GB" dirty="0">
                <a:solidFill>
                  <a:srgbClr val="FFFFFF"/>
                </a:solidFill>
              </a:rPr>
              <a:t>Consider antiemetic preventive treatment with 2 or 3 medicinal products to prevent and treat chemotherapy-induced nausea and vomiting (CINV), e.g.:</a:t>
            </a:r>
          </a:p>
        </p:txBody>
      </p:sp>
      <p:sp>
        <p:nvSpPr>
          <p:cNvPr id="10" name="Rectangle: Rounded Corners 9">
            <a:extLst>
              <a:ext uri="{FF2B5EF4-FFF2-40B4-BE49-F238E27FC236}">
                <a16:creationId xmlns:a16="http://schemas.microsoft.com/office/drawing/2014/main" id="{C9C827B4-8E5C-BC35-3380-EF6780672666}"/>
              </a:ext>
            </a:extLst>
          </p:cNvPr>
          <p:cNvSpPr/>
          <p:nvPr/>
        </p:nvSpPr>
        <p:spPr>
          <a:xfrm>
            <a:off x="381000" y="3727450"/>
            <a:ext cx="9167813" cy="650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600"/>
              </a:spcAft>
              <a:defRPr/>
            </a:pPr>
            <a:r>
              <a:rPr lang="en-GB" dirty="0">
                <a:solidFill>
                  <a:srgbClr val="FFFFFF"/>
                </a:solidFill>
              </a:rPr>
              <a:t>Pre-infusion medication is recommended to prevent infusion reactions, e.g.:</a:t>
            </a: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C62AC98E-2A5D-F54C-F799-BA805AD67566}"/>
              </a:ext>
            </a:extLst>
          </p:cNvPr>
          <p:cNvSpPr/>
          <p:nvPr/>
        </p:nvSpPr>
        <p:spPr>
          <a:xfrm>
            <a:off x="3290888" y="1643063"/>
            <a:ext cx="2647950" cy="3540125"/>
          </a:xfrm>
          <a:prstGeom prst="roundRect">
            <a:avLst>
              <a:gd name="adj" fmla="val 5159"/>
            </a:avLst>
          </a:prstGeom>
          <a:solidFill>
            <a:srgbClr val="D3DDEA"/>
          </a:solidFill>
          <a:ln w="6792" cap="flat">
            <a:noFill/>
            <a:prstDash val="solid"/>
            <a:miter/>
          </a:ln>
        </p:spPr>
        <p:txBody>
          <a:bodyPr anchor="ctr"/>
          <a:lstStyle/>
          <a:p>
            <a:pPr eaLnBrk="1" fontAlgn="auto" hangingPunct="1">
              <a:spcBef>
                <a:spcPts val="0"/>
              </a:spcBef>
              <a:spcAft>
                <a:spcPts val="0"/>
              </a:spcAft>
              <a:defRPr/>
            </a:pPr>
            <a:endParaRPr lang="en-GB">
              <a:solidFill>
                <a:srgbClr val="54565B"/>
              </a:solidFill>
              <a:latin typeface="Arial" panose="020B0604020202020204"/>
            </a:endParaRPr>
          </a:p>
        </p:txBody>
      </p:sp>
      <p:sp>
        <p:nvSpPr>
          <p:cNvPr id="40" name="Rounded Rectangle 39">
            <a:extLst>
              <a:ext uri="{FF2B5EF4-FFF2-40B4-BE49-F238E27FC236}">
                <a16:creationId xmlns:a16="http://schemas.microsoft.com/office/drawing/2014/main" id="{EF9F5FD9-AEDB-0021-9949-7D2A80E5A468}"/>
              </a:ext>
            </a:extLst>
          </p:cNvPr>
          <p:cNvSpPr/>
          <p:nvPr/>
        </p:nvSpPr>
        <p:spPr>
          <a:xfrm>
            <a:off x="6140450" y="1643063"/>
            <a:ext cx="2647950" cy="3540125"/>
          </a:xfrm>
          <a:prstGeom prst="roundRect">
            <a:avLst>
              <a:gd name="adj" fmla="val 5159"/>
            </a:avLst>
          </a:prstGeom>
          <a:solidFill>
            <a:srgbClr val="D3DDEA"/>
          </a:solidFill>
          <a:ln w="6792" cap="flat">
            <a:noFill/>
            <a:prstDash val="solid"/>
            <a:miter/>
          </a:ln>
        </p:spPr>
        <p:txBody>
          <a:bodyPr anchor="ctr"/>
          <a:lstStyle/>
          <a:p>
            <a:pPr eaLnBrk="1" fontAlgn="auto" hangingPunct="1">
              <a:spcBef>
                <a:spcPts val="0"/>
              </a:spcBef>
              <a:spcAft>
                <a:spcPts val="0"/>
              </a:spcAft>
              <a:defRPr/>
            </a:pPr>
            <a:endParaRPr lang="en-GB">
              <a:solidFill>
                <a:srgbClr val="54565B"/>
              </a:solidFill>
              <a:latin typeface="Arial" panose="020B0604020202020204"/>
            </a:endParaRPr>
          </a:p>
        </p:txBody>
      </p:sp>
      <p:sp>
        <p:nvSpPr>
          <p:cNvPr id="41" name="Rounded Rectangle 40">
            <a:extLst>
              <a:ext uri="{FF2B5EF4-FFF2-40B4-BE49-F238E27FC236}">
                <a16:creationId xmlns:a16="http://schemas.microsoft.com/office/drawing/2014/main" id="{AE828E03-8857-2C47-35F5-C3E42A6C4F91}"/>
              </a:ext>
            </a:extLst>
          </p:cNvPr>
          <p:cNvSpPr/>
          <p:nvPr/>
        </p:nvSpPr>
        <p:spPr>
          <a:xfrm>
            <a:off x="8988425" y="1643063"/>
            <a:ext cx="2649538" cy="3540125"/>
          </a:xfrm>
          <a:prstGeom prst="roundRect">
            <a:avLst>
              <a:gd name="adj" fmla="val 5159"/>
            </a:avLst>
          </a:prstGeom>
          <a:solidFill>
            <a:srgbClr val="D3DDEA"/>
          </a:solidFill>
          <a:ln w="6792" cap="flat">
            <a:noFill/>
            <a:prstDash val="solid"/>
            <a:miter/>
          </a:ln>
        </p:spPr>
        <p:txBody>
          <a:bodyPr anchor="ctr"/>
          <a:lstStyle/>
          <a:p>
            <a:pPr eaLnBrk="1" fontAlgn="auto" hangingPunct="1">
              <a:spcBef>
                <a:spcPts val="0"/>
              </a:spcBef>
              <a:spcAft>
                <a:spcPts val="0"/>
              </a:spcAft>
              <a:defRPr/>
            </a:pPr>
            <a:endParaRPr lang="en-GB">
              <a:solidFill>
                <a:srgbClr val="54565B"/>
              </a:solidFill>
              <a:latin typeface="Arial" panose="020B0604020202020204"/>
            </a:endParaRPr>
          </a:p>
        </p:txBody>
      </p:sp>
      <p:sp>
        <p:nvSpPr>
          <p:cNvPr id="267269" name="Title 4">
            <a:extLst>
              <a:ext uri="{FF2B5EF4-FFF2-40B4-BE49-F238E27FC236}">
                <a16:creationId xmlns:a16="http://schemas.microsoft.com/office/drawing/2014/main" id="{FCC154B5-59F8-1914-C037-8B62A64DBB6C}"/>
              </a:ext>
            </a:extLst>
          </p:cNvPr>
          <p:cNvSpPr>
            <a:spLocks noGrp="1" noChangeArrowheads="1"/>
          </p:cNvSpPr>
          <p:nvPr>
            <p:ph type="title" idx="4294967295"/>
          </p:nvPr>
        </p:nvSpPr>
        <p:spPr>
          <a:xfrm>
            <a:off x="85725" y="39688"/>
            <a:ext cx="10134600" cy="533400"/>
          </a:xfrm>
        </p:spPr>
        <p:txBody>
          <a:bodyPr/>
          <a:lstStyle/>
          <a:p>
            <a:pPr eaLnBrk="1" hangingPunct="1"/>
            <a:r>
              <a:rPr lang="en-GB" altLang="en-US" sz="2800" dirty="0">
                <a:latin typeface="+mn-lt"/>
                <a:cs typeface="Trebuchet MS" panose="020B0603020202020204" pitchFamily="34" charset="0"/>
              </a:rPr>
              <a:t>Practical </a:t>
            </a:r>
            <a:r>
              <a:rPr lang="en-GB" altLang="en-US" sz="2800" i="1" dirty="0">
                <a:solidFill>
                  <a:schemeClr val="accent2">
                    <a:lumMod val="60000"/>
                    <a:lumOff val="40000"/>
                  </a:schemeClr>
                </a:solidFill>
                <a:latin typeface="+mn-lt"/>
                <a:cs typeface="Trebuchet MS" panose="020B0603020202020204" pitchFamily="34" charset="0"/>
              </a:rPr>
              <a:t>neutropenia</a:t>
            </a:r>
            <a:r>
              <a:rPr lang="en-GB" altLang="en-US" sz="2800" dirty="0">
                <a:latin typeface="+mn-lt"/>
                <a:cs typeface="Trebuchet MS" panose="020B0603020202020204" pitchFamily="34" charset="0"/>
              </a:rPr>
              <a:t> management with </a:t>
            </a:r>
            <a:r>
              <a:rPr lang="en-GB" altLang="en-US" sz="2800" dirty="0">
                <a:latin typeface="+mn-lt"/>
                <a:cs typeface="Arial" panose="020B0604020202020204" pitchFamily="34" charset="0"/>
              </a:rPr>
              <a:t>TRODELVY </a:t>
            </a:r>
            <a:r>
              <a:rPr lang="en-GB" altLang="en-US" sz="2800" baseline="30000" dirty="0">
                <a:latin typeface="+mn-lt"/>
                <a:cs typeface="Trebuchet MS" panose="020B0603020202020204" pitchFamily="34" charset="0"/>
              </a:rPr>
              <a:t>1</a:t>
            </a:r>
            <a:endParaRPr lang="en-GB" altLang="en-US" sz="2800" dirty="0">
              <a:latin typeface="+mn-lt"/>
              <a:cs typeface="Trebuchet MS" panose="020B0603020202020204" pitchFamily="34" charset="0"/>
            </a:endParaRPr>
          </a:p>
        </p:txBody>
      </p:sp>
      <p:sp>
        <p:nvSpPr>
          <p:cNvPr id="267270" name="Slide Number Placeholder 1">
            <a:extLst>
              <a:ext uri="{FF2B5EF4-FFF2-40B4-BE49-F238E27FC236}">
                <a16:creationId xmlns:a16="http://schemas.microsoft.com/office/drawing/2014/main" id="{EA2B6490-28A6-775C-7C94-C017298CADE5}"/>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961E511-D110-4EB6-8897-F8CF9289AEE9}" type="slidenum">
              <a:rPr lang="en-US" altLang="en-US" smtClean="0">
                <a:solidFill>
                  <a:srgbClr val="C6CAC6"/>
                </a:solidFill>
                <a:latin typeface="Trebuchet MS" panose="020B0603020202020204" pitchFamily="34" charset="0"/>
              </a:rPr>
              <a:pPr fontAlgn="base">
                <a:spcBef>
                  <a:spcPct val="0"/>
                </a:spcBef>
                <a:spcAft>
                  <a:spcPct val="0"/>
                </a:spcAft>
              </a:pPr>
              <a:t>41</a:t>
            </a:fld>
            <a:endParaRPr lang="en-US" altLang="en-US">
              <a:solidFill>
                <a:srgbClr val="C6CAC6"/>
              </a:solidFill>
              <a:latin typeface="Trebuchet MS" panose="020B0603020202020204" pitchFamily="34" charset="0"/>
            </a:endParaRPr>
          </a:p>
        </p:txBody>
      </p:sp>
      <p:sp>
        <p:nvSpPr>
          <p:cNvPr id="6" name="Text Placeholder 5">
            <a:extLst>
              <a:ext uri="{FF2B5EF4-FFF2-40B4-BE49-F238E27FC236}">
                <a16:creationId xmlns:a16="http://schemas.microsoft.com/office/drawing/2014/main" id="{338BBE8C-4F56-4A48-C764-3F88B2941CDB}"/>
              </a:ext>
            </a:extLst>
          </p:cNvPr>
          <p:cNvSpPr txBox="1">
            <a:spLocks/>
          </p:cNvSpPr>
          <p:nvPr/>
        </p:nvSpPr>
        <p:spPr>
          <a:xfrm>
            <a:off x="381000" y="6086475"/>
            <a:ext cx="9475788" cy="533400"/>
          </a:xfrm>
          <a:prstGeom prst="rect">
            <a:avLst/>
          </a:prstGeom>
        </p:spPr>
        <p:txBody>
          <a:bodyPr anchor="b"/>
          <a:lstStyle>
            <a:lvl1pPr marL="0">
              <a:lnSpc>
                <a:spcPct val="90000"/>
              </a:lnSpc>
              <a:spcBef>
                <a:spcPts val="600"/>
              </a:spcBef>
              <a:defRPr sz="2200" b="1">
                <a:solidFill>
                  <a:schemeClr val="accent1"/>
                </a:solidFill>
                <a:latin typeface="+mn-lt"/>
                <a:ea typeface="+mn-ea"/>
                <a:cs typeface="+mn-cs"/>
              </a:defRPr>
            </a:lvl1pPr>
            <a:lvl2pPr marL="171450" indent="-171450">
              <a:lnSpc>
                <a:spcPct val="90000"/>
              </a:lnSpc>
              <a:spcBef>
                <a:spcPts val="600"/>
              </a:spcBef>
              <a:buClr>
                <a:schemeClr val="accent1"/>
              </a:buClr>
              <a:buFont typeface="Arial" panose="020B0604020202020204" pitchFamily="34" charset="0"/>
              <a:buChar char="•"/>
              <a:defRPr sz="1800">
                <a:solidFill>
                  <a:schemeClr val="tx2">
                    <a:lumMod val="50000"/>
                  </a:schemeClr>
                </a:solidFill>
                <a:latin typeface="+mn-lt"/>
                <a:ea typeface="+mn-ea"/>
                <a:cs typeface="+mn-cs"/>
              </a:defRPr>
            </a:lvl2pPr>
            <a:lvl3pPr marL="568325" indent="-165100">
              <a:lnSpc>
                <a:spcPct val="90000"/>
              </a:lnSpc>
              <a:spcBef>
                <a:spcPts val="600"/>
              </a:spcBef>
              <a:buClr>
                <a:schemeClr val="accent1"/>
              </a:buClr>
              <a:buFont typeface="Calibri" panose="020F0502020204030204" pitchFamily="34" charset="0"/>
              <a:buChar char="–"/>
              <a:defRPr sz="1600">
                <a:solidFill>
                  <a:schemeClr val="tx2">
                    <a:lumMod val="50000"/>
                  </a:schemeClr>
                </a:solidFill>
                <a:latin typeface="+mn-lt"/>
                <a:ea typeface="+mn-ea"/>
                <a:cs typeface="+mn-cs"/>
              </a:defRPr>
            </a:lvl3pPr>
            <a:lvl4pPr marL="914400" indent="-171450">
              <a:lnSpc>
                <a:spcPct val="90000"/>
              </a:lnSpc>
              <a:spcBef>
                <a:spcPts val="600"/>
              </a:spcBef>
              <a:buClr>
                <a:schemeClr val="accent1"/>
              </a:buClr>
              <a:buSzPct val="91000"/>
              <a:buFont typeface="Courier New" panose="02070309020205020404" pitchFamily="49" charset="0"/>
              <a:buChar char="o"/>
              <a:defRPr sz="1400">
                <a:solidFill>
                  <a:schemeClr val="tx2">
                    <a:lumMod val="50000"/>
                  </a:schemeClr>
                </a:solidFill>
                <a:latin typeface="+mn-lt"/>
                <a:ea typeface="+mn-ea"/>
                <a:cs typeface="+mn-cs"/>
              </a:defRPr>
            </a:lvl4pPr>
            <a:lvl5pPr marL="1127125" indent="-150813">
              <a:lnSpc>
                <a:spcPct val="90000"/>
              </a:lnSpc>
              <a:spcBef>
                <a:spcPts val="600"/>
              </a:spcBef>
              <a:buClr>
                <a:schemeClr val="accent1"/>
              </a:buClr>
              <a:buSzPct val="80000"/>
              <a:buFont typeface="Arial" panose="020B0604020202020204" pitchFamily="34" charset="0"/>
              <a:buChar char="♦"/>
              <a:defRPr sz="1200">
                <a:solidFill>
                  <a:schemeClr val="tx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4770" indent="-64770" eaLnBrk="1" fontAlgn="auto" hangingPunct="1">
              <a:lnSpc>
                <a:spcPct val="100000"/>
              </a:lnSpc>
              <a:spcBef>
                <a:spcPts val="0"/>
              </a:spcBef>
              <a:spcAft>
                <a:spcPts val="0"/>
              </a:spcAft>
              <a:defRPr/>
            </a:pPr>
            <a:r>
              <a:rPr lang="en-GB" sz="800" b="0" dirty="0">
                <a:solidFill>
                  <a:srgbClr val="C6CAC6">
                    <a:lumMod val="75000"/>
                  </a:srgbClr>
                </a:solidFill>
                <a:cs typeface="Arial"/>
              </a:rPr>
              <a:t>G-CSF, granulocyte-colony stimulating factor.</a:t>
            </a:r>
            <a:endParaRPr lang="en-US" dirty="0">
              <a:solidFill>
                <a:srgbClr val="C6CAC6">
                  <a:lumMod val="75000"/>
                </a:srgbClr>
              </a:solidFill>
            </a:endParaRPr>
          </a:p>
          <a:p>
            <a:pPr marL="64770" indent="-64770" eaLnBrk="1" fontAlgn="auto" hangingPunct="1">
              <a:lnSpc>
                <a:spcPct val="100000"/>
              </a:lnSpc>
              <a:spcBef>
                <a:spcPts val="0"/>
              </a:spcBef>
              <a:spcAft>
                <a:spcPts val="0"/>
              </a:spcAft>
              <a:defRPr/>
            </a:pPr>
            <a:r>
              <a:rPr lang="en-GB" sz="800" b="0" dirty="0">
                <a:solidFill>
                  <a:srgbClr val="C6CAC6">
                    <a:lumMod val="75000"/>
                  </a:srgbClr>
                </a:solidFill>
                <a:cs typeface="Arial"/>
              </a:rPr>
              <a:t>1. </a:t>
            </a:r>
            <a:r>
              <a:rPr lang="en-US" sz="800" b="0" spc="-10" dirty="0">
                <a:solidFill>
                  <a:srgbClr val="C6CAC6">
                    <a:lumMod val="75000"/>
                  </a:srgbClr>
                </a:solidFill>
                <a:cs typeface="Arial"/>
              </a:rPr>
              <a:t>TRODELVY (</a:t>
            </a:r>
            <a:r>
              <a:rPr lang="en-US" sz="800" b="0" spc="-10" dirty="0" err="1">
                <a:solidFill>
                  <a:srgbClr val="C6CAC6">
                    <a:lumMod val="75000"/>
                  </a:srgbClr>
                </a:solidFill>
                <a:cs typeface="Arial"/>
              </a:rPr>
              <a:t>sacituzumab</a:t>
            </a:r>
            <a:r>
              <a:rPr lang="en-US" sz="800" b="0" spc="-10" dirty="0">
                <a:solidFill>
                  <a:srgbClr val="C6CAC6">
                    <a:lumMod val="75000"/>
                  </a:srgbClr>
                </a:solidFill>
                <a:cs typeface="Arial"/>
              </a:rPr>
              <a:t> </a:t>
            </a:r>
            <a:r>
              <a:rPr lang="en-US" sz="800" b="0" spc="-10" dirty="0" err="1">
                <a:solidFill>
                  <a:srgbClr val="C6CAC6">
                    <a:lumMod val="75000"/>
                  </a:srgbClr>
                </a:solidFill>
                <a:cs typeface="Arial"/>
              </a:rPr>
              <a:t>govitecan</a:t>
            </a:r>
            <a:r>
              <a:rPr lang="en-US" sz="800" b="0" spc="-10" dirty="0">
                <a:solidFill>
                  <a:srgbClr val="C6CAC6">
                    <a:lumMod val="75000"/>
                  </a:srgbClr>
                </a:solidFill>
                <a:cs typeface="Arial"/>
              </a:rPr>
              <a:t>) prescribing information approved by Israeli ministry of health</a:t>
            </a:r>
            <a:r>
              <a:rPr lang="en-GB" sz="800" b="0" dirty="0">
                <a:solidFill>
                  <a:srgbClr val="C6CAC6">
                    <a:lumMod val="75000"/>
                  </a:srgbClr>
                </a:solidFill>
                <a:cs typeface="Arial"/>
              </a:rPr>
              <a:t>. </a:t>
            </a:r>
          </a:p>
        </p:txBody>
      </p:sp>
      <p:sp>
        <p:nvSpPr>
          <p:cNvPr id="16" name="Rounded Rectangle 15">
            <a:extLst>
              <a:ext uri="{FF2B5EF4-FFF2-40B4-BE49-F238E27FC236}">
                <a16:creationId xmlns:a16="http://schemas.microsoft.com/office/drawing/2014/main" id="{36B57C14-BA3A-EBD7-AD24-B21D02CE119B}"/>
              </a:ext>
            </a:extLst>
          </p:cNvPr>
          <p:cNvSpPr/>
          <p:nvPr/>
        </p:nvSpPr>
        <p:spPr>
          <a:xfrm>
            <a:off x="442913" y="1643063"/>
            <a:ext cx="2647950" cy="3540125"/>
          </a:xfrm>
          <a:prstGeom prst="roundRect">
            <a:avLst>
              <a:gd name="adj" fmla="val 5159"/>
            </a:avLst>
          </a:prstGeom>
          <a:solidFill>
            <a:srgbClr val="D3DDEA"/>
          </a:solidFill>
          <a:ln w="6792" cap="flat">
            <a:noFill/>
            <a:prstDash val="solid"/>
            <a:miter/>
          </a:ln>
        </p:spPr>
        <p:txBody>
          <a:bodyPr anchor="ctr"/>
          <a:lstStyle/>
          <a:p>
            <a:pPr eaLnBrk="1" fontAlgn="auto" hangingPunct="1">
              <a:spcBef>
                <a:spcPts val="0"/>
              </a:spcBef>
              <a:spcAft>
                <a:spcPts val="0"/>
              </a:spcAft>
              <a:defRPr/>
            </a:pPr>
            <a:endParaRPr lang="en-GB">
              <a:solidFill>
                <a:srgbClr val="8DC1C5">
                  <a:lumMod val="20000"/>
                  <a:lumOff val="80000"/>
                </a:srgbClr>
              </a:solidFill>
              <a:latin typeface="Arial" panose="020B0604020202020204"/>
            </a:endParaRPr>
          </a:p>
        </p:txBody>
      </p:sp>
      <p:sp>
        <p:nvSpPr>
          <p:cNvPr id="26" name="TextBox 25">
            <a:extLst>
              <a:ext uri="{FF2B5EF4-FFF2-40B4-BE49-F238E27FC236}">
                <a16:creationId xmlns:a16="http://schemas.microsoft.com/office/drawing/2014/main" id="{C6489C04-D273-38E9-6EBF-5278B922FDC6}"/>
              </a:ext>
            </a:extLst>
          </p:cNvPr>
          <p:cNvSpPr txBox="1">
            <a:spLocks noChangeArrowheads="1"/>
          </p:cNvSpPr>
          <p:nvPr/>
        </p:nvSpPr>
        <p:spPr bwMode="auto">
          <a:xfrm>
            <a:off x="592138" y="1828800"/>
            <a:ext cx="23447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en-GB" altLang="en-US" sz="1400" b="1">
                <a:solidFill>
                  <a:srgbClr val="3C587F"/>
                </a:solidFill>
              </a:rPr>
              <a:t>Talk to patients about </a:t>
            </a:r>
            <a:br>
              <a:rPr lang="en-GB" altLang="en-US" sz="1400" b="1">
                <a:solidFill>
                  <a:srgbClr val="3C587F"/>
                </a:solidFill>
              </a:rPr>
            </a:br>
            <a:r>
              <a:rPr lang="en-GB" altLang="en-US" sz="1400" b="1">
                <a:solidFill>
                  <a:srgbClr val="3C587F"/>
                </a:solidFill>
              </a:rPr>
              <a:t>the possibility of experiencing neutropenia while on TRODELVY</a:t>
            </a:r>
          </a:p>
        </p:txBody>
      </p:sp>
      <p:sp>
        <p:nvSpPr>
          <p:cNvPr id="27" name="TextBox 26">
            <a:extLst>
              <a:ext uri="{FF2B5EF4-FFF2-40B4-BE49-F238E27FC236}">
                <a16:creationId xmlns:a16="http://schemas.microsoft.com/office/drawing/2014/main" id="{838FF8AA-A2D3-94F6-6133-DFCB48FCEA4D}"/>
              </a:ext>
            </a:extLst>
          </p:cNvPr>
          <p:cNvSpPr txBox="1">
            <a:spLocks noChangeArrowheads="1"/>
          </p:cNvSpPr>
          <p:nvPr/>
        </p:nvSpPr>
        <p:spPr bwMode="auto">
          <a:xfrm>
            <a:off x="3454400" y="1828800"/>
            <a:ext cx="234315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en-GB" altLang="en-US" sz="1400" b="1">
                <a:solidFill>
                  <a:srgbClr val="3C587F"/>
                </a:solidFill>
              </a:rPr>
              <a:t>Encourage patients to notify their healthcare team if they experience fever, chills, or other signs of infection</a:t>
            </a:r>
          </a:p>
        </p:txBody>
      </p:sp>
      <p:sp>
        <p:nvSpPr>
          <p:cNvPr id="28" name="TextBox 27">
            <a:extLst>
              <a:ext uri="{FF2B5EF4-FFF2-40B4-BE49-F238E27FC236}">
                <a16:creationId xmlns:a16="http://schemas.microsoft.com/office/drawing/2014/main" id="{CA092116-FC08-2CB2-25CE-0E17647642B9}"/>
              </a:ext>
            </a:extLst>
          </p:cNvPr>
          <p:cNvSpPr txBox="1">
            <a:spLocks noChangeArrowheads="1"/>
          </p:cNvSpPr>
          <p:nvPr/>
        </p:nvSpPr>
        <p:spPr bwMode="auto">
          <a:xfrm>
            <a:off x="6299200" y="1828800"/>
            <a:ext cx="23431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en-GB" altLang="en-US" sz="1400" b="1">
                <a:solidFill>
                  <a:srgbClr val="3C587F"/>
                </a:solidFill>
              </a:rPr>
              <a:t>Consider use of</a:t>
            </a:r>
            <a:br>
              <a:rPr lang="en-GB" altLang="en-US" sz="1400" b="1">
                <a:solidFill>
                  <a:srgbClr val="3C587F"/>
                </a:solidFill>
              </a:rPr>
            </a:br>
            <a:r>
              <a:rPr lang="en-GB" altLang="en-US" sz="1400" b="1">
                <a:solidFill>
                  <a:srgbClr val="3C587F"/>
                </a:solidFill>
              </a:rPr>
              <a:t>reactive G-CSF to manage neutropenia</a:t>
            </a:r>
            <a:r>
              <a:rPr lang="en-GB" altLang="en-US" sz="1400" b="1" baseline="30000">
                <a:solidFill>
                  <a:srgbClr val="3C587F"/>
                </a:solidFill>
              </a:rPr>
              <a:t>1</a:t>
            </a:r>
          </a:p>
        </p:txBody>
      </p:sp>
      <p:sp>
        <p:nvSpPr>
          <p:cNvPr id="29" name="TextBox 28">
            <a:extLst>
              <a:ext uri="{FF2B5EF4-FFF2-40B4-BE49-F238E27FC236}">
                <a16:creationId xmlns:a16="http://schemas.microsoft.com/office/drawing/2014/main" id="{65512BA0-D903-5EFD-1A58-9CF809B57A7D}"/>
              </a:ext>
            </a:extLst>
          </p:cNvPr>
          <p:cNvSpPr txBox="1">
            <a:spLocks noChangeArrowheads="1"/>
          </p:cNvSpPr>
          <p:nvPr/>
        </p:nvSpPr>
        <p:spPr bwMode="auto">
          <a:xfrm>
            <a:off x="9161463" y="1828800"/>
            <a:ext cx="234315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en-GB" altLang="en-US" sz="1400" b="1" dirty="0">
                <a:solidFill>
                  <a:srgbClr val="3C587F"/>
                </a:solidFill>
              </a:rPr>
              <a:t>Dose modifications or interruptions may be required to manage severe neutropenia</a:t>
            </a:r>
            <a:r>
              <a:rPr lang="en-GB" altLang="en-US" sz="1400" b="1" baseline="30000" dirty="0">
                <a:solidFill>
                  <a:srgbClr val="3C587F"/>
                </a:solidFill>
              </a:rPr>
              <a:t>1</a:t>
            </a:r>
          </a:p>
          <a:p>
            <a:pPr eaLnBrk="1" hangingPunct="1">
              <a:spcAft>
                <a:spcPts val="600"/>
              </a:spcAft>
            </a:pPr>
            <a:endParaRPr lang="en-GB" altLang="en-US" sz="1100" dirty="0">
              <a:solidFill>
                <a:srgbClr val="2D425F"/>
              </a:solidFill>
            </a:endParaRPr>
          </a:p>
          <a:p>
            <a:pPr eaLnBrk="1" hangingPunct="1">
              <a:spcAft>
                <a:spcPts val="600"/>
              </a:spcAft>
            </a:pPr>
            <a:r>
              <a:rPr lang="en-GB" altLang="en-US" sz="1200" dirty="0">
                <a:solidFill>
                  <a:srgbClr val="2D425F"/>
                </a:solidFill>
              </a:rPr>
              <a:t>TRODELVY </a:t>
            </a:r>
            <a:r>
              <a:rPr lang="en-GB" altLang="en-US" sz="1200" u="sng" dirty="0">
                <a:solidFill>
                  <a:srgbClr val="2D425F"/>
                </a:solidFill>
              </a:rPr>
              <a:t>should not be administered if </a:t>
            </a:r>
            <a:r>
              <a:rPr lang="en-GB" altLang="en-US" sz="1200" dirty="0">
                <a:solidFill>
                  <a:srgbClr val="2D425F"/>
                </a:solidFill>
              </a:rPr>
              <a:t>the absolute neutrophil count is below</a:t>
            </a:r>
            <a:br>
              <a:rPr lang="en-GB" altLang="en-US" sz="1200" dirty="0">
                <a:solidFill>
                  <a:srgbClr val="2D425F"/>
                </a:solidFill>
              </a:rPr>
            </a:br>
            <a:r>
              <a:rPr lang="en-GB" altLang="en-US" sz="1200" dirty="0">
                <a:solidFill>
                  <a:srgbClr val="2D425F"/>
                </a:solidFill>
              </a:rPr>
              <a:t>1500/mm</a:t>
            </a:r>
            <a:r>
              <a:rPr lang="en-GB" altLang="en-US" sz="1200" baseline="30000" dirty="0">
                <a:solidFill>
                  <a:srgbClr val="2D425F"/>
                </a:solidFill>
              </a:rPr>
              <a:t>3</a:t>
            </a:r>
            <a:r>
              <a:rPr lang="en-GB" altLang="en-US" sz="1200" dirty="0">
                <a:solidFill>
                  <a:srgbClr val="2D425F"/>
                </a:solidFill>
              </a:rPr>
              <a:t> on Day 1 of any cycle or if the neutrophil count is below 1000/mm</a:t>
            </a:r>
            <a:r>
              <a:rPr lang="en-GB" altLang="en-US" sz="1200" baseline="30000" dirty="0">
                <a:solidFill>
                  <a:srgbClr val="2D425F"/>
                </a:solidFill>
              </a:rPr>
              <a:t>3</a:t>
            </a:r>
            <a:r>
              <a:rPr lang="en-GB" altLang="en-US" sz="1200" dirty="0">
                <a:solidFill>
                  <a:srgbClr val="2D425F"/>
                </a:solidFill>
              </a:rPr>
              <a:t> on Day 8 of any cycle. TRODELVY should not be administered in case</a:t>
            </a:r>
            <a:br>
              <a:rPr lang="en-GB" altLang="en-US" sz="1200" dirty="0">
                <a:solidFill>
                  <a:srgbClr val="2D425F"/>
                </a:solidFill>
              </a:rPr>
            </a:br>
            <a:r>
              <a:rPr lang="en-GB" altLang="en-US" sz="1200" dirty="0">
                <a:solidFill>
                  <a:srgbClr val="2D425F"/>
                </a:solidFill>
              </a:rPr>
              <a:t>of neutropenic fever.</a:t>
            </a:r>
            <a:r>
              <a:rPr lang="en-GB" altLang="en-US" sz="1200" baseline="30000" dirty="0">
                <a:solidFill>
                  <a:srgbClr val="2D425F"/>
                </a:solidFill>
              </a:rPr>
              <a:t>1</a:t>
            </a:r>
          </a:p>
        </p:txBody>
      </p:sp>
      <p:sp>
        <p:nvSpPr>
          <p:cNvPr id="19" name="Freeform 18">
            <a:extLst>
              <a:ext uri="{FF2B5EF4-FFF2-40B4-BE49-F238E27FC236}">
                <a16:creationId xmlns:a16="http://schemas.microsoft.com/office/drawing/2014/main" id="{901D59DC-29E7-BAEA-F610-07E5EF45C816}"/>
              </a:ext>
            </a:extLst>
          </p:cNvPr>
          <p:cNvSpPr>
            <a:spLocks/>
          </p:cNvSpPr>
          <p:nvPr/>
        </p:nvSpPr>
        <p:spPr bwMode="auto">
          <a:xfrm>
            <a:off x="8648700" y="3144838"/>
            <a:ext cx="327025" cy="742950"/>
          </a:xfrm>
          <a:custGeom>
            <a:avLst/>
            <a:gdLst>
              <a:gd name="T0" fmla="*/ 0 w 327636"/>
              <a:gd name="T1" fmla="*/ 742951 h 742736"/>
              <a:gd name="T2" fmla="*/ 20339 w 327636"/>
              <a:gd name="T3" fmla="*/ 726932 h 742736"/>
              <a:gd name="T4" fmla="*/ 292808 w 327636"/>
              <a:gd name="T5" fmla="*/ 454146 h 742736"/>
              <a:gd name="T6" fmla="*/ 292857 w 327636"/>
              <a:gd name="T7" fmla="*/ 288854 h 742736"/>
              <a:gd name="T8" fmla="*/ 292808 w 327636"/>
              <a:gd name="T9" fmla="*/ 288805 h 742736"/>
              <a:gd name="T10" fmla="*/ 20339 w 327636"/>
              <a:gd name="T11" fmla="*/ 16019 h 742736"/>
              <a:gd name="T12" fmla="*/ 0 w 327636"/>
              <a:gd name="T13" fmla="*/ 0 h 7427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7636" h="742736">
                <a:moveTo>
                  <a:pt x="0" y="742737"/>
                </a:moveTo>
                <a:cubicBezTo>
                  <a:pt x="7368" y="738173"/>
                  <a:pt x="14202" y="732802"/>
                  <a:pt x="20377" y="726723"/>
                </a:cubicBezTo>
                <a:lnTo>
                  <a:pt x="293355" y="454015"/>
                </a:lnTo>
                <a:cubicBezTo>
                  <a:pt x="339045" y="408398"/>
                  <a:pt x="339067" y="334415"/>
                  <a:pt x="293404" y="288771"/>
                </a:cubicBezTo>
                <a:cubicBezTo>
                  <a:pt x="293387" y="288754"/>
                  <a:pt x="293371" y="288738"/>
                  <a:pt x="293355" y="288722"/>
                </a:cubicBezTo>
                <a:lnTo>
                  <a:pt x="20377" y="16014"/>
                </a:lnTo>
                <a:cubicBezTo>
                  <a:pt x="14202" y="9935"/>
                  <a:pt x="7368" y="4563"/>
                  <a:pt x="0" y="0"/>
                </a:cubicBezTo>
                <a:lnTo>
                  <a:pt x="0" y="742737"/>
                </a:lnTo>
                <a:close/>
              </a:path>
            </a:pathLst>
          </a:custGeom>
          <a:solidFill>
            <a:srgbClr val="D3DDEA"/>
          </a:solidFill>
          <a:ln>
            <a:noFill/>
          </a:ln>
        </p:spPr>
        <p:txBody>
          <a:bodyPr anchor="ctr"/>
          <a:lstStyle/>
          <a:p>
            <a:endParaRPr lang="en-US"/>
          </a:p>
        </p:txBody>
      </p:sp>
      <p:sp>
        <p:nvSpPr>
          <p:cNvPr id="20" name="Freeform 19">
            <a:extLst>
              <a:ext uri="{FF2B5EF4-FFF2-40B4-BE49-F238E27FC236}">
                <a16:creationId xmlns:a16="http://schemas.microsoft.com/office/drawing/2014/main" id="{AF4A0BD4-6D7B-2D67-70F5-7BE2095BB55C}"/>
              </a:ext>
            </a:extLst>
          </p:cNvPr>
          <p:cNvSpPr>
            <a:spLocks/>
          </p:cNvSpPr>
          <p:nvPr/>
        </p:nvSpPr>
        <p:spPr bwMode="auto">
          <a:xfrm>
            <a:off x="5800725" y="3144838"/>
            <a:ext cx="327025" cy="742950"/>
          </a:xfrm>
          <a:custGeom>
            <a:avLst/>
            <a:gdLst>
              <a:gd name="T0" fmla="*/ 136 w 327648"/>
              <a:gd name="T1" fmla="*/ 742950 h 742872"/>
              <a:gd name="T2" fmla="*/ 20474 w 327648"/>
              <a:gd name="T3" fmla="*/ 726935 h 742872"/>
              <a:gd name="T4" fmla="*/ 292797 w 327648"/>
              <a:gd name="T5" fmla="*/ 454199 h 742872"/>
              <a:gd name="T6" fmla="*/ 292797 w 327648"/>
              <a:gd name="T7" fmla="*/ 288751 h 742872"/>
              <a:gd name="T8" fmla="*/ 20338 w 327648"/>
              <a:gd name="T9" fmla="*/ 16016 h 742872"/>
              <a:gd name="T10" fmla="*/ 0 w 327648"/>
              <a:gd name="T11" fmla="*/ 0 h 7428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7648" h="742872">
                <a:moveTo>
                  <a:pt x="136" y="742872"/>
                </a:moveTo>
                <a:cubicBezTo>
                  <a:pt x="7489" y="738289"/>
                  <a:pt x="14322" y="732919"/>
                  <a:pt x="20513" y="726859"/>
                </a:cubicBezTo>
                <a:lnTo>
                  <a:pt x="293355" y="454151"/>
                </a:lnTo>
                <a:cubicBezTo>
                  <a:pt x="339080" y="408468"/>
                  <a:pt x="339080" y="334405"/>
                  <a:pt x="293355" y="288721"/>
                </a:cubicBezTo>
                <a:lnTo>
                  <a:pt x="20377" y="16014"/>
                </a:lnTo>
                <a:cubicBezTo>
                  <a:pt x="14186" y="9953"/>
                  <a:pt x="7354" y="4584"/>
                  <a:pt x="0" y="0"/>
                </a:cubicBezTo>
                <a:lnTo>
                  <a:pt x="136" y="742872"/>
                </a:lnTo>
                <a:close/>
              </a:path>
            </a:pathLst>
          </a:custGeom>
          <a:solidFill>
            <a:srgbClr val="D3DDEA"/>
          </a:solidFill>
          <a:ln>
            <a:noFill/>
          </a:ln>
        </p:spPr>
        <p:txBody>
          <a:bodyPr anchor="ctr"/>
          <a:lstStyle/>
          <a:p>
            <a:endParaRPr lang="en-US"/>
          </a:p>
        </p:txBody>
      </p:sp>
      <p:sp>
        <p:nvSpPr>
          <p:cNvPr id="21" name="Freeform 20">
            <a:extLst>
              <a:ext uri="{FF2B5EF4-FFF2-40B4-BE49-F238E27FC236}">
                <a16:creationId xmlns:a16="http://schemas.microsoft.com/office/drawing/2014/main" id="{18F72E8A-40F1-31B9-8073-0E616C8246F5}"/>
              </a:ext>
            </a:extLst>
          </p:cNvPr>
          <p:cNvSpPr>
            <a:spLocks/>
          </p:cNvSpPr>
          <p:nvPr/>
        </p:nvSpPr>
        <p:spPr bwMode="auto">
          <a:xfrm>
            <a:off x="2935288" y="3144838"/>
            <a:ext cx="327025" cy="742950"/>
          </a:xfrm>
          <a:custGeom>
            <a:avLst/>
            <a:gdLst>
              <a:gd name="T0" fmla="*/ 0 w 327648"/>
              <a:gd name="T1" fmla="*/ 742951 h 742736"/>
              <a:gd name="T2" fmla="*/ 20338 w 327648"/>
              <a:gd name="T3" fmla="*/ 726932 h 742736"/>
              <a:gd name="T4" fmla="*/ 292865 w 327648"/>
              <a:gd name="T5" fmla="*/ 454146 h 742736"/>
              <a:gd name="T6" fmla="*/ 292865 w 327648"/>
              <a:gd name="T7" fmla="*/ 288805 h 742736"/>
              <a:gd name="T8" fmla="*/ 20338 w 327648"/>
              <a:gd name="T9" fmla="*/ 16019 h 742736"/>
              <a:gd name="T10" fmla="*/ 0 w 327648"/>
              <a:gd name="T11" fmla="*/ 0 h 7427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7648" h="742736">
                <a:moveTo>
                  <a:pt x="0" y="742737"/>
                </a:moveTo>
                <a:cubicBezTo>
                  <a:pt x="7368" y="738173"/>
                  <a:pt x="14202" y="732802"/>
                  <a:pt x="20377" y="726723"/>
                </a:cubicBezTo>
                <a:lnTo>
                  <a:pt x="293423" y="454015"/>
                </a:lnTo>
                <a:cubicBezTo>
                  <a:pt x="339057" y="408348"/>
                  <a:pt x="339057" y="334389"/>
                  <a:pt x="293423" y="288722"/>
                </a:cubicBezTo>
                <a:lnTo>
                  <a:pt x="20377" y="16014"/>
                </a:lnTo>
                <a:cubicBezTo>
                  <a:pt x="14202" y="9935"/>
                  <a:pt x="7368" y="4563"/>
                  <a:pt x="0" y="0"/>
                </a:cubicBezTo>
                <a:lnTo>
                  <a:pt x="0" y="742737"/>
                </a:lnTo>
                <a:close/>
              </a:path>
            </a:pathLst>
          </a:custGeom>
          <a:solidFill>
            <a:srgbClr val="D3DDEA"/>
          </a:solidFill>
          <a:ln>
            <a:noFill/>
          </a:ln>
        </p:spPr>
        <p:txBody>
          <a:bodyPr anchor="ctr"/>
          <a:lstStyle/>
          <a:p>
            <a:endParaRPr lang="en-US"/>
          </a:p>
        </p:txBody>
      </p:sp>
      <p:sp>
        <p:nvSpPr>
          <p:cNvPr id="32" name="TextBox 31">
            <a:extLst>
              <a:ext uri="{FF2B5EF4-FFF2-40B4-BE49-F238E27FC236}">
                <a16:creationId xmlns:a16="http://schemas.microsoft.com/office/drawing/2014/main" id="{F153E28F-A97E-0D9E-3A9F-90699DAA586B}"/>
              </a:ext>
            </a:extLst>
          </p:cNvPr>
          <p:cNvSpPr txBox="1"/>
          <p:nvPr/>
        </p:nvSpPr>
        <p:spPr>
          <a:xfrm>
            <a:off x="2531158" y="4428191"/>
            <a:ext cx="404159" cy="923330"/>
          </a:xfrm>
          <a:prstGeom prst="rect">
            <a:avLst/>
          </a:prstGeom>
          <a:noFill/>
        </p:spPr>
        <p:txBody>
          <a:bodyPr lIns="0" tIns="0" rIns="0" bIns="0" anchor="ctr">
            <a:spAutoFit/>
          </a:bodyPr>
          <a:lstStyle/>
          <a:p>
            <a:pPr algn="r" eaLnBrk="1" fontAlgn="auto" hangingPunct="1">
              <a:spcBef>
                <a:spcPts val="0"/>
              </a:spcBef>
              <a:spcAft>
                <a:spcPts val="0"/>
              </a:spcAft>
              <a:defRPr/>
            </a:pPr>
            <a:r>
              <a:rPr lang="en-GB" sz="6000" b="1" i="1">
                <a:solidFill>
                  <a:srgbClr val="203661">
                    <a:alpha val="57335"/>
                  </a:srgbClr>
                </a:solidFill>
                <a:cs typeface="Arial" panose="020B0604020202020204" pitchFamily="34" charset="0"/>
              </a:rPr>
              <a:t>1</a:t>
            </a:r>
          </a:p>
        </p:txBody>
      </p:sp>
      <p:sp>
        <p:nvSpPr>
          <p:cNvPr id="33" name="TextBox 32">
            <a:extLst>
              <a:ext uri="{FF2B5EF4-FFF2-40B4-BE49-F238E27FC236}">
                <a16:creationId xmlns:a16="http://schemas.microsoft.com/office/drawing/2014/main" id="{792BE037-D8AE-E95F-65D7-7B537A4F3B76}"/>
              </a:ext>
            </a:extLst>
          </p:cNvPr>
          <p:cNvSpPr txBox="1"/>
          <p:nvPr/>
        </p:nvSpPr>
        <p:spPr>
          <a:xfrm>
            <a:off x="5371487" y="4428191"/>
            <a:ext cx="404159" cy="923330"/>
          </a:xfrm>
          <a:prstGeom prst="rect">
            <a:avLst/>
          </a:prstGeom>
          <a:noFill/>
        </p:spPr>
        <p:txBody>
          <a:bodyPr lIns="0" tIns="0" rIns="0" bIns="0" anchor="ctr">
            <a:spAutoFit/>
          </a:bodyPr>
          <a:lstStyle/>
          <a:p>
            <a:pPr algn="r" eaLnBrk="1" fontAlgn="auto" hangingPunct="1">
              <a:spcBef>
                <a:spcPts val="0"/>
              </a:spcBef>
              <a:spcAft>
                <a:spcPts val="0"/>
              </a:spcAft>
              <a:defRPr/>
            </a:pPr>
            <a:r>
              <a:rPr lang="en-GB" sz="6000" b="1" i="1">
                <a:solidFill>
                  <a:srgbClr val="203661">
                    <a:alpha val="57335"/>
                  </a:srgbClr>
                </a:solidFill>
                <a:cs typeface="Arial" panose="020B0604020202020204" pitchFamily="34" charset="0"/>
              </a:rPr>
              <a:t>2</a:t>
            </a:r>
          </a:p>
        </p:txBody>
      </p:sp>
      <p:sp>
        <p:nvSpPr>
          <p:cNvPr id="34" name="TextBox 33">
            <a:extLst>
              <a:ext uri="{FF2B5EF4-FFF2-40B4-BE49-F238E27FC236}">
                <a16:creationId xmlns:a16="http://schemas.microsoft.com/office/drawing/2014/main" id="{25C08130-7C44-38D3-E1A8-C23D4433C8E7}"/>
              </a:ext>
            </a:extLst>
          </p:cNvPr>
          <p:cNvSpPr txBox="1"/>
          <p:nvPr/>
        </p:nvSpPr>
        <p:spPr>
          <a:xfrm>
            <a:off x="8216287" y="4428191"/>
            <a:ext cx="404159" cy="923330"/>
          </a:xfrm>
          <a:prstGeom prst="rect">
            <a:avLst/>
          </a:prstGeom>
          <a:noFill/>
        </p:spPr>
        <p:txBody>
          <a:bodyPr lIns="0" tIns="0" rIns="0" bIns="0" anchor="ctr">
            <a:spAutoFit/>
          </a:bodyPr>
          <a:lstStyle/>
          <a:p>
            <a:pPr algn="r" eaLnBrk="1" fontAlgn="auto" hangingPunct="1">
              <a:spcBef>
                <a:spcPts val="0"/>
              </a:spcBef>
              <a:spcAft>
                <a:spcPts val="0"/>
              </a:spcAft>
              <a:defRPr/>
            </a:pPr>
            <a:r>
              <a:rPr lang="en-GB" sz="6000" b="1" i="1">
                <a:solidFill>
                  <a:srgbClr val="203661">
                    <a:alpha val="57335"/>
                  </a:srgbClr>
                </a:solidFill>
                <a:cs typeface="Arial" panose="020B0604020202020204" pitchFamily="34" charset="0"/>
              </a:rPr>
              <a:t>3</a:t>
            </a:r>
          </a:p>
        </p:txBody>
      </p:sp>
      <p:sp>
        <p:nvSpPr>
          <p:cNvPr id="35" name="TextBox 34">
            <a:extLst>
              <a:ext uri="{FF2B5EF4-FFF2-40B4-BE49-F238E27FC236}">
                <a16:creationId xmlns:a16="http://schemas.microsoft.com/office/drawing/2014/main" id="{44273E4E-3B3C-9939-E0E5-24D83CC824AD}"/>
              </a:ext>
            </a:extLst>
          </p:cNvPr>
          <p:cNvSpPr txBox="1"/>
          <p:nvPr/>
        </p:nvSpPr>
        <p:spPr>
          <a:xfrm>
            <a:off x="11111887" y="4428191"/>
            <a:ext cx="404159" cy="923330"/>
          </a:xfrm>
          <a:prstGeom prst="rect">
            <a:avLst/>
          </a:prstGeom>
          <a:noFill/>
        </p:spPr>
        <p:txBody>
          <a:bodyPr lIns="0" tIns="0" rIns="0" bIns="0" anchor="ctr">
            <a:spAutoFit/>
          </a:bodyPr>
          <a:lstStyle/>
          <a:p>
            <a:pPr algn="r" eaLnBrk="1" fontAlgn="auto" hangingPunct="1">
              <a:spcBef>
                <a:spcPts val="0"/>
              </a:spcBef>
              <a:spcAft>
                <a:spcPts val="0"/>
              </a:spcAft>
              <a:defRPr/>
            </a:pPr>
            <a:r>
              <a:rPr lang="en-GB" sz="6000" b="1" i="1">
                <a:solidFill>
                  <a:srgbClr val="203661">
                    <a:alpha val="57335"/>
                  </a:srgbClr>
                </a:solidFill>
                <a:cs typeface="Arial" panose="020B0604020202020204" pitchFamily="34" charset="0"/>
              </a:rPr>
              <a:t>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16" grpId="0" animBg="1"/>
      <p:bldP spid="26" grpId="0"/>
      <p:bldP spid="27" grpId="0"/>
      <p:bldP spid="28" grpId="0"/>
      <p:bldP spid="2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a:extLst>
              <a:ext uri="{FF2B5EF4-FFF2-40B4-BE49-F238E27FC236}">
                <a16:creationId xmlns:a16="http://schemas.microsoft.com/office/drawing/2014/main" id="{D8FD21FE-A672-799E-B16F-D4C3F79436CE}"/>
              </a:ext>
            </a:extLst>
          </p:cNvPr>
          <p:cNvSpPr>
            <a:spLocks noChangeArrowheads="1"/>
          </p:cNvSpPr>
          <p:nvPr/>
        </p:nvSpPr>
        <p:spPr bwMode="auto">
          <a:xfrm>
            <a:off x="3262313" y="1200150"/>
            <a:ext cx="2649537" cy="3994150"/>
          </a:xfrm>
          <a:prstGeom prst="roundRect">
            <a:avLst>
              <a:gd name="adj" fmla="val 5157"/>
            </a:avLst>
          </a:prstGeom>
          <a:solidFill>
            <a:srgbClr val="D3DDEA"/>
          </a:solid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solidFill>
                <a:srgbClr val="54565B"/>
              </a:solidFill>
            </a:endParaRPr>
          </a:p>
        </p:txBody>
      </p:sp>
      <p:sp>
        <p:nvSpPr>
          <p:cNvPr id="34" name="Rounded Rectangle 33">
            <a:extLst>
              <a:ext uri="{FF2B5EF4-FFF2-40B4-BE49-F238E27FC236}">
                <a16:creationId xmlns:a16="http://schemas.microsoft.com/office/drawing/2014/main" id="{1FE7F6BE-DF3F-3012-C368-6A20D5194A37}"/>
              </a:ext>
            </a:extLst>
          </p:cNvPr>
          <p:cNvSpPr>
            <a:spLocks noChangeArrowheads="1"/>
          </p:cNvSpPr>
          <p:nvPr/>
        </p:nvSpPr>
        <p:spPr bwMode="auto">
          <a:xfrm>
            <a:off x="6140450" y="1189038"/>
            <a:ext cx="2647950" cy="3994150"/>
          </a:xfrm>
          <a:prstGeom prst="roundRect">
            <a:avLst>
              <a:gd name="adj" fmla="val 5157"/>
            </a:avLst>
          </a:prstGeom>
          <a:solidFill>
            <a:srgbClr val="D3DDEA"/>
          </a:solid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solidFill>
                <a:srgbClr val="54565B"/>
              </a:solidFill>
            </a:endParaRPr>
          </a:p>
        </p:txBody>
      </p:sp>
      <p:sp>
        <p:nvSpPr>
          <p:cNvPr id="35" name="Rounded Rectangle 34">
            <a:extLst>
              <a:ext uri="{FF2B5EF4-FFF2-40B4-BE49-F238E27FC236}">
                <a16:creationId xmlns:a16="http://schemas.microsoft.com/office/drawing/2014/main" id="{5164ADC1-C54A-FFCA-5108-2E35F1BA3859}"/>
              </a:ext>
            </a:extLst>
          </p:cNvPr>
          <p:cNvSpPr>
            <a:spLocks noChangeArrowheads="1"/>
          </p:cNvSpPr>
          <p:nvPr/>
        </p:nvSpPr>
        <p:spPr bwMode="auto">
          <a:xfrm>
            <a:off x="8988425" y="1189038"/>
            <a:ext cx="2649538" cy="3994150"/>
          </a:xfrm>
          <a:prstGeom prst="roundRect">
            <a:avLst>
              <a:gd name="adj" fmla="val 5157"/>
            </a:avLst>
          </a:prstGeom>
          <a:solidFill>
            <a:srgbClr val="D3DDEA"/>
          </a:solid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solidFill>
                <a:srgbClr val="54565B"/>
              </a:solidFill>
            </a:endParaRPr>
          </a:p>
        </p:txBody>
      </p:sp>
      <p:sp>
        <p:nvSpPr>
          <p:cNvPr id="36" name="Rounded Rectangle 35">
            <a:extLst>
              <a:ext uri="{FF2B5EF4-FFF2-40B4-BE49-F238E27FC236}">
                <a16:creationId xmlns:a16="http://schemas.microsoft.com/office/drawing/2014/main" id="{21E0B3F4-30F5-DA3E-7ADF-B60C13CDECC3}"/>
              </a:ext>
            </a:extLst>
          </p:cNvPr>
          <p:cNvSpPr>
            <a:spLocks noChangeArrowheads="1"/>
          </p:cNvSpPr>
          <p:nvPr/>
        </p:nvSpPr>
        <p:spPr bwMode="auto">
          <a:xfrm>
            <a:off x="406400" y="1189038"/>
            <a:ext cx="2647950" cy="3994150"/>
          </a:xfrm>
          <a:prstGeom prst="roundRect">
            <a:avLst>
              <a:gd name="adj" fmla="val 5157"/>
            </a:avLst>
          </a:prstGeom>
          <a:solidFill>
            <a:srgbClr val="D3DDEA"/>
          </a:solid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solidFill>
                <a:srgbClr val="54565B"/>
              </a:solidFill>
            </a:endParaRPr>
          </a:p>
        </p:txBody>
      </p:sp>
      <p:sp>
        <p:nvSpPr>
          <p:cNvPr id="37" name="TextBox 36">
            <a:extLst>
              <a:ext uri="{FF2B5EF4-FFF2-40B4-BE49-F238E27FC236}">
                <a16:creationId xmlns:a16="http://schemas.microsoft.com/office/drawing/2014/main" id="{4D453060-1325-916A-C4B9-FBC9EB0AAACA}"/>
              </a:ext>
            </a:extLst>
          </p:cNvPr>
          <p:cNvSpPr txBox="1"/>
          <p:nvPr/>
        </p:nvSpPr>
        <p:spPr>
          <a:xfrm>
            <a:off x="2531158" y="4428191"/>
            <a:ext cx="404159" cy="923330"/>
          </a:xfrm>
          <a:prstGeom prst="rect">
            <a:avLst/>
          </a:prstGeom>
          <a:noFill/>
        </p:spPr>
        <p:txBody>
          <a:bodyPr lIns="0" tIns="0" rIns="0" bIns="0" anchor="ctr">
            <a:spAutoFit/>
          </a:bodyPr>
          <a:lstStyle/>
          <a:p>
            <a:pPr algn="r" eaLnBrk="1" fontAlgn="auto" hangingPunct="1">
              <a:spcBef>
                <a:spcPts val="0"/>
              </a:spcBef>
              <a:spcAft>
                <a:spcPts val="0"/>
              </a:spcAft>
              <a:defRPr/>
            </a:pPr>
            <a:r>
              <a:rPr lang="en-GB" sz="6000" b="1" i="1">
                <a:solidFill>
                  <a:srgbClr val="203661">
                    <a:alpha val="57335"/>
                  </a:srgbClr>
                </a:solidFill>
                <a:cs typeface="Arial" panose="020B0604020202020204" pitchFamily="34" charset="0"/>
              </a:rPr>
              <a:t>1</a:t>
            </a:r>
          </a:p>
        </p:txBody>
      </p:sp>
      <p:sp>
        <p:nvSpPr>
          <p:cNvPr id="38" name="TextBox 37">
            <a:extLst>
              <a:ext uri="{FF2B5EF4-FFF2-40B4-BE49-F238E27FC236}">
                <a16:creationId xmlns:a16="http://schemas.microsoft.com/office/drawing/2014/main" id="{79DF9A5C-FC75-DCC2-EEA3-F17EE074F547}"/>
              </a:ext>
            </a:extLst>
          </p:cNvPr>
          <p:cNvSpPr txBox="1"/>
          <p:nvPr/>
        </p:nvSpPr>
        <p:spPr>
          <a:xfrm>
            <a:off x="5371487" y="4428191"/>
            <a:ext cx="404159" cy="923330"/>
          </a:xfrm>
          <a:prstGeom prst="rect">
            <a:avLst/>
          </a:prstGeom>
          <a:noFill/>
        </p:spPr>
        <p:txBody>
          <a:bodyPr lIns="0" tIns="0" rIns="0" bIns="0" anchor="ctr">
            <a:spAutoFit/>
          </a:bodyPr>
          <a:lstStyle/>
          <a:p>
            <a:pPr algn="r" eaLnBrk="1" fontAlgn="auto" hangingPunct="1">
              <a:spcBef>
                <a:spcPts val="0"/>
              </a:spcBef>
              <a:spcAft>
                <a:spcPts val="0"/>
              </a:spcAft>
              <a:defRPr/>
            </a:pPr>
            <a:r>
              <a:rPr lang="en-GB" sz="6000" b="1" i="1">
                <a:solidFill>
                  <a:srgbClr val="203661">
                    <a:alpha val="57335"/>
                  </a:srgbClr>
                </a:solidFill>
                <a:cs typeface="Arial" panose="020B0604020202020204" pitchFamily="34" charset="0"/>
              </a:rPr>
              <a:t>2</a:t>
            </a:r>
          </a:p>
        </p:txBody>
      </p:sp>
      <p:sp>
        <p:nvSpPr>
          <p:cNvPr id="39" name="TextBox 38">
            <a:extLst>
              <a:ext uri="{FF2B5EF4-FFF2-40B4-BE49-F238E27FC236}">
                <a16:creationId xmlns:a16="http://schemas.microsoft.com/office/drawing/2014/main" id="{39888229-31BB-27DF-683F-F86D6452E69E}"/>
              </a:ext>
            </a:extLst>
          </p:cNvPr>
          <p:cNvSpPr txBox="1"/>
          <p:nvPr/>
        </p:nvSpPr>
        <p:spPr>
          <a:xfrm>
            <a:off x="8216287" y="4428191"/>
            <a:ext cx="404159" cy="923330"/>
          </a:xfrm>
          <a:prstGeom prst="rect">
            <a:avLst/>
          </a:prstGeom>
          <a:noFill/>
        </p:spPr>
        <p:txBody>
          <a:bodyPr lIns="0" tIns="0" rIns="0" bIns="0" anchor="ctr">
            <a:spAutoFit/>
          </a:bodyPr>
          <a:lstStyle/>
          <a:p>
            <a:pPr algn="r" eaLnBrk="1" fontAlgn="auto" hangingPunct="1">
              <a:spcBef>
                <a:spcPts val="0"/>
              </a:spcBef>
              <a:spcAft>
                <a:spcPts val="0"/>
              </a:spcAft>
              <a:defRPr/>
            </a:pPr>
            <a:r>
              <a:rPr lang="en-GB" sz="6000" b="1" i="1">
                <a:solidFill>
                  <a:srgbClr val="203661">
                    <a:alpha val="57335"/>
                  </a:srgbClr>
                </a:solidFill>
                <a:cs typeface="Arial" panose="020B0604020202020204" pitchFamily="34" charset="0"/>
              </a:rPr>
              <a:t>3</a:t>
            </a:r>
          </a:p>
        </p:txBody>
      </p:sp>
      <p:sp>
        <p:nvSpPr>
          <p:cNvPr id="40" name="TextBox 39">
            <a:extLst>
              <a:ext uri="{FF2B5EF4-FFF2-40B4-BE49-F238E27FC236}">
                <a16:creationId xmlns:a16="http://schemas.microsoft.com/office/drawing/2014/main" id="{34CDFFB0-4B13-7AB8-F905-BC90A2A21BA9}"/>
              </a:ext>
            </a:extLst>
          </p:cNvPr>
          <p:cNvSpPr txBox="1"/>
          <p:nvPr/>
        </p:nvSpPr>
        <p:spPr>
          <a:xfrm>
            <a:off x="11111887" y="4428191"/>
            <a:ext cx="404159" cy="923330"/>
          </a:xfrm>
          <a:prstGeom prst="rect">
            <a:avLst/>
          </a:prstGeom>
          <a:noFill/>
        </p:spPr>
        <p:txBody>
          <a:bodyPr lIns="0" tIns="0" rIns="0" bIns="0" anchor="ctr">
            <a:spAutoFit/>
          </a:bodyPr>
          <a:lstStyle/>
          <a:p>
            <a:pPr algn="r" eaLnBrk="1" fontAlgn="auto" hangingPunct="1">
              <a:spcBef>
                <a:spcPts val="0"/>
              </a:spcBef>
              <a:spcAft>
                <a:spcPts val="0"/>
              </a:spcAft>
              <a:defRPr/>
            </a:pPr>
            <a:r>
              <a:rPr lang="en-GB" sz="6000" b="1" i="1">
                <a:solidFill>
                  <a:srgbClr val="203661">
                    <a:alpha val="57335"/>
                  </a:srgbClr>
                </a:solidFill>
                <a:cs typeface="Arial" panose="020B0604020202020204" pitchFamily="34" charset="0"/>
              </a:rPr>
              <a:t>4</a:t>
            </a:r>
          </a:p>
        </p:txBody>
      </p:sp>
      <p:sp>
        <p:nvSpPr>
          <p:cNvPr id="268298" name="Title 4">
            <a:extLst>
              <a:ext uri="{FF2B5EF4-FFF2-40B4-BE49-F238E27FC236}">
                <a16:creationId xmlns:a16="http://schemas.microsoft.com/office/drawing/2014/main" id="{CDC9776F-E6AE-D735-ED83-497248DAA5AE}"/>
              </a:ext>
            </a:extLst>
          </p:cNvPr>
          <p:cNvSpPr>
            <a:spLocks noGrp="1" noChangeArrowheads="1"/>
          </p:cNvSpPr>
          <p:nvPr>
            <p:ph type="title" idx="4294967295"/>
          </p:nvPr>
        </p:nvSpPr>
        <p:spPr>
          <a:xfrm>
            <a:off x="50800" y="112713"/>
            <a:ext cx="10134600" cy="473075"/>
          </a:xfrm>
        </p:spPr>
        <p:txBody>
          <a:bodyPr/>
          <a:lstStyle/>
          <a:p>
            <a:pPr eaLnBrk="1" hangingPunct="1"/>
            <a:r>
              <a:rPr lang="en-GB" altLang="en-US" sz="2800" dirty="0">
                <a:latin typeface="+mn-lt"/>
                <a:cs typeface="Trebuchet MS" panose="020B0603020202020204" pitchFamily="34" charset="0"/>
              </a:rPr>
              <a:t>Practical </a:t>
            </a:r>
            <a:r>
              <a:rPr lang="en-GB" altLang="en-US" sz="2800" i="1" dirty="0">
                <a:solidFill>
                  <a:schemeClr val="accent2">
                    <a:lumMod val="60000"/>
                    <a:lumOff val="40000"/>
                  </a:schemeClr>
                </a:solidFill>
                <a:latin typeface="+mn-lt"/>
                <a:cs typeface="Trebuchet MS" panose="020B0603020202020204" pitchFamily="34" charset="0"/>
              </a:rPr>
              <a:t>diarrhoea</a:t>
            </a:r>
            <a:r>
              <a:rPr lang="en-GB" altLang="en-US" sz="2800" dirty="0">
                <a:latin typeface="+mn-lt"/>
                <a:cs typeface="Trebuchet MS" panose="020B0603020202020204" pitchFamily="34" charset="0"/>
              </a:rPr>
              <a:t> management with </a:t>
            </a:r>
            <a:r>
              <a:rPr lang="en-GB" altLang="en-US" sz="2800" dirty="0">
                <a:latin typeface="+mn-lt"/>
                <a:cs typeface="Arial" panose="020B0604020202020204" pitchFamily="34" charset="0"/>
              </a:rPr>
              <a:t>TRODELVY </a:t>
            </a:r>
            <a:r>
              <a:rPr lang="en-GB" altLang="en-US" sz="2800" baseline="30000" dirty="0">
                <a:latin typeface="+mn-lt"/>
                <a:cs typeface="Trebuchet MS" panose="020B0603020202020204" pitchFamily="34" charset="0"/>
              </a:rPr>
              <a:t>1</a:t>
            </a:r>
            <a:endParaRPr lang="en-GB" altLang="en-US" sz="2800" dirty="0">
              <a:latin typeface="+mn-lt"/>
              <a:cs typeface="Trebuchet MS" panose="020B0603020202020204" pitchFamily="34" charset="0"/>
            </a:endParaRPr>
          </a:p>
        </p:txBody>
      </p:sp>
      <p:sp>
        <p:nvSpPr>
          <p:cNvPr id="268299" name="Slide Number Placeholder 1">
            <a:extLst>
              <a:ext uri="{FF2B5EF4-FFF2-40B4-BE49-F238E27FC236}">
                <a16:creationId xmlns:a16="http://schemas.microsoft.com/office/drawing/2014/main" id="{A9C68B1E-378B-167A-0751-10E061F57F08}"/>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C885B2B-136C-4CC9-A35C-F969E416D61E}" type="slidenum">
              <a:rPr lang="en-US" altLang="en-US" smtClean="0">
                <a:solidFill>
                  <a:srgbClr val="C6CAC6"/>
                </a:solidFill>
                <a:latin typeface="Trebuchet MS" panose="020B0603020202020204" pitchFamily="34" charset="0"/>
              </a:rPr>
              <a:pPr fontAlgn="base">
                <a:spcBef>
                  <a:spcPct val="0"/>
                </a:spcBef>
                <a:spcAft>
                  <a:spcPct val="0"/>
                </a:spcAft>
              </a:pPr>
              <a:t>42</a:t>
            </a:fld>
            <a:endParaRPr lang="en-US" altLang="en-US">
              <a:solidFill>
                <a:srgbClr val="C6CAC6"/>
              </a:solidFill>
              <a:latin typeface="Trebuchet MS" panose="020B0603020202020204" pitchFamily="34" charset="0"/>
            </a:endParaRPr>
          </a:p>
        </p:txBody>
      </p:sp>
      <p:sp>
        <p:nvSpPr>
          <p:cNvPr id="7" name="Text Placeholder 5">
            <a:extLst>
              <a:ext uri="{FF2B5EF4-FFF2-40B4-BE49-F238E27FC236}">
                <a16:creationId xmlns:a16="http://schemas.microsoft.com/office/drawing/2014/main" id="{106214B6-0233-0EF5-EE7C-499759C7DBED}"/>
              </a:ext>
            </a:extLst>
          </p:cNvPr>
          <p:cNvSpPr txBox="1">
            <a:spLocks/>
          </p:cNvSpPr>
          <p:nvPr/>
        </p:nvSpPr>
        <p:spPr>
          <a:xfrm>
            <a:off x="381000" y="6246813"/>
            <a:ext cx="9475788" cy="533400"/>
          </a:xfrm>
          <a:prstGeom prst="rect">
            <a:avLst/>
          </a:prstGeom>
        </p:spPr>
        <p:txBody>
          <a:bodyPr anchor="b"/>
          <a:lstStyle>
            <a:lvl1pPr marL="0">
              <a:lnSpc>
                <a:spcPct val="90000"/>
              </a:lnSpc>
              <a:spcBef>
                <a:spcPts val="600"/>
              </a:spcBef>
              <a:defRPr sz="2200" b="1">
                <a:solidFill>
                  <a:schemeClr val="accent1"/>
                </a:solidFill>
                <a:latin typeface="+mn-lt"/>
                <a:ea typeface="+mn-ea"/>
                <a:cs typeface="+mn-cs"/>
              </a:defRPr>
            </a:lvl1pPr>
            <a:lvl2pPr marL="171450" indent="-171450">
              <a:lnSpc>
                <a:spcPct val="90000"/>
              </a:lnSpc>
              <a:spcBef>
                <a:spcPts val="600"/>
              </a:spcBef>
              <a:buClr>
                <a:schemeClr val="accent1"/>
              </a:buClr>
              <a:buFont typeface="Arial" panose="020B0604020202020204" pitchFamily="34" charset="0"/>
              <a:buChar char="•"/>
              <a:defRPr sz="1800">
                <a:solidFill>
                  <a:schemeClr val="tx2">
                    <a:lumMod val="50000"/>
                  </a:schemeClr>
                </a:solidFill>
                <a:latin typeface="+mn-lt"/>
                <a:ea typeface="+mn-ea"/>
                <a:cs typeface="+mn-cs"/>
              </a:defRPr>
            </a:lvl2pPr>
            <a:lvl3pPr marL="568325" indent="-165100">
              <a:lnSpc>
                <a:spcPct val="90000"/>
              </a:lnSpc>
              <a:spcBef>
                <a:spcPts val="600"/>
              </a:spcBef>
              <a:buClr>
                <a:schemeClr val="accent1"/>
              </a:buClr>
              <a:buFont typeface="Calibri" panose="020F0502020204030204" pitchFamily="34" charset="0"/>
              <a:buChar char="–"/>
              <a:defRPr sz="1600">
                <a:solidFill>
                  <a:schemeClr val="tx2">
                    <a:lumMod val="50000"/>
                  </a:schemeClr>
                </a:solidFill>
                <a:latin typeface="+mn-lt"/>
                <a:ea typeface="+mn-ea"/>
                <a:cs typeface="+mn-cs"/>
              </a:defRPr>
            </a:lvl3pPr>
            <a:lvl4pPr marL="914400" indent="-171450">
              <a:lnSpc>
                <a:spcPct val="90000"/>
              </a:lnSpc>
              <a:spcBef>
                <a:spcPts val="600"/>
              </a:spcBef>
              <a:buClr>
                <a:schemeClr val="accent1"/>
              </a:buClr>
              <a:buSzPct val="91000"/>
              <a:buFont typeface="Courier New" panose="02070309020205020404" pitchFamily="49" charset="0"/>
              <a:buChar char="o"/>
              <a:defRPr sz="1400">
                <a:solidFill>
                  <a:schemeClr val="tx2">
                    <a:lumMod val="50000"/>
                  </a:schemeClr>
                </a:solidFill>
                <a:latin typeface="+mn-lt"/>
                <a:ea typeface="+mn-ea"/>
                <a:cs typeface="+mn-cs"/>
              </a:defRPr>
            </a:lvl4pPr>
            <a:lvl5pPr marL="1127125" indent="-150813">
              <a:lnSpc>
                <a:spcPct val="90000"/>
              </a:lnSpc>
              <a:spcBef>
                <a:spcPts val="600"/>
              </a:spcBef>
              <a:buClr>
                <a:schemeClr val="accent1"/>
              </a:buClr>
              <a:buSzPct val="80000"/>
              <a:buFont typeface="Arial" panose="020B0604020202020204" pitchFamily="34" charset="0"/>
              <a:buChar char="♦"/>
              <a:defRPr sz="1200">
                <a:solidFill>
                  <a:schemeClr val="tx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4770" indent="-64770" eaLnBrk="1" fontAlgn="auto" hangingPunct="1">
              <a:lnSpc>
                <a:spcPct val="100000"/>
              </a:lnSpc>
              <a:spcBef>
                <a:spcPts val="0"/>
              </a:spcBef>
              <a:spcAft>
                <a:spcPts val="0"/>
              </a:spcAft>
              <a:defRPr/>
            </a:pPr>
            <a:r>
              <a:rPr lang="en-GB" sz="800" b="0" dirty="0">
                <a:solidFill>
                  <a:srgbClr val="C6CAC6">
                    <a:lumMod val="75000"/>
                  </a:srgbClr>
                </a:solidFill>
                <a:cs typeface="Arial"/>
              </a:rPr>
              <a:t>1. </a:t>
            </a:r>
            <a:r>
              <a:rPr lang="en-US" sz="800" b="0" spc="-10" dirty="0">
                <a:solidFill>
                  <a:srgbClr val="C6CAC6">
                    <a:lumMod val="75000"/>
                  </a:srgbClr>
                </a:solidFill>
                <a:cs typeface="Arial"/>
              </a:rPr>
              <a:t>TRODELVY (</a:t>
            </a:r>
            <a:r>
              <a:rPr lang="en-US" sz="800" b="0" spc="-10" dirty="0" err="1">
                <a:solidFill>
                  <a:srgbClr val="C6CAC6">
                    <a:lumMod val="75000"/>
                  </a:srgbClr>
                </a:solidFill>
                <a:cs typeface="Arial"/>
              </a:rPr>
              <a:t>sacituzumab</a:t>
            </a:r>
            <a:r>
              <a:rPr lang="en-US" sz="800" b="0" spc="-10" dirty="0">
                <a:solidFill>
                  <a:srgbClr val="C6CAC6">
                    <a:lumMod val="75000"/>
                  </a:srgbClr>
                </a:solidFill>
                <a:cs typeface="Arial"/>
              </a:rPr>
              <a:t> </a:t>
            </a:r>
            <a:r>
              <a:rPr lang="en-US" sz="800" b="0" spc="-10" dirty="0" err="1">
                <a:solidFill>
                  <a:srgbClr val="C6CAC6">
                    <a:lumMod val="75000"/>
                  </a:srgbClr>
                </a:solidFill>
                <a:cs typeface="Arial"/>
              </a:rPr>
              <a:t>govitecan</a:t>
            </a:r>
            <a:r>
              <a:rPr lang="en-US" sz="800" b="0" spc="-10" dirty="0">
                <a:solidFill>
                  <a:srgbClr val="C6CAC6">
                    <a:lumMod val="75000"/>
                  </a:srgbClr>
                </a:solidFill>
                <a:cs typeface="Arial"/>
              </a:rPr>
              <a:t>) prescribing information approved by Israeli ministry of health</a:t>
            </a:r>
            <a:r>
              <a:rPr lang="en-GB" sz="800" b="0" dirty="0">
                <a:solidFill>
                  <a:srgbClr val="C6CAC6">
                    <a:lumMod val="75000"/>
                  </a:srgbClr>
                </a:solidFill>
                <a:cs typeface="Arial"/>
              </a:rPr>
              <a:t>. 2. </a:t>
            </a:r>
            <a:r>
              <a:rPr lang="en-GB" sz="800" b="0" dirty="0" err="1">
                <a:solidFill>
                  <a:srgbClr val="C6CAC6">
                    <a:lumMod val="75000"/>
                  </a:srgbClr>
                </a:solidFill>
                <a:cs typeface="Arial"/>
              </a:rPr>
              <a:t>Bardia</a:t>
            </a:r>
            <a:r>
              <a:rPr lang="en-GB" sz="800" b="0" dirty="0">
                <a:solidFill>
                  <a:srgbClr val="C6CAC6">
                    <a:lumMod val="75000"/>
                  </a:srgbClr>
                </a:solidFill>
                <a:cs typeface="Arial"/>
              </a:rPr>
              <a:t> A, et al. </a:t>
            </a:r>
            <a:r>
              <a:rPr lang="en-GB" sz="800" b="0" i="1" dirty="0">
                <a:solidFill>
                  <a:srgbClr val="C6CAC6">
                    <a:lumMod val="75000"/>
                  </a:srgbClr>
                </a:solidFill>
                <a:cs typeface="Arial"/>
              </a:rPr>
              <a:t>N </a:t>
            </a:r>
            <a:r>
              <a:rPr lang="en-GB" sz="800" b="0" i="1" dirty="0" err="1">
                <a:solidFill>
                  <a:srgbClr val="C6CAC6">
                    <a:lumMod val="75000"/>
                  </a:srgbClr>
                </a:solidFill>
                <a:cs typeface="Arial"/>
              </a:rPr>
              <a:t>Engl</a:t>
            </a:r>
            <a:r>
              <a:rPr lang="en-GB" sz="800" b="0" i="1" dirty="0">
                <a:solidFill>
                  <a:srgbClr val="C6CAC6">
                    <a:lumMod val="75000"/>
                  </a:srgbClr>
                </a:solidFill>
                <a:cs typeface="Arial"/>
              </a:rPr>
              <a:t> J Med.</a:t>
            </a:r>
            <a:r>
              <a:rPr lang="en-GB" sz="800" b="0" dirty="0">
                <a:solidFill>
                  <a:srgbClr val="C6CAC6">
                    <a:lumMod val="75000"/>
                  </a:srgbClr>
                </a:solidFill>
                <a:cs typeface="Arial"/>
              </a:rPr>
              <a:t> 2021;384(16):1529-1541., , 3. Rugo HS, et al. The lancet; August 23, 2023. https://www.thelancet.com/journals/lancet/article/PIIS0140-6736(23)01245-X/fulltext </a:t>
            </a:r>
            <a:endParaRPr lang="en-US" dirty="0">
              <a:solidFill>
                <a:srgbClr val="C6CAC6">
                  <a:lumMod val="75000"/>
                </a:srgbClr>
              </a:solidFill>
              <a:cs typeface="Arial"/>
            </a:endParaRPr>
          </a:p>
        </p:txBody>
      </p:sp>
      <p:sp>
        <p:nvSpPr>
          <p:cNvPr id="15" name="TextBox 14">
            <a:extLst>
              <a:ext uri="{FF2B5EF4-FFF2-40B4-BE49-F238E27FC236}">
                <a16:creationId xmlns:a16="http://schemas.microsoft.com/office/drawing/2014/main" id="{862DC2F4-8BED-DE72-099A-2545B500B7B6}"/>
              </a:ext>
            </a:extLst>
          </p:cNvPr>
          <p:cNvSpPr txBox="1">
            <a:spLocks noChangeArrowheads="1"/>
          </p:cNvSpPr>
          <p:nvPr/>
        </p:nvSpPr>
        <p:spPr bwMode="auto">
          <a:xfrm>
            <a:off x="584200" y="1311275"/>
            <a:ext cx="234315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en-GB" altLang="en-US" sz="1400" b="1">
                <a:solidFill>
                  <a:srgbClr val="3C587F"/>
                </a:solidFill>
              </a:rPr>
              <a:t>Talk to patients about the possibility of experiencing diarrhoea while on TRODELVY</a:t>
            </a:r>
          </a:p>
          <a:p>
            <a:pPr eaLnBrk="1" hangingPunct="1">
              <a:spcAft>
                <a:spcPts val="600"/>
              </a:spcAft>
            </a:pPr>
            <a:endParaRPr lang="en-GB" altLang="en-US" sz="1100">
              <a:solidFill>
                <a:srgbClr val="58595B"/>
              </a:solidFill>
            </a:endParaRPr>
          </a:p>
          <a:p>
            <a:pPr eaLnBrk="1" hangingPunct="1">
              <a:spcAft>
                <a:spcPts val="600"/>
              </a:spcAft>
            </a:pPr>
            <a:r>
              <a:rPr lang="en-GB" altLang="en-US" sz="1100">
                <a:solidFill>
                  <a:srgbClr val="58595B"/>
                </a:solidFill>
              </a:rPr>
              <a:t>Encourage patients to notify their healthcare team at the first signs or symptoms of severe or persistent diarrhoea</a:t>
            </a:r>
          </a:p>
        </p:txBody>
      </p:sp>
      <p:sp>
        <p:nvSpPr>
          <p:cNvPr id="17" name="TextBox 16">
            <a:extLst>
              <a:ext uri="{FF2B5EF4-FFF2-40B4-BE49-F238E27FC236}">
                <a16:creationId xmlns:a16="http://schemas.microsoft.com/office/drawing/2014/main" id="{E1CB8B2E-FE91-B947-F1E5-5EF886545C24}"/>
              </a:ext>
            </a:extLst>
          </p:cNvPr>
          <p:cNvSpPr txBox="1">
            <a:spLocks noChangeArrowheads="1"/>
          </p:cNvSpPr>
          <p:nvPr/>
        </p:nvSpPr>
        <p:spPr bwMode="auto">
          <a:xfrm>
            <a:off x="6223000" y="1228725"/>
            <a:ext cx="23431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en-GB" altLang="en-US" sz="1400" b="1">
                <a:solidFill>
                  <a:srgbClr val="3C587F"/>
                </a:solidFill>
              </a:rPr>
              <a:t>Initiate other supportive measures such as administration of fluids or electrolytes as clinically appropriate</a:t>
            </a:r>
            <a:r>
              <a:rPr lang="en-GB" altLang="en-US" sz="1400" b="1" baseline="30000">
                <a:solidFill>
                  <a:srgbClr val="3C587F"/>
                </a:solidFill>
              </a:rPr>
              <a:t>1</a:t>
            </a:r>
          </a:p>
        </p:txBody>
      </p:sp>
      <p:sp>
        <p:nvSpPr>
          <p:cNvPr id="18" name="TextBox 17">
            <a:extLst>
              <a:ext uri="{FF2B5EF4-FFF2-40B4-BE49-F238E27FC236}">
                <a16:creationId xmlns:a16="http://schemas.microsoft.com/office/drawing/2014/main" id="{7D4D41B7-93B1-0599-EE06-7D9FFDB49A87}"/>
              </a:ext>
            </a:extLst>
          </p:cNvPr>
          <p:cNvSpPr txBox="1">
            <a:spLocks noChangeArrowheads="1"/>
          </p:cNvSpPr>
          <p:nvPr/>
        </p:nvSpPr>
        <p:spPr bwMode="auto">
          <a:xfrm>
            <a:off x="9159875" y="1268413"/>
            <a:ext cx="2343150"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en-GB" altLang="en-US" sz="1400" b="1">
                <a:solidFill>
                  <a:srgbClr val="3C587F"/>
                </a:solidFill>
              </a:rPr>
              <a:t>Dose modifications or interruptions may be required to manage persistent Grade ≥3 diarrhoea</a:t>
            </a:r>
            <a:r>
              <a:rPr lang="en-GB" altLang="en-US" sz="1400" b="1" baseline="30000">
                <a:solidFill>
                  <a:srgbClr val="3C587F"/>
                </a:solidFill>
              </a:rPr>
              <a:t>1</a:t>
            </a:r>
          </a:p>
          <a:p>
            <a:pPr eaLnBrk="1" hangingPunct="1">
              <a:spcAft>
                <a:spcPts val="600"/>
              </a:spcAft>
            </a:pPr>
            <a:endParaRPr lang="en-GB" altLang="en-US" sz="1100">
              <a:solidFill>
                <a:srgbClr val="8DC1C5"/>
              </a:solidFill>
            </a:endParaRPr>
          </a:p>
          <a:p>
            <a:pPr eaLnBrk="1" hangingPunct="1">
              <a:spcAft>
                <a:spcPts val="600"/>
              </a:spcAft>
            </a:pPr>
            <a:r>
              <a:rPr lang="en-GB" altLang="en-US" sz="1200">
                <a:solidFill>
                  <a:srgbClr val="2D425F"/>
                </a:solidFill>
              </a:rPr>
              <a:t>If a patient is experiencing Grade ≥3 diarrhoea at the time of scheduled treatment, TRODELVY should not be administered. When resolved to ≤Grade 1, TRODELVY should be continued.</a:t>
            </a:r>
            <a:r>
              <a:rPr lang="en-GB" altLang="en-US" sz="1200" baseline="30000">
                <a:solidFill>
                  <a:srgbClr val="2D425F"/>
                </a:solidFill>
              </a:rPr>
              <a:t>1</a:t>
            </a:r>
          </a:p>
        </p:txBody>
      </p:sp>
      <p:grpSp>
        <p:nvGrpSpPr>
          <p:cNvPr id="10" name="Graphic 3">
            <a:extLst>
              <a:ext uri="{FF2B5EF4-FFF2-40B4-BE49-F238E27FC236}">
                <a16:creationId xmlns:a16="http://schemas.microsoft.com/office/drawing/2014/main" id="{92231851-3714-8775-0759-24506DA3C120}"/>
              </a:ext>
            </a:extLst>
          </p:cNvPr>
          <p:cNvGrpSpPr/>
          <p:nvPr/>
        </p:nvGrpSpPr>
        <p:grpSpPr>
          <a:xfrm>
            <a:off x="2918099" y="3143208"/>
            <a:ext cx="6040760" cy="742872"/>
            <a:chOff x="3451074" y="3145402"/>
            <a:chExt cx="6040760" cy="742872"/>
          </a:xfrm>
          <a:solidFill>
            <a:srgbClr val="D3DDEA"/>
          </a:solidFill>
        </p:grpSpPr>
        <p:sp>
          <p:nvSpPr>
            <p:cNvPr id="12" name="Freeform 11">
              <a:extLst>
                <a:ext uri="{FF2B5EF4-FFF2-40B4-BE49-F238E27FC236}">
                  <a16:creationId xmlns:a16="http://schemas.microsoft.com/office/drawing/2014/main" id="{880FD3F4-C3DA-0E55-57AA-26D0D2A166D7}"/>
                </a:ext>
              </a:extLst>
            </p:cNvPr>
            <p:cNvSpPr/>
            <p:nvPr/>
          </p:nvSpPr>
          <p:spPr>
            <a:xfrm>
              <a:off x="6316092" y="3145402"/>
              <a:ext cx="327648" cy="742872"/>
            </a:xfrm>
            <a:custGeom>
              <a:avLst/>
              <a:gdLst>
                <a:gd name="connsiteX0" fmla="*/ 136 w 327648"/>
                <a:gd name="connsiteY0" fmla="*/ 742872 h 742872"/>
                <a:gd name="connsiteX1" fmla="*/ 20513 w 327648"/>
                <a:gd name="connsiteY1" fmla="*/ 726859 h 742872"/>
                <a:gd name="connsiteX2" fmla="*/ 293355 w 327648"/>
                <a:gd name="connsiteY2" fmla="*/ 454151 h 742872"/>
                <a:gd name="connsiteX3" fmla="*/ 293355 w 327648"/>
                <a:gd name="connsiteY3" fmla="*/ 288721 h 742872"/>
                <a:gd name="connsiteX4" fmla="*/ 20377 w 327648"/>
                <a:gd name="connsiteY4" fmla="*/ 16014 h 742872"/>
                <a:gd name="connsiteX5" fmla="*/ 0 w 327648"/>
                <a:gd name="connsiteY5" fmla="*/ 0 h 74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48" h="742872">
                  <a:moveTo>
                    <a:pt x="136" y="742872"/>
                  </a:moveTo>
                  <a:cubicBezTo>
                    <a:pt x="7489" y="738289"/>
                    <a:pt x="14322" y="732919"/>
                    <a:pt x="20513" y="726859"/>
                  </a:cubicBezTo>
                  <a:lnTo>
                    <a:pt x="293355" y="454151"/>
                  </a:lnTo>
                  <a:cubicBezTo>
                    <a:pt x="339080" y="408468"/>
                    <a:pt x="339080" y="334405"/>
                    <a:pt x="293355" y="288721"/>
                  </a:cubicBezTo>
                  <a:lnTo>
                    <a:pt x="20377" y="16014"/>
                  </a:lnTo>
                  <a:cubicBezTo>
                    <a:pt x="14186" y="9953"/>
                    <a:pt x="7354" y="4584"/>
                    <a:pt x="0" y="0"/>
                  </a:cubicBezTo>
                  <a:close/>
                </a:path>
              </a:pathLst>
            </a:custGeom>
            <a:grpFill/>
            <a:ln w="6792" cap="flat">
              <a:noFill/>
              <a:prstDash val="solid"/>
              <a:miter/>
            </a:ln>
          </p:spPr>
          <p:txBody>
            <a:bodyPr anchor="ctr"/>
            <a:lstStyle/>
            <a:p>
              <a:pPr eaLnBrk="1" fontAlgn="auto" hangingPunct="1">
                <a:spcBef>
                  <a:spcPts val="0"/>
                </a:spcBef>
                <a:spcAft>
                  <a:spcPts val="0"/>
                </a:spcAft>
                <a:defRPr/>
              </a:pPr>
              <a:endParaRPr lang="en-GB" dirty="0">
                <a:solidFill>
                  <a:srgbClr val="54565B"/>
                </a:solidFill>
                <a:latin typeface="Arial" panose="020B0604020202020204"/>
              </a:endParaRPr>
            </a:p>
          </p:txBody>
        </p:sp>
        <p:sp>
          <p:nvSpPr>
            <p:cNvPr id="11" name="Freeform 10">
              <a:extLst>
                <a:ext uri="{FF2B5EF4-FFF2-40B4-BE49-F238E27FC236}">
                  <a16:creationId xmlns:a16="http://schemas.microsoft.com/office/drawing/2014/main" id="{C05D367C-D0AC-9DF6-E980-2ECB5B86FC55}"/>
                </a:ext>
              </a:extLst>
            </p:cNvPr>
            <p:cNvSpPr/>
            <p:nvPr/>
          </p:nvSpPr>
          <p:spPr>
            <a:xfrm>
              <a:off x="9164198" y="3145538"/>
              <a:ext cx="327636" cy="742736"/>
            </a:xfrm>
            <a:custGeom>
              <a:avLst/>
              <a:gdLst>
                <a:gd name="connsiteX0" fmla="*/ 0 w 327636"/>
                <a:gd name="connsiteY0" fmla="*/ 742737 h 742736"/>
                <a:gd name="connsiteX1" fmla="*/ 20377 w 327636"/>
                <a:gd name="connsiteY1" fmla="*/ 726723 h 742736"/>
                <a:gd name="connsiteX2" fmla="*/ 293355 w 327636"/>
                <a:gd name="connsiteY2" fmla="*/ 454015 h 742736"/>
                <a:gd name="connsiteX3" fmla="*/ 293404 w 327636"/>
                <a:gd name="connsiteY3" fmla="*/ 288771 h 742736"/>
                <a:gd name="connsiteX4" fmla="*/ 293355 w 327636"/>
                <a:gd name="connsiteY4" fmla="*/ 288722 h 742736"/>
                <a:gd name="connsiteX5" fmla="*/ 20377 w 327636"/>
                <a:gd name="connsiteY5" fmla="*/ 16014 h 742736"/>
                <a:gd name="connsiteX6" fmla="*/ 0 w 327636"/>
                <a:gd name="connsiteY6" fmla="*/ 0 h 74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36" h="742736">
                  <a:moveTo>
                    <a:pt x="0" y="742737"/>
                  </a:moveTo>
                  <a:cubicBezTo>
                    <a:pt x="7368" y="738173"/>
                    <a:pt x="14202" y="732802"/>
                    <a:pt x="20377" y="726723"/>
                  </a:cubicBezTo>
                  <a:lnTo>
                    <a:pt x="293355" y="454015"/>
                  </a:lnTo>
                  <a:cubicBezTo>
                    <a:pt x="339045" y="408398"/>
                    <a:pt x="339067" y="334415"/>
                    <a:pt x="293404" y="288771"/>
                  </a:cubicBezTo>
                  <a:cubicBezTo>
                    <a:pt x="293387" y="288754"/>
                    <a:pt x="293371" y="288738"/>
                    <a:pt x="293355" y="288722"/>
                  </a:cubicBezTo>
                  <a:lnTo>
                    <a:pt x="20377" y="16014"/>
                  </a:lnTo>
                  <a:cubicBezTo>
                    <a:pt x="14202" y="9935"/>
                    <a:pt x="7368" y="4563"/>
                    <a:pt x="0" y="0"/>
                  </a:cubicBezTo>
                  <a:close/>
                </a:path>
              </a:pathLst>
            </a:custGeom>
            <a:grpFill/>
            <a:ln w="6792" cap="flat">
              <a:noFill/>
              <a:prstDash val="solid"/>
              <a:miter/>
            </a:ln>
          </p:spPr>
          <p:txBody>
            <a:bodyPr anchor="ctr"/>
            <a:lstStyle/>
            <a:p>
              <a:pPr eaLnBrk="1" fontAlgn="auto" hangingPunct="1">
                <a:spcBef>
                  <a:spcPts val="0"/>
                </a:spcBef>
                <a:spcAft>
                  <a:spcPts val="0"/>
                </a:spcAft>
                <a:defRPr/>
              </a:pPr>
              <a:endParaRPr lang="en-GB">
                <a:solidFill>
                  <a:srgbClr val="54565B"/>
                </a:solidFill>
                <a:latin typeface="Arial" panose="020B0604020202020204"/>
              </a:endParaRPr>
            </a:p>
          </p:txBody>
        </p:sp>
        <p:sp>
          <p:nvSpPr>
            <p:cNvPr id="13" name="Freeform 12">
              <a:extLst>
                <a:ext uri="{FF2B5EF4-FFF2-40B4-BE49-F238E27FC236}">
                  <a16:creationId xmlns:a16="http://schemas.microsoft.com/office/drawing/2014/main" id="{1C85BF00-D2F8-9D0B-A2FE-BE8C466D1AB7}"/>
                </a:ext>
              </a:extLst>
            </p:cNvPr>
            <p:cNvSpPr/>
            <p:nvPr/>
          </p:nvSpPr>
          <p:spPr>
            <a:xfrm>
              <a:off x="3451074" y="3145538"/>
              <a:ext cx="327648" cy="742736"/>
            </a:xfrm>
            <a:custGeom>
              <a:avLst/>
              <a:gdLst>
                <a:gd name="connsiteX0" fmla="*/ 0 w 327648"/>
                <a:gd name="connsiteY0" fmla="*/ 742737 h 742736"/>
                <a:gd name="connsiteX1" fmla="*/ 20377 w 327648"/>
                <a:gd name="connsiteY1" fmla="*/ 726723 h 742736"/>
                <a:gd name="connsiteX2" fmla="*/ 293423 w 327648"/>
                <a:gd name="connsiteY2" fmla="*/ 454015 h 742736"/>
                <a:gd name="connsiteX3" fmla="*/ 293423 w 327648"/>
                <a:gd name="connsiteY3" fmla="*/ 288722 h 742736"/>
                <a:gd name="connsiteX4" fmla="*/ 20377 w 327648"/>
                <a:gd name="connsiteY4" fmla="*/ 16014 h 742736"/>
                <a:gd name="connsiteX5" fmla="*/ 0 w 327648"/>
                <a:gd name="connsiteY5" fmla="*/ 0 h 74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48" h="742736">
                  <a:moveTo>
                    <a:pt x="0" y="742737"/>
                  </a:moveTo>
                  <a:cubicBezTo>
                    <a:pt x="7368" y="738173"/>
                    <a:pt x="14202" y="732802"/>
                    <a:pt x="20377" y="726723"/>
                  </a:cubicBezTo>
                  <a:lnTo>
                    <a:pt x="293423" y="454015"/>
                  </a:lnTo>
                  <a:cubicBezTo>
                    <a:pt x="339057" y="408348"/>
                    <a:pt x="339057" y="334389"/>
                    <a:pt x="293423" y="288722"/>
                  </a:cubicBezTo>
                  <a:lnTo>
                    <a:pt x="20377" y="16014"/>
                  </a:lnTo>
                  <a:cubicBezTo>
                    <a:pt x="14202" y="9935"/>
                    <a:pt x="7368" y="4563"/>
                    <a:pt x="0" y="0"/>
                  </a:cubicBezTo>
                  <a:close/>
                </a:path>
              </a:pathLst>
            </a:custGeom>
            <a:grpFill/>
            <a:ln w="6792" cap="flat">
              <a:noFill/>
              <a:prstDash val="solid"/>
              <a:miter/>
            </a:ln>
          </p:spPr>
          <p:txBody>
            <a:bodyPr anchor="ctr"/>
            <a:lstStyle/>
            <a:p>
              <a:pPr eaLnBrk="1" fontAlgn="auto" hangingPunct="1">
                <a:spcBef>
                  <a:spcPts val="0"/>
                </a:spcBef>
                <a:spcAft>
                  <a:spcPts val="0"/>
                </a:spcAft>
                <a:defRPr/>
              </a:pPr>
              <a:endParaRPr lang="en-GB">
                <a:solidFill>
                  <a:srgbClr val="54565B"/>
                </a:solidFill>
                <a:latin typeface="Arial" panose="020B0604020202020204"/>
              </a:endParaRPr>
            </a:p>
          </p:txBody>
        </p:sp>
      </p:grpSp>
      <p:sp>
        <p:nvSpPr>
          <p:cNvPr id="268305" name="TextBox 27">
            <a:extLst>
              <a:ext uri="{FF2B5EF4-FFF2-40B4-BE49-F238E27FC236}">
                <a16:creationId xmlns:a16="http://schemas.microsoft.com/office/drawing/2014/main" id="{B3675A7E-0E53-69E8-4747-2F5BB550DCB5}"/>
              </a:ext>
            </a:extLst>
          </p:cNvPr>
          <p:cNvSpPr txBox="1">
            <a:spLocks noChangeArrowheads="1"/>
          </p:cNvSpPr>
          <p:nvPr/>
        </p:nvSpPr>
        <p:spPr bwMode="auto">
          <a:xfrm>
            <a:off x="469900" y="5524500"/>
            <a:ext cx="109886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a:solidFill>
                  <a:srgbClr val="58595B"/>
                </a:solidFill>
                <a:cs typeface="Arial" panose="020B0604020202020204" pitchFamily="34" charset="0"/>
              </a:rPr>
              <a:t>Patients who exhibit an excessive cholinergic response to treatment with TRODELVY (e.g. abdominal cramping, diarrhoea, salivation, etc.) can receive appropriate treatment (e.g. atropine) for subsequent treatments with TRODELVY.</a:t>
            </a:r>
            <a:r>
              <a:rPr lang="en-GB" altLang="en-US" sz="1400" baseline="30000">
                <a:solidFill>
                  <a:srgbClr val="58595B"/>
                </a:solidFill>
                <a:cs typeface="Arial" panose="020B0604020202020204" pitchFamily="34" charset="0"/>
              </a:rPr>
              <a:t>1</a:t>
            </a:r>
            <a:endParaRPr lang="en-GB" altLang="en-US" sz="1400">
              <a:solidFill>
                <a:srgbClr val="58595B"/>
              </a:solidFill>
              <a:cs typeface="Arial" panose="020B0604020202020204" pitchFamily="34" charset="0"/>
            </a:endParaRPr>
          </a:p>
        </p:txBody>
      </p:sp>
      <p:sp>
        <p:nvSpPr>
          <p:cNvPr id="16" name="TextBox 15">
            <a:extLst>
              <a:ext uri="{FF2B5EF4-FFF2-40B4-BE49-F238E27FC236}">
                <a16:creationId xmlns:a16="http://schemas.microsoft.com/office/drawing/2014/main" id="{B521A79F-695E-71F8-3483-5C9830CB00B4}"/>
              </a:ext>
            </a:extLst>
          </p:cNvPr>
          <p:cNvSpPr txBox="1">
            <a:spLocks noChangeArrowheads="1"/>
          </p:cNvSpPr>
          <p:nvPr/>
        </p:nvSpPr>
        <p:spPr bwMode="auto">
          <a:xfrm>
            <a:off x="3262313" y="1270000"/>
            <a:ext cx="27876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en-US" altLang="en-US" sz="1400" b="1">
                <a:solidFill>
                  <a:srgbClr val="3C587F"/>
                </a:solidFill>
              </a:rPr>
              <a:t>At the onset of diarrhoea, and if no infectious cause can be identified, treatment with loperamide should be</a:t>
            </a:r>
          </a:p>
          <a:p>
            <a:pPr eaLnBrk="1" hangingPunct="1">
              <a:spcAft>
                <a:spcPts val="600"/>
              </a:spcAft>
            </a:pPr>
            <a:r>
              <a:rPr lang="en-US" altLang="en-US" sz="1400" b="1">
                <a:solidFill>
                  <a:srgbClr val="3C587F"/>
                </a:solidFill>
              </a:rPr>
              <a:t>initiated. </a:t>
            </a:r>
          </a:p>
          <a:p>
            <a:pPr eaLnBrk="1" hangingPunct="1">
              <a:spcAft>
                <a:spcPts val="600"/>
              </a:spcAft>
            </a:pPr>
            <a:r>
              <a:rPr lang="en-US" altLang="en-US" sz="1400" b="1">
                <a:solidFill>
                  <a:srgbClr val="3C587F"/>
                </a:solidFill>
              </a:rPr>
              <a:t>Additional supportive measures (e.g. fluid and electrolyte substitution) may also be employed as clinically indicated.</a:t>
            </a:r>
            <a:r>
              <a:rPr lang="en-GB" altLang="en-US" sz="1400" b="1" baseline="30000">
                <a:solidFill>
                  <a:srgbClr val="3C587F"/>
                </a:solidFill>
              </a:rPr>
              <a:t>1</a:t>
            </a:r>
          </a:p>
          <a:p>
            <a:pPr eaLnBrk="1" hangingPunct="1">
              <a:spcAft>
                <a:spcPts val="600"/>
              </a:spcAft>
            </a:pPr>
            <a:r>
              <a:rPr lang="en-GB" altLang="en-US" sz="1100">
                <a:solidFill>
                  <a:srgbClr val="58595B"/>
                </a:solidFill>
              </a:rPr>
              <a:t>Per ASCENT </a:t>
            </a:r>
            <a:r>
              <a:rPr lang="en-US" altLang="en-US" sz="1100">
                <a:solidFill>
                  <a:srgbClr val="58595B"/>
                </a:solidFill>
              </a:rPr>
              <a:t>&amp; TROPiCS </a:t>
            </a:r>
            <a:r>
              <a:rPr lang="en-GB" altLang="en-US" sz="1100">
                <a:solidFill>
                  <a:srgbClr val="58595B"/>
                </a:solidFill>
              </a:rPr>
              <a:t>study: Consider initiating loperamide 4 mg, then 2 mg with every diarrhoea episode, max of 16 mg/day. Discontinue loperamide 12 hours after diarrhoea resolves</a:t>
            </a:r>
            <a:r>
              <a:rPr lang="en-GB" altLang="en-US" sz="1100" baseline="30000">
                <a:solidFill>
                  <a:srgbClr val="58595B"/>
                </a:solidFill>
              </a:rPr>
              <a:t>2, 3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15" grpId="0"/>
      <p:bldP spid="17" grpId="0"/>
      <p:bldP spid="18"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itle 4">
            <a:extLst>
              <a:ext uri="{FF2B5EF4-FFF2-40B4-BE49-F238E27FC236}">
                <a16:creationId xmlns:a16="http://schemas.microsoft.com/office/drawing/2014/main" id="{4877A511-1DA3-76C8-5D87-03BCA01859C2}"/>
              </a:ext>
            </a:extLst>
          </p:cNvPr>
          <p:cNvSpPr>
            <a:spLocks noGrp="1" noChangeArrowheads="1"/>
          </p:cNvSpPr>
          <p:nvPr>
            <p:ph type="title" idx="4294967295"/>
          </p:nvPr>
        </p:nvSpPr>
        <p:spPr>
          <a:xfrm>
            <a:off x="31750" y="-26988"/>
            <a:ext cx="10941050" cy="885826"/>
          </a:xfrm>
        </p:spPr>
        <p:txBody>
          <a:bodyPr/>
          <a:lstStyle/>
          <a:p>
            <a:pPr eaLnBrk="1" hangingPunct="1"/>
            <a:r>
              <a:rPr lang="en-GB" altLang="en-US" sz="2800">
                <a:latin typeface="Arial" panose="020B0604020202020204" pitchFamily="34" charset="0"/>
                <a:cs typeface="Arial" panose="020B0604020202020204" pitchFamily="34" charset="0"/>
              </a:rPr>
              <a:t>Dose modifications can be made as needed to help manage neutropenia</a:t>
            </a:r>
            <a:r>
              <a:rPr lang="en-GB" altLang="en-US" sz="2800" baseline="30000">
                <a:latin typeface="Arial" panose="020B0604020202020204" pitchFamily="34" charset="0"/>
                <a:cs typeface="Arial" panose="020B0604020202020204" pitchFamily="34" charset="0"/>
              </a:rPr>
              <a:t>1</a:t>
            </a:r>
          </a:p>
        </p:txBody>
      </p:sp>
      <p:sp>
        <p:nvSpPr>
          <p:cNvPr id="3" name="Slide Number Placeholder 1">
            <a:extLst>
              <a:ext uri="{FF2B5EF4-FFF2-40B4-BE49-F238E27FC236}">
                <a16:creationId xmlns:a16="http://schemas.microsoft.com/office/drawing/2014/main" id="{BA4CC3FE-4FA9-BD50-999C-F8098C16EA77}"/>
              </a:ext>
            </a:extLst>
          </p:cNvPr>
          <p:cNvSpPr>
            <a:spLocks noGrp="1"/>
          </p:cNvSpPr>
          <p:nvPr>
            <p:ph type="sldNum" sz="quarter" idx="13"/>
          </p:nvPr>
        </p:nvSpPr>
        <p:spPr/>
        <p:txBody>
          <a:bodyPr/>
          <a:lstStyle/>
          <a:p>
            <a:pPr algn="r">
              <a:defRPr/>
            </a:pPr>
            <a:fld id="{A26C5769-522B-41C3-A64D-D47416CD90A7}" type="slidenum">
              <a:rPr lang="en-US" kern="0">
                <a:solidFill>
                  <a:srgbClr val="00BF6F"/>
                </a:solidFill>
                <a:latin typeface="Arial"/>
              </a:rPr>
              <a:pPr algn="r">
                <a:defRPr/>
              </a:pPr>
              <a:t>43</a:t>
            </a:fld>
            <a:endParaRPr lang="en-US" kern="0">
              <a:solidFill>
                <a:srgbClr val="00BF6F"/>
              </a:solidFill>
              <a:latin typeface="Arial"/>
            </a:endParaRPr>
          </a:p>
        </p:txBody>
      </p:sp>
      <p:sp>
        <p:nvSpPr>
          <p:cNvPr id="6" name="Text Placeholder 5">
            <a:extLst>
              <a:ext uri="{FF2B5EF4-FFF2-40B4-BE49-F238E27FC236}">
                <a16:creationId xmlns:a16="http://schemas.microsoft.com/office/drawing/2014/main" id="{B14893DA-BEF1-C97A-6419-8A31B2EA25C4}"/>
              </a:ext>
            </a:extLst>
          </p:cNvPr>
          <p:cNvSpPr txBox="1">
            <a:spLocks/>
          </p:cNvSpPr>
          <p:nvPr/>
        </p:nvSpPr>
        <p:spPr>
          <a:xfrm>
            <a:off x="41275" y="6337300"/>
            <a:ext cx="9474200" cy="533400"/>
          </a:xfrm>
          <a:prstGeom prst="rect">
            <a:avLst/>
          </a:prstGeom>
        </p:spPr>
        <p:txBody>
          <a:bodyPr anchor="b"/>
          <a:lstStyle>
            <a:lvl1pPr marL="0">
              <a:lnSpc>
                <a:spcPct val="90000"/>
              </a:lnSpc>
              <a:spcBef>
                <a:spcPts val="600"/>
              </a:spcBef>
              <a:defRPr sz="2200" b="1">
                <a:solidFill>
                  <a:schemeClr val="accent1"/>
                </a:solidFill>
                <a:latin typeface="+mn-lt"/>
                <a:ea typeface="+mn-ea"/>
                <a:cs typeface="+mn-cs"/>
              </a:defRPr>
            </a:lvl1pPr>
            <a:lvl2pPr marL="171450" indent="-171450">
              <a:lnSpc>
                <a:spcPct val="90000"/>
              </a:lnSpc>
              <a:spcBef>
                <a:spcPts val="600"/>
              </a:spcBef>
              <a:buClr>
                <a:schemeClr val="accent1"/>
              </a:buClr>
              <a:buFont typeface="Arial" panose="020B0604020202020204" pitchFamily="34" charset="0"/>
              <a:buChar char="•"/>
              <a:defRPr sz="1800">
                <a:solidFill>
                  <a:schemeClr val="tx2">
                    <a:lumMod val="50000"/>
                  </a:schemeClr>
                </a:solidFill>
                <a:latin typeface="+mn-lt"/>
                <a:ea typeface="+mn-ea"/>
                <a:cs typeface="+mn-cs"/>
              </a:defRPr>
            </a:lvl2pPr>
            <a:lvl3pPr marL="568325" indent="-165100">
              <a:lnSpc>
                <a:spcPct val="90000"/>
              </a:lnSpc>
              <a:spcBef>
                <a:spcPts val="600"/>
              </a:spcBef>
              <a:buClr>
                <a:schemeClr val="accent1"/>
              </a:buClr>
              <a:buFont typeface="Calibri" panose="020F0502020204030204" pitchFamily="34" charset="0"/>
              <a:buChar char="–"/>
              <a:defRPr sz="1600">
                <a:solidFill>
                  <a:schemeClr val="tx2">
                    <a:lumMod val="50000"/>
                  </a:schemeClr>
                </a:solidFill>
                <a:latin typeface="+mn-lt"/>
                <a:ea typeface="+mn-ea"/>
                <a:cs typeface="+mn-cs"/>
              </a:defRPr>
            </a:lvl3pPr>
            <a:lvl4pPr marL="914400" indent="-171450">
              <a:lnSpc>
                <a:spcPct val="90000"/>
              </a:lnSpc>
              <a:spcBef>
                <a:spcPts val="600"/>
              </a:spcBef>
              <a:buClr>
                <a:schemeClr val="accent1"/>
              </a:buClr>
              <a:buSzPct val="91000"/>
              <a:buFont typeface="Courier New" panose="02070309020205020404" pitchFamily="49" charset="0"/>
              <a:buChar char="o"/>
              <a:defRPr sz="1400">
                <a:solidFill>
                  <a:schemeClr val="tx2">
                    <a:lumMod val="50000"/>
                  </a:schemeClr>
                </a:solidFill>
                <a:latin typeface="+mn-lt"/>
                <a:ea typeface="+mn-ea"/>
                <a:cs typeface="+mn-cs"/>
              </a:defRPr>
            </a:lvl4pPr>
            <a:lvl5pPr marL="1127125" indent="-150813">
              <a:lnSpc>
                <a:spcPct val="90000"/>
              </a:lnSpc>
              <a:spcBef>
                <a:spcPts val="600"/>
              </a:spcBef>
              <a:buClr>
                <a:schemeClr val="accent1"/>
              </a:buClr>
              <a:buSzPct val="80000"/>
              <a:buFont typeface="Arial" panose="020B0604020202020204" pitchFamily="34" charset="0"/>
              <a:buChar char="♦"/>
              <a:defRPr sz="1200">
                <a:solidFill>
                  <a:schemeClr val="tx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5088" indent="-65088" eaLnBrk="1" fontAlgn="auto" hangingPunct="1">
              <a:lnSpc>
                <a:spcPct val="100000"/>
              </a:lnSpc>
              <a:spcBef>
                <a:spcPts val="0"/>
              </a:spcBef>
              <a:spcAft>
                <a:spcPts val="0"/>
              </a:spcAft>
              <a:defRPr/>
            </a:pPr>
            <a:r>
              <a:rPr lang="en-GB" sz="800" b="0" kern="0" dirty="0">
                <a:solidFill>
                  <a:srgbClr val="58595B"/>
                </a:solidFill>
                <a:cs typeface="Arial"/>
              </a:rPr>
              <a:t>G-CSF, granulocyte-colony stimulating factor.</a:t>
            </a:r>
          </a:p>
          <a:p>
            <a:pPr marL="65088" indent="-65088" eaLnBrk="1" fontAlgn="auto" hangingPunct="1">
              <a:lnSpc>
                <a:spcPct val="100000"/>
              </a:lnSpc>
              <a:spcBef>
                <a:spcPts val="0"/>
              </a:spcBef>
              <a:spcAft>
                <a:spcPts val="0"/>
              </a:spcAft>
              <a:defRPr/>
            </a:pPr>
            <a:r>
              <a:rPr lang="en-GB" sz="800" b="0" kern="0" dirty="0">
                <a:solidFill>
                  <a:srgbClr val="58595B"/>
                </a:solidFill>
                <a:cs typeface="Arial"/>
              </a:rPr>
              <a:t>1. </a:t>
            </a:r>
            <a:r>
              <a:rPr lang="en-US" sz="800" b="0" kern="0" spc="-10" dirty="0">
                <a:solidFill>
                  <a:srgbClr val="58595B"/>
                </a:solidFill>
                <a:cs typeface="Arial"/>
              </a:rPr>
              <a:t>TRODELVY (</a:t>
            </a:r>
            <a:r>
              <a:rPr lang="en-US" sz="800" b="0" kern="0" spc="-10" dirty="0" err="1">
                <a:solidFill>
                  <a:srgbClr val="58595B"/>
                </a:solidFill>
                <a:cs typeface="Arial"/>
              </a:rPr>
              <a:t>sacituzumab</a:t>
            </a:r>
            <a:r>
              <a:rPr lang="en-US" sz="800" b="0" kern="0" spc="-10" dirty="0">
                <a:solidFill>
                  <a:srgbClr val="58595B"/>
                </a:solidFill>
                <a:cs typeface="Arial"/>
              </a:rPr>
              <a:t> </a:t>
            </a:r>
            <a:r>
              <a:rPr lang="en-US" sz="800" b="0" kern="0" spc="-10" dirty="0" err="1">
                <a:solidFill>
                  <a:srgbClr val="58595B"/>
                </a:solidFill>
                <a:cs typeface="Arial"/>
              </a:rPr>
              <a:t>govitecan</a:t>
            </a:r>
            <a:r>
              <a:rPr lang="en-US" sz="800" b="0" kern="0" spc="-10" dirty="0">
                <a:solidFill>
                  <a:srgbClr val="58595B"/>
                </a:solidFill>
                <a:cs typeface="Arial"/>
              </a:rPr>
              <a:t>) prescribing information approved by Israeli ministry of health</a:t>
            </a:r>
            <a:endParaRPr lang="en-GB" sz="800" b="0" kern="0" dirty="0">
              <a:solidFill>
                <a:srgbClr val="58595B"/>
              </a:solidFill>
              <a:cs typeface="Arial"/>
            </a:endParaRPr>
          </a:p>
        </p:txBody>
      </p:sp>
      <p:sp>
        <p:nvSpPr>
          <p:cNvPr id="7" name="Freeform: Shape 6">
            <a:extLst>
              <a:ext uri="{FF2B5EF4-FFF2-40B4-BE49-F238E27FC236}">
                <a16:creationId xmlns:a16="http://schemas.microsoft.com/office/drawing/2014/main" id="{3E281FB6-2748-E079-72A0-567CDD1A661C}"/>
              </a:ext>
            </a:extLst>
          </p:cNvPr>
          <p:cNvSpPr/>
          <p:nvPr/>
        </p:nvSpPr>
        <p:spPr>
          <a:xfrm rot="18900000">
            <a:off x="6653213" y="1931988"/>
            <a:ext cx="546100" cy="546100"/>
          </a:xfrm>
          <a:custGeom>
            <a:avLst/>
            <a:gdLst>
              <a:gd name="connsiteX0" fmla="*/ 486795 w 545300"/>
              <a:gd name="connsiteY0" fmla="*/ 0 h 545630"/>
              <a:gd name="connsiteX1" fmla="*/ 545300 w 545300"/>
              <a:gd name="connsiteY1" fmla="*/ 0 h 545630"/>
              <a:gd name="connsiteX2" fmla="*/ 545300 w 545300"/>
              <a:gd name="connsiteY2" fmla="*/ 545631 h 545630"/>
              <a:gd name="connsiteX3" fmla="*/ 486795 w 545300"/>
              <a:gd name="connsiteY3" fmla="*/ 545631 h 545630"/>
              <a:gd name="connsiteX4" fmla="*/ 58506 w 545300"/>
              <a:gd name="connsiteY4" fmla="*/ 545631 h 545630"/>
              <a:gd name="connsiteX5" fmla="*/ 0 w 545300"/>
              <a:gd name="connsiteY5" fmla="*/ 545631 h 545630"/>
              <a:gd name="connsiteX6" fmla="*/ 0 w 545300"/>
              <a:gd name="connsiteY6" fmla="*/ 0 h 545630"/>
              <a:gd name="connsiteX7" fmla="*/ 58506 w 545300"/>
              <a:gd name="connsiteY7" fmla="*/ 0 h 54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300" h="545630">
                <a:moveTo>
                  <a:pt x="486795" y="0"/>
                </a:moveTo>
                <a:cubicBezTo>
                  <a:pt x="519107" y="0"/>
                  <a:pt x="545300" y="0"/>
                  <a:pt x="545300" y="0"/>
                </a:cubicBezTo>
                <a:lnTo>
                  <a:pt x="545300" y="545631"/>
                </a:lnTo>
                <a:cubicBezTo>
                  <a:pt x="545300" y="545631"/>
                  <a:pt x="519107" y="545631"/>
                  <a:pt x="486795" y="545631"/>
                </a:cubicBezTo>
                <a:lnTo>
                  <a:pt x="58506" y="545631"/>
                </a:lnTo>
                <a:cubicBezTo>
                  <a:pt x="26194" y="545631"/>
                  <a:pt x="0" y="545631"/>
                  <a:pt x="0" y="545631"/>
                </a:cubicBezTo>
                <a:lnTo>
                  <a:pt x="0" y="0"/>
                </a:lnTo>
                <a:cubicBezTo>
                  <a:pt x="0" y="0"/>
                  <a:pt x="26194" y="0"/>
                  <a:pt x="58506" y="0"/>
                </a:cubicBezTo>
                <a:close/>
              </a:path>
            </a:pathLst>
          </a:custGeom>
          <a:solidFill>
            <a:srgbClr val="E4F2EC"/>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8" name="Freeform: Shape 7">
            <a:extLst>
              <a:ext uri="{FF2B5EF4-FFF2-40B4-BE49-F238E27FC236}">
                <a16:creationId xmlns:a16="http://schemas.microsoft.com/office/drawing/2014/main" id="{4FFC8CFB-9926-C4EA-7217-70E58C19EC6D}"/>
              </a:ext>
            </a:extLst>
          </p:cNvPr>
          <p:cNvSpPr/>
          <p:nvPr/>
        </p:nvSpPr>
        <p:spPr>
          <a:xfrm>
            <a:off x="5795963" y="1254125"/>
            <a:ext cx="1347787" cy="2289175"/>
          </a:xfrm>
          <a:custGeom>
            <a:avLst/>
            <a:gdLst>
              <a:gd name="connsiteX0" fmla="*/ 1261655 w 1349086"/>
              <a:gd name="connsiteY0" fmla="*/ 0 h 2011008"/>
              <a:gd name="connsiteX1" fmla="*/ 1349086 w 1349086"/>
              <a:gd name="connsiteY1" fmla="*/ 0 h 2011008"/>
              <a:gd name="connsiteX2" fmla="*/ 1349086 w 1349086"/>
              <a:gd name="connsiteY2" fmla="*/ 2011009 h 2011008"/>
              <a:gd name="connsiteX3" fmla="*/ 1261655 w 1349086"/>
              <a:gd name="connsiteY3" fmla="*/ 2011009 h 2011008"/>
              <a:gd name="connsiteX4" fmla="*/ 87432 w 1349086"/>
              <a:gd name="connsiteY4" fmla="*/ 2011009 h 2011008"/>
              <a:gd name="connsiteX5" fmla="*/ 0 w 1349086"/>
              <a:gd name="connsiteY5" fmla="*/ 2011009 h 2011008"/>
              <a:gd name="connsiteX6" fmla="*/ 0 w 1349086"/>
              <a:gd name="connsiteY6" fmla="*/ 0 h 2011008"/>
              <a:gd name="connsiteX7" fmla="*/ 87432 w 1349086"/>
              <a:gd name="connsiteY7" fmla="*/ 0 h 201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9086" h="2011008">
                <a:moveTo>
                  <a:pt x="1261655" y="0"/>
                </a:moveTo>
                <a:cubicBezTo>
                  <a:pt x="1309942" y="0"/>
                  <a:pt x="1349086" y="0"/>
                  <a:pt x="1349086" y="0"/>
                </a:cubicBezTo>
                <a:lnTo>
                  <a:pt x="1349086" y="2011009"/>
                </a:lnTo>
                <a:cubicBezTo>
                  <a:pt x="1349086" y="2011009"/>
                  <a:pt x="1309942" y="2011009"/>
                  <a:pt x="1261655" y="2011009"/>
                </a:cubicBezTo>
                <a:lnTo>
                  <a:pt x="87432" y="2011009"/>
                </a:lnTo>
                <a:cubicBezTo>
                  <a:pt x="39145" y="2011009"/>
                  <a:pt x="0" y="2011009"/>
                  <a:pt x="0" y="2011009"/>
                </a:cubicBezTo>
                <a:lnTo>
                  <a:pt x="0" y="0"/>
                </a:lnTo>
                <a:cubicBezTo>
                  <a:pt x="0" y="0"/>
                  <a:pt x="39145" y="0"/>
                  <a:pt x="87432" y="0"/>
                </a:cubicBezTo>
                <a:close/>
              </a:path>
            </a:pathLst>
          </a:custGeom>
          <a:solidFill>
            <a:srgbClr val="E4F2EC"/>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9" name="Freeform: Shape 8">
            <a:extLst>
              <a:ext uri="{FF2B5EF4-FFF2-40B4-BE49-F238E27FC236}">
                <a16:creationId xmlns:a16="http://schemas.microsoft.com/office/drawing/2014/main" id="{00966751-152E-4DCA-5482-5ACBE861C429}"/>
              </a:ext>
            </a:extLst>
          </p:cNvPr>
          <p:cNvSpPr/>
          <p:nvPr/>
        </p:nvSpPr>
        <p:spPr>
          <a:xfrm rot="18900000">
            <a:off x="8247063" y="1931988"/>
            <a:ext cx="546100" cy="546100"/>
          </a:xfrm>
          <a:custGeom>
            <a:avLst/>
            <a:gdLst>
              <a:gd name="connsiteX0" fmla="*/ 486795 w 545300"/>
              <a:gd name="connsiteY0" fmla="*/ 0 h 545630"/>
              <a:gd name="connsiteX1" fmla="*/ 545300 w 545300"/>
              <a:gd name="connsiteY1" fmla="*/ 0 h 545630"/>
              <a:gd name="connsiteX2" fmla="*/ 545300 w 545300"/>
              <a:gd name="connsiteY2" fmla="*/ 545631 h 545630"/>
              <a:gd name="connsiteX3" fmla="*/ 486795 w 545300"/>
              <a:gd name="connsiteY3" fmla="*/ 545631 h 545630"/>
              <a:gd name="connsiteX4" fmla="*/ 58506 w 545300"/>
              <a:gd name="connsiteY4" fmla="*/ 545631 h 545630"/>
              <a:gd name="connsiteX5" fmla="*/ 0 w 545300"/>
              <a:gd name="connsiteY5" fmla="*/ 545631 h 545630"/>
              <a:gd name="connsiteX6" fmla="*/ 0 w 545300"/>
              <a:gd name="connsiteY6" fmla="*/ 0 h 545630"/>
              <a:gd name="connsiteX7" fmla="*/ 58506 w 545300"/>
              <a:gd name="connsiteY7" fmla="*/ 0 h 54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300" h="545630">
                <a:moveTo>
                  <a:pt x="486795" y="0"/>
                </a:moveTo>
                <a:cubicBezTo>
                  <a:pt x="519107" y="0"/>
                  <a:pt x="545300" y="0"/>
                  <a:pt x="545300" y="0"/>
                </a:cubicBezTo>
                <a:lnTo>
                  <a:pt x="545300" y="545631"/>
                </a:lnTo>
                <a:cubicBezTo>
                  <a:pt x="545300" y="545631"/>
                  <a:pt x="519107" y="545631"/>
                  <a:pt x="486795" y="545631"/>
                </a:cubicBezTo>
                <a:lnTo>
                  <a:pt x="58506" y="545631"/>
                </a:lnTo>
                <a:cubicBezTo>
                  <a:pt x="26194" y="545631"/>
                  <a:pt x="0" y="545631"/>
                  <a:pt x="0" y="545631"/>
                </a:cubicBezTo>
                <a:lnTo>
                  <a:pt x="0" y="0"/>
                </a:lnTo>
                <a:cubicBezTo>
                  <a:pt x="0" y="0"/>
                  <a:pt x="26194" y="0"/>
                  <a:pt x="58506" y="0"/>
                </a:cubicBezTo>
                <a:close/>
              </a:path>
            </a:pathLst>
          </a:custGeom>
          <a:solidFill>
            <a:srgbClr val="E4F2EC"/>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26" name="Freeform: Shape 25">
            <a:extLst>
              <a:ext uri="{FF2B5EF4-FFF2-40B4-BE49-F238E27FC236}">
                <a16:creationId xmlns:a16="http://schemas.microsoft.com/office/drawing/2014/main" id="{4B016684-E633-1EA6-ABFB-501C15BB53A1}"/>
              </a:ext>
            </a:extLst>
          </p:cNvPr>
          <p:cNvSpPr/>
          <p:nvPr/>
        </p:nvSpPr>
        <p:spPr>
          <a:xfrm>
            <a:off x="7388225" y="1254125"/>
            <a:ext cx="1349375" cy="2289175"/>
          </a:xfrm>
          <a:custGeom>
            <a:avLst/>
            <a:gdLst>
              <a:gd name="connsiteX0" fmla="*/ 1261655 w 1349086"/>
              <a:gd name="connsiteY0" fmla="*/ 0 h 2011008"/>
              <a:gd name="connsiteX1" fmla="*/ 1349086 w 1349086"/>
              <a:gd name="connsiteY1" fmla="*/ 0 h 2011008"/>
              <a:gd name="connsiteX2" fmla="*/ 1349086 w 1349086"/>
              <a:gd name="connsiteY2" fmla="*/ 2011009 h 2011008"/>
              <a:gd name="connsiteX3" fmla="*/ 1261655 w 1349086"/>
              <a:gd name="connsiteY3" fmla="*/ 2011009 h 2011008"/>
              <a:gd name="connsiteX4" fmla="*/ 87431 w 1349086"/>
              <a:gd name="connsiteY4" fmla="*/ 2011009 h 2011008"/>
              <a:gd name="connsiteX5" fmla="*/ 0 w 1349086"/>
              <a:gd name="connsiteY5" fmla="*/ 2011009 h 2011008"/>
              <a:gd name="connsiteX6" fmla="*/ 0 w 1349086"/>
              <a:gd name="connsiteY6" fmla="*/ 0 h 2011008"/>
              <a:gd name="connsiteX7" fmla="*/ 87431 w 1349086"/>
              <a:gd name="connsiteY7" fmla="*/ 0 h 201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9086" h="2011008">
                <a:moveTo>
                  <a:pt x="1261655" y="0"/>
                </a:moveTo>
                <a:cubicBezTo>
                  <a:pt x="1309942" y="0"/>
                  <a:pt x="1349086" y="0"/>
                  <a:pt x="1349086" y="0"/>
                </a:cubicBezTo>
                <a:lnTo>
                  <a:pt x="1349086" y="2011009"/>
                </a:lnTo>
                <a:cubicBezTo>
                  <a:pt x="1349086" y="2011009"/>
                  <a:pt x="1309942" y="2011009"/>
                  <a:pt x="1261655" y="2011009"/>
                </a:cubicBezTo>
                <a:lnTo>
                  <a:pt x="87431" y="2011009"/>
                </a:lnTo>
                <a:cubicBezTo>
                  <a:pt x="39145" y="2011009"/>
                  <a:pt x="0" y="2011009"/>
                  <a:pt x="0" y="2011009"/>
                </a:cubicBezTo>
                <a:lnTo>
                  <a:pt x="0" y="0"/>
                </a:lnTo>
                <a:cubicBezTo>
                  <a:pt x="0" y="0"/>
                  <a:pt x="39145" y="0"/>
                  <a:pt x="87431" y="0"/>
                </a:cubicBezTo>
                <a:close/>
              </a:path>
            </a:pathLst>
          </a:custGeom>
          <a:solidFill>
            <a:srgbClr val="E4F2EC"/>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27" name="Freeform: Shape 26">
            <a:extLst>
              <a:ext uri="{FF2B5EF4-FFF2-40B4-BE49-F238E27FC236}">
                <a16:creationId xmlns:a16="http://schemas.microsoft.com/office/drawing/2014/main" id="{CD980500-8CE8-19E3-2F1D-9D562B7D3851}"/>
              </a:ext>
            </a:extLst>
          </p:cNvPr>
          <p:cNvSpPr/>
          <p:nvPr/>
        </p:nvSpPr>
        <p:spPr>
          <a:xfrm rot="18900000">
            <a:off x="5062538" y="1931988"/>
            <a:ext cx="546100" cy="546100"/>
          </a:xfrm>
          <a:custGeom>
            <a:avLst/>
            <a:gdLst>
              <a:gd name="connsiteX0" fmla="*/ 486795 w 545300"/>
              <a:gd name="connsiteY0" fmla="*/ 0 h 545630"/>
              <a:gd name="connsiteX1" fmla="*/ 545301 w 545300"/>
              <a:gd name="connsiteY1" fmla="*/ 0 h 545630"/>
              <a:gd name="connsiteX2" fmla="*/ 545301 w 545300"/>
              <a:gd name="connsiteY2" fmla="*/ 545631 h 545630"/>
              <a:gd name="connsiteX3" fmla="*/ 486795 w 545300"/>
              <a:gd name="connsiteY3" fmla="*/ 545631 h 545630"/>
              <a:gd name="connsiteX4" fmla="*/ 58506 w 545300"/>
              <a:gd name="connsiteY4" fmla="*/ 545631 h 545630"/>
              <a:gd name="connsiteX5" fmla="*/ 0 w 545300"/>
              <a:gd name="connsiteY5" fmla="*/ 545631 h 545630"/>
              <a:gd name="connsiteX6" fmla="*/ 0 w 545300"/>
              <a:gd name="connsiteY6" fmla="*/ 0 h 545630"/>
              <a:gd name="connsiteX7" fmla="*/ 58506 w 545300"/>
              <a:gd name="connsiteY7" fmla="*/ 0 h 54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300" h="545630">
                <a:moveTo>
                  <a:pt x="486795" y="0"/>
                </a:moveTo>
                <a:cubicBezTo>
                  <a:pt x="519107" y="0"/>
                  <a:pt x="545301" y="0"/>
                  <a:pt x="545301" y="0"/>
                </a:cubicBezTo>
                <a:lnTo>
                  <a:pt x="545301" y="545631"/>
                </a:lnTo>
                <a:cubicBezTo>
                  <a:pt x="545301" y="545631"/>
                  <a:pt x="519107" y="545631"/>
                  <a:pt x="486795" y="545631"/>
                </a:cubicBezTo>
                <a:lnTo>
                  <a:pt x="58506" y="545631"/>
                </a:lnTo>
                <a:cubicBezTo>
                  <a:pt x="26194" y="545631"/>
                  <a:pt x="0" y="545631"/>
                  <a:pt x="0" y="545631"/>
                </a:cubicBezTo>
                <a:lnTo>
                  <a:pt x="0" y="0"/>
                </a:lnTo>
                <a:cubicBezTo>
                  <a:pt x="0" y="0"/>
                  <a:pt x="26194" y="0"/>
                  <a:pt x="58506" y="0"/>
                </a:cubicBezTo>
                <a:close/>
              </a:path>
            </a:pathLst>
          </a:custGeom>
          <a:solidFill>
            <a:srgbClr val="E4F2EC"/>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28" name="Freeform: Shape 27">
            <a:extLst>
              <a:ext uri="{FF2B5EF4-FFF2-40B4-BE49-F238E27FC236}">
                <a16:creationId xmlns:a16="http://schemas.microsoft.com/office/drawing/2014/main" id="{DBCEA013-1C66-CD26-DB54-50ABA33DB2F5}"/>
              </a:ext>
            </a:extLst>
          </p:cNvPr>
          <p:cNvSpPr/>
          <p:nvPr/>
        </p:nvSpPr>
        <p:spPr>
          <a:xfrm>
            <a:off x="4205288" y="1254125"/>
            <a:ext cx="1347787" cy="2289175"/>
          </a:xfrm>
          <a:custGeom>
            <a:avLst/>
            <a:gdLst>
              <a:gd name="connsiteX0" fmla="*/ 1261655 w 1349086"/>
              <a:gd name="connsiteY0" fmla="*/ 0 h 2011008"/>
              <a:gd name="connsiteX1" fmla="*/ 1349086 w 1349086"/>
              <a:gd name="connsiteY1" fmla="*/ 0 h 2011008"/>
              <a:gd name="connsiteX2" fmla="*/ 1349086 w 1349086"/>
              <a:gd name="connsiteY2" fmla="*/ 2011009 h 2011008"/>
              <a:gd name="connsiteX3" fmla="*/ 1261655 w 1349086"/>
              <a:gd name="connsiteY3" fmla="*/ 2011009 h 2011008"/>
              <a:gd name="connsiteX4" fmla="*/ 87432 w 1349086"/>
              <a:gd name="connsiteY4" fmla="*/ 2011009 h 2011008"/>
              <a:gd name="connsiteX5" fmla="*/ 0 w 1349086"/>
              <a:gd name="connsiteY5" fmla="*/ 2011009 h 2011008"/>
              <a:gd name="connsiteX6" fmla="*/ 0 w 1349086"/>
              <a:gd name="connsiteY6" fmla="*/ 0 h 2011008"/>
              <a:gd name="connsiteX7" fmla="*/ 87432 w 1349086"/>
              <a:gd name="connsiteY7" fmla="*/ 0 h 201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9086" h="2011008">
                <a:moveTo>
                  <a:pt x="1261655" y="0"/>
                </a:moveTo>
                <a:cubicBezTo>
                  <a:pt x="1309942" y="0"/>
                  <a:pt x="1349086" y="0"/>
                  <a:pt x="1349086" y="0"/>
                </a:cubicBezTo>
                <a:lnTo>
                  <a:pt x="1349086" y="2011009"/>
                </a:lnTo>
                <a:cubicBezTo>
                  <a:pt x="1349086" y="2011009"/>
                  <a:pt x="1309942" y="2011009"/>
                  <a:pt x="1261655" y="2011009"/>
                </a:cubicBezTo>
                <a:lnTo>
                  <a:pt x="87432" y="2011009"/>
                </a:lnTo>
                <a:cubicBezTo>
                  <a:pt x="39145" y="2011009"/>
                  <a:pt x="0" y="2011009"/>
                  <a:pt x="0" y="2011009"/>
                </a:cubicBezTo>
                <a:lnTo>
                  <a:pt x="0" y="0"/>
                </a:lnTo>
                <a:cubicBezTo>
                  <a:pt x="0" y="0"/>
                  <a:pt x="39145" y="0"/>
                  <a:pt x="87432" y="0"/>
                </a:cubicBezTo>
                <a:close/>
              </a:path>
            </a:pathLst>
          </a:custGeom>
          <a:solidFill>
            <a:srgbClr val="E4F2EC"/>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29" name="Freeform: Shape 28">
            <a:extLst>
              <a:ext uri="{FF2B5EF4-FFF2-40B4-BE49-F238E27FC236}">
                <a16:creationId xmlns:a16="http://schemas.microsoft.com/office/drawing/2014/main" id="{09717902-DF36-BF09-BAD7-3357FC114715}"/>
              </a:ext>
            </a:extLst>
          </p:cNvPr>
          <p:cNvSpPr/>
          <p:nvPr/>
        </p:nvSpPr>
        <p:spPr>
          <a:xfrm>
            <a:off x="4565650" y="1679575"/>
            <a:ext cx="587375" cy="623888"/>
          </a:xfrm>
          <a:custGeom>
            <a:avLst/>
            <a:gdLst>
              <a:gd name="connsiteX0" fmla="*/ 90914 w 588897"/>
              <a:gd name="connsiteY0" fmla="*/ 614296 h 622489"/>
              <a:gd name="connsiteX1" fmla="*/ 10327 w 588897"/>
              <a:gd name="connsiteY1" fmla="*/ 540688 h 622489"/>
              <a:gd name="connsiteX2" fmla="*/ 14969 w 588897"/>
              <a:gd name="connsiteY2" fmla="*/ 479467 h 622489"/>
              <a:gd name="connsiteX3" fmla="*/ 452483 w 588897"/>
              <a:gd name="connsiteY3" fmla="*/ 0 h 622489"/>
              <a:gd name="connsiteX4" fmla="*/ 588898 w 588897"/>
              <a:gd name="connsiteY4" fmla="*/ 124705 h 622489"/>
              <a:gd name="connsiteX5" fmla="*/ 151443 w 588897"/>
              <a:gd name="connsiteY5" fmla="*/ 604113 h 622489"/>
              <a:gd name="connsiteX6" fmla="*/ 90914 w 588897"/>
              <a:gd name="connsiteY6" fmla="*/ 614296 h 62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897" h="622489">
                <a:moveTo>
                  <a:pt x="90914" y="614296"/>
                </a:moveTo>
                <a:lnTo>
                  <a:pt x="10327" y="540688"/>
                </a:lnTo>
                <a:cubicBezTo>
                  <a:pt x="-5088" y="526574"/>
                  <a:pt x="-3005" y="499000"/>
                  <a:pt x="14969" y="479467"/>
                </a:cubicBezTo>
                <a:lnTo>
                  <a:pt x="452483" y="0"/>
                </a:lnTo>
                <a:lnTo>
                  <a:pt x="588898" y="124705"/>
                </a:lnTo>
                <a:lnTo>
                  <a:pt x="151443" y="604113"/>
                </a:lnTo>
                <a:cubicBezTo>
                  <a:pt x="133409" y="623825"/>
                  <a:pt x="106329" y="628410"/>
                  <a:pt x="90914" y="614296"/>
                </a:cubicBezTo>
                <a:close/>
              </a:path>
            </a:pathLst>
          </a:custGeom>
          <a:solidFill>
            <a:srgbClr val="E4F8F0"/>
          </a:solidFill>
          <a:ln w="14331" cap="flat">
            <a:solidFill>
              <a:srgbClr val="00704E"/>
            </a:solid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30" name="Freeform: Shape 29">
            <a:extLst>
              <a:ext uri="{FF2B5EF4-FFF2-40B4-BE49-F238E27FC236}">
                <a16:creationId xmlns:a16="http://schemas.microsoft.com/office/drawing/2014/main" id="{F2C3DFF2-ACF3-EC3A-0771-854E293851C8}"/>
              </a:ext>
            </a:extLst>
          </p:cNvPr>
          <p:cNvSpPr/>
          <p:nvPr/>
        </p:nvSpPr>
        <p:spPr>
          <a:xfrm>
            <a:off x="4895850" y="1433513"/>
            <a:ext cx="481013" cy="508000"/>
          </a:xfrm>
          <a:custGeom>
            <a:avLst/>
            <a:gdLst>
              <a:gd name="connsiteX0" fmla="*/ 0 w 480009"/>
              <a:gd name="connsiteY0" fmla="*/ 417829 h 508052"/>
              <a:gd name="connsiteX1" fmla="*/ 381330 w 480009"/>
              <a:gd name="connsiteY1" fmla="*/ 0 h 508052"/>
              <a:gd name="connsiteX2" fmla="*/ 480010 w 480009"/>
              <a:gd name="connsiteY2" fmla="*/ 90164 h 508052"/>
              <a:gd name="connsiteX3" fmla="*/ 98740 w 480009"/>
              <a:gd name="connsiteY3" fmla="*/ 508052 h 508052"/>
            </a:gdLst>
            <a:ahLst/>
            <a:cxnLst>
              <a:cxn ang="0">
                <a:pos x="connsiteX0" y="connsiteY0"/>
              </a:cxn>
              <a:cxn ang="0">
                <a:pos x="connsiteX1" y="connsiteY1"/>
              </a:cxn>
              <a:cxn ang="0">
                <a:pos x="connsiteX2" y="connsiteY2"/>
              </a:cxn>
              <a:cxn ang="0">
                <a:pos x="connsiteX3" y="connsiteY3"/>
              </a:cxn>
            </a:cxnLst>
            <a:rect l="l" t="t" r="r" b="b"/>
            <a:pathLst>
              <a:path w="480009" h="508052">
                <a:moveTo>
                  <a:pt x="0" y="417829"/>
                </a:moveTo>
                <a:lnTo>
                  <a:pt x="381330" y="0"/>
                </a:lnTo>
                <a:lnTo>
                  <a:pt x="480010" y="90164"/>
                </a:lnTo>
                <a:lnTo>
                  <a:pt x="98740" y="508052"/>
                </a:lnTo>
              </a:path>
            </a:pathLst>
          </a:custGeom>
          <a:solidFill>
            <a:srgbClr val="CCF2E2"/>
          </a:solidFill>
          <a:ln w="7136" cap="rnd">
            <a:solidFill>
              <a:srgbClr val="00704E"/>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31" name="Freeform: Shape 30">
            <a:extLst>
              <a:ext uri="{FF2B5EF4-FFF2-40B4-BE49-F238E27FC236}">
                <a16:creationId xmlns:a16="http://schemas.microsoft.com/office/drawing/2014/main" id="{AFC1CFB4-4602-F3E1-5B35-7267682D9E64}"/>
              </a:ext>
            </a:extLst>
          </p:cNvPr>
          <p:cNvSpPr/>
          <p:nvPr/>
        </p:nvSpPr>
        <p:spPr>
          <a:xfrm>
            <a:off x="4579938" y="1847850"/>
            <a:ext cx="419100" cy="439738"/>
          </a:xfrm>
          <a:custGeom>
            <a:avLst/>
            <a:gdLst>
              <a:gd name="connsiteX0" fmla="*/ 92011 w 419238"/>
              <a:gd name="connsiteY0" fmla="*/ 435099 h 439624"/>
              <a:gd name="connsiteX1" fmla="*/ 5650 w 419238"/>
              <a:gd name="connsiteY1" fmla="*/ 356191 h 439624"/>
              <a:gd name="connsiteX2" fmla="*/ 4823 w 419238"/>
              <a:gd name="connsiteY2" fmla="*/ 330940 h 439624"/>
              <a:gd name="connsiteX3" fmla="*/ 4877 w 419238"/>
              <a:gd name="connsiteY3" fmla="*/ 330880 h 439624"/>
              <a:gd name="connsiteX4" fmla="*/ 306869 w 419238"/>
              <a:gd name="connsiteY4" fmla="*/ 0 h 439624"/>
              <a:gd name="connsiteX5" fmla="*/ 419239 w 419238"/>
              <a:gd name="connsiteY5" fmla="*/ 102671 h 439624"/>
              <a:gd name="connsiteX6" fmla="*/ 117246 w 419238"/>
              <a:gd name="connsiteY6" fmla="*/ 433610 h 439624"/>
              <a:gd name="connsiteX7" fmla="*/ 92040 w 419238"/>
              <a:gd name="connsiteY7" fmla="*/ 435123 h 439624"/>
              <a:gd name="connsiteX8" fmla="*/ 92011 w 419238"/>
              <a:gd name="connsiteY8" fmla="*/ 435099 h 43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238" h="439624">
                <a:moveTo>
                  <a:pt x="92011" y="435099"/>
                </a:moveTo>
                <a:lnTo>
                  <a:pt x="5650" y="356191"/>
                </a:lnTo>
                <a:cubicBezTo>
                  <a:pt x="-1545" y="349443"/>
                  <a:pt x="-1920" y="338140"/>
                  <a:pt x="4823" y="330940"/>
                </a:cubicBezTo>
                <a:cubicBezTo>
                  <a:pt x="4841" y="330916"/>
                  <a:pt x="4859" y="330898"/>
                  <a:pt x="4877" y="330880"/>
                </a:cubicBezTo>
                <a:lnTo>
                  <a:pt x="306869" y="0"/>
                </a:lnTo>
                <a:lnTo>
                  <a:pt x="419239" y="102671"/>
                </a:lnTo>
                <a:lnTo>
                  <a:pt x="117246" y="433610"/>
                </a:lnTo>
                <a:cubicBezTo>
                  <a:pt x="110705" y="440995"/>
                  <a:pt x="99420" y="441674"/>
                  <a:pt x="92040" y="435123"/>
                </a:cubicBezTo>
                <a:cubicBezTo>
                  <a:pt x="92028" y="435117"/>
                  <a:pt x="92023" y="435105"/>
                  <a:pt x="92011" y="435099"/>
                </a:cubicBezTo>
                <a:close/>
              </a:path>
            </a:pathLst>
          </a:custGeom>
          <a:solidFill>
            <a:srgbClr val="89E1BD"/>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32" name="Freeform: Shape 31">
            <a:extLst>
              <a:ext uri="{FF2B5EF4-FFF2-40B4-BE49-F238E27FC236}">
                <a16:creationId xmlns:a16="http://schemas.microsoft.com/office/drawing/2014/main" id="{08A31DF6-9F31-5B19-A3EB-3EC153AE69B4}"/>
              </a:ext>
            </a:extLst>
          </p:cNvPr>
          <p:cNvSpPr/>
          <p:nvPr/>
        </p:nvSpPr>
        <p:spPr>
          <a:xfrm rot="2544000">
            <a:off x="5222875" y="1457325"/>
            <a:ext cx="225425" cy="23813"/>
          </a:xfrm>
          <a:custGeom>
            <a:avLst/>
            <a:gdLst>
              <a:gd name="connsiteX0" fmla="*/ 221108 w 225631"/>
              <a:gd name="connsiteY0" fmla="*/ 0 h 23761"/>
              <a:gd name="connsiteX1" fmla="*/ 225631 w 225631"/>
              <a:gd name="connsiteY1" fmla="*/ 0 h 23761"/>
              <a:gd name="connsiteX2" fmla="*/ 225631 w 225631"/>
              <a:gd name="connsiteY2" fmla="*/ 23762 h 23761"/>
              <a:gd name="connsiteX3" fmla="*/ 221108 w 225631"/>
              <a:gd name="connsiteY3" fmla="*/ 23762 h 23761"/>
              <a:gd name="connsiteX4" fmla="*/ 4523 w 225631"/>
              <a:gd name="connsiteY4" fmla="*/ 23762 h 23761"/>
              <a:gd name="connsiteX5" fmla="*/ 0 w 225631"/>
              <a:gd name="connsiteY5" fmla="*/ 23762 h 23761"/>
              <a:gd name="connsiteX6" fmla="*/ 0 w 225631"/>
              <a:gd name="connsiteY6" fmla="*/ 0 h 23761"/>
              <a:gd name="connsiteX7" fmla="*/ 4523 w 225631"/>
              <a:gd name="connsiteY7" fmla="*/ 0 h 2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631" h="23761">
                <a:moveTo>
                  <a:pt x="221108" y="0"/>
                </a:moveTo>
                <a:cubicBezTo>
                  <a:pt x="223606" y="0"/>
                  <a:pt x="225631" y="0"/>
                  <a:pt x="225631" y="0"/>
                </a:cubicBezTo>
                <a:lnTo>
                  <a:pt x="225631" y="23762"/>
                </a:lnTo>
                <a:cubicBezTo>
                  <a:pt x="225631" y="23762"/>
                  <a:pt x="223606" y="23762"/>
                  <a:pt x="221108" y="23762"/>
                </a:cubicBezTo>
                <a:lnTo>
                  <a:pt x="4523" y="23762"/>
                </a:lnTo>
                <a:cubicBezTo>
                  <a:pt x="2025" y="23762"/>
                  <a:pt x="0" y="23762"/>
                  <a:pt x="0" y="23762"/>
                </a:cubicBezTo>
                <a:lnTo>
                  <a:pt x="0" y="0"/>
                </a:lnTo>
                <a:cubicBezTo>
                  <a:pt x="0" y="0"/>
                  <a:pt x="2025" y="0"/>
                  <a:pt x="4523" y="0"/>
                </a:cubicBezTo>
                <a:close/>
              </a:path>
            </a:pathLst>
          </a:custGeom>
          <a:solidFill>
            <a:srgbClr val="E4F8F0"/>
          </a:solidFill>
          <a:ln w="14331" cap="flat">
            <a:solidFill>
              <a:srgbClr val="00704E"/>
            </a:solid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33" name="Freeform: Shape 32">
            <a:extLst>
              <a:ext uri="{FF2B5EF4-FFF2-40B4-BE49-F238E27FC236}">
                <a16:creationId xmlns:a16="http://schemas.microsoft.com/office/drawing/2014/main" id="{238FD701-73DF-DE62-17A5-420C3366D97B}"/>
              </a:ext>
            </a:extLst>
          </p:cNvPr>
          <p:cNvSpPr/>
          <p:nvPr/>
        </p:nvSpPr>
        <p:spPr>
          <a:xfrm>
            <a:off x="4908550" y="1936750"/>
            <a:ext cx="58738" cy="53975"/>
          </a:xfrm>
          <a:custGeom>
            <a:avLst/>
            <a:gdLst>
              <a:gd name="connsiteX0" fmla="*/ 0 w 59279"/>
              <a:gd name="connsiteY0" fmla="*/ 0 h 54134"/>
              <a:gd name="connsiteX1" fmla="*/ 59279 w 59279"/>
              <a:gd name="connsiteY1" fmla="*/ 54134 h 54134"/>
            </a:gdLst>
            <a:ahLst/>
            <a:cxnLst>
              <a:cxn ang="0">
                <a:pos x="connsiteX0" y="connsiteY0"/>
              </a:cxn>
              <a:cxn ang="0">
                <a:pos x="connsiteX1" y="connsiteY1"/>
              </a:cxn>
            </a:cxnLst>
            <a:rect l="l" t="t" r="r" b="b"/>
            <a:pathLst>
              <a:path w="59279" h="54134">
                <a:moveTo>
                  <a:pt x="0" y="0"/>
                </a:moveTo>
                <a:lnTo>
                  <a:pt x="59279" y="54134"/>
                </a:lnTo>
              </a:path>
            </a:pathLst>
          </a:custGeom>
          <a:ln w="7136" cap="rnd">
            <a:solidFill>
              <a:srgbClr val="FFFFF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34" name="Freeform: Shape 33">
            <a:extLst>
              <a:ext uri="{FF2B5EF4-FFF2-40B4-BE49-F238E27FC236}">
                <a16:creationId xmlns:a16="http://schemas.microsoft.com/office/drawing/2014/main" id="{BAC887CB-A0C4-6854-1DCA-D182CA0FF759}"/>
              </a:ext>
            </a:extLst>
          </p:cNvPr>
          <p:cNvSpPr/>
          <p:nvPr/>
        </p:nvSpPr>
        <p:spPr>
          <a:xfrm>
            <a:off x="4860925" y="1989138"/>
            <a:ext cx="60325" cy="53975"/>
          </a:xfrm>
          <a:custGeom>
            <a:avLst/>
            <a:gdLst>
              <a:gd name="connsiteX0" fmla="*/ 0 w 59279"/>
              <a:gd name="connsiteY0" fmla="*/ 0 h 54134"/>
              <a:gd name="connsiteX1" fmla="*/ 59280 w 59279"/>
              <a:gd name="connsiteY1" fmla="*/ 54134 h 54134"/>
            </a:gdLst>
            <a:ahLst/>
            <a:cxnLst>
              <a:cxn ang="0">
                <a:pos x="connsiteX0" y="connsiteY0"/>
              </a:cxn>
              <a:cxn ang="0">
                <a:pos x="connsiteX1" y="connsiteY1"/>
              </a:cxn>
            </a:cxnLst>
            <a:rect l="l" t="t" r="r" b="b"/>
            <a:pathLst>
              <a:path w="59279" h="54134">
                <a:moveTo>
                  <a:pt x="0" y="0"/>
                </a:moveTo>
                <a:lnTo>
                  <a:pt x="59280" y="54134"/>
                </a:lnTo>
              </a:path>
            </a:pathLst>
          </a:custGeom>
          <a:ln w="7136" cap="rnd">
            <a:solidFill>
              <a:srgbClr val="FFFFF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35" name="Freeform: Shape 34">
            <a:extLst>
              <a:ext uri="{FF2B5EF4-FFF2-40B4-BE49-F238E27FC236}">
                <a16:creationId xmlns:a16="http://schemas.microsoft.com/office/drawing/2014/main" id="{B1D08BD6-69C6-EE40-0053-0CDCECA6FE26}"/>
              </a:ext>
            </a:extLst>
          </p:cNvPr>
          <p:cNvSpPr/>
          <p:nvPr/>
        </p:nvSpPr>
        <p:spPr>
          <a:xfrm>
            <a:off x="4813300" y="2039938"/>
            <a:ext cx="60325" cy="53975"/>
          </a:xfrm>
          <a:custGeom>
            <a:avLst/>
            <a:gdLst>
              <a:gd name="connsiteX0" fmla="*/ 0 w 59220"/>
              <a:gd name="connsiteY0" fmla="*/ 0 h 54134"/>
              <a:gd name="connsiteX1" fmla="*/ 59220 w 59220"/>
              <a:gd name="connsiteY1" fmla="*/ 54134 h 54134"/>
            </a:gdLst>
            <a:ahLst/>
            <a:cxnLst>
              <a:cxn ang="0">
                <a:pos x="connsiteX0" y="connsiteY0"/>
              </a:cxn>
              <a:cxn ang="0">
                <a:pos x="connsiteX1" y="connsiteY1"/>
              </a:cxn>
            </a:cxnLst>
            <a:rect l="l" t="t" r="r" b="b"/>
            <a:pathLst>
              <a:path w="59220" h="54134">
                <a:moveTo>
                  <a:pt x="0" y="0"/>
                </a:moveTo>
                <a:lnTo>
                  <a:pt x="59220" y="54134"/>
                </a:lnTo>
              </a:path>
            </a:pathLst>
          </a:custGeom>
          <a:ln w="7136" cap="rnd">
            <a:solidFill>
              <a:srgbClr val="FFFFF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36" name="Freeform: Shape 35">
            <a:extLst>
              <a:ext uri="{FF2B5EF4-FFF2-40B4-BE49-F238E27FC236}">
                <a16:creationId xmlns:a16="http://schemas.microsoft.com/office/drawing/2014/main" id="{984D6585-FECF-4DB3-CD78-038FE895C0C4}"/>
              </a:ext>
            </a:extLst>
          </p:cNvPr>
          <p:cNvSpPr/>
          <p:nvPr/>
        </p:nvSpPr>
        <p:spPr>
          <a:xfrm>
            <a:off x="4767263" y="2092325"/>
            <a:ext cx="58737" cy="53975"/>
          </a:xfrm>
          <a:custGeom>
            <a:avLst/>
            <a:gdLst>
              <a:gd name="connsiteX0" fmla="*/ 0 w 59220"/>
              <a:gd name="connsiteY0" fmla="*/ 0 h 54134"/>
              <a:gd name="connsiteX1" fmla="*/ 59220 w 59220"/>
              <a:gd name="connsiteY1" fmla="*/ 54134 h 54134"/>
            </a:gdLst>
            <a:ahLst/>
            <a:cxnLst>
              <a:cxn ang="0">
                <a:pos x="connsiteX0" y="connsiteY0"/>
              </a:cxn>
              <a:cxn ang="0">
                <a:pos x="connsiteX1" y="connsiteY1"/>
              </a:cxn>
            </a:cxnLst>
            <a:rect l="l" t="t" r="r" b="b"/>
            <a:pathLst>
              <a:path w="59220" h="54134">
                <a:moveTo>
                  <a:pt x="0" y="0"/>
                </a:moveTo>
                <a:lnTo>
                  <a:pt x="59220" y="54134"/>
                </a:lnTo>
              </a:path>
            </a:pathLst>
          </a:custGeom>
          <a:ln w="7136" cap="rnd">
            <a:solidFill>
              <a:srgbClr val="FFFFF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37" name="Freeform: Shape 36">
            <a:extLst>
              <a:ext uri="{FF2B5EF4-FFF2-40B4-BE49-F238E27FC236}">
                <a16:creationId xmlns:a16="http://schemas.microsoft.com/office/drawing/2014/main" id="{525D5D5A-F653-0B96-2F48-52704393DB37}"/>
              </a:ext>
            </a:extLst>
          </p:cNvPr>
          <p:cNvSpPr/>
          <p:nvPr/>
        </p:nvSpPr>
        <p:spPr>
          <a:xfrm>
            <a:off x="4719638" y="2144713"/>
            <a:ext cx="58737" cy="53975"/>
          </a:xfrm>
          <a:custGeom>
            <a:avLst/>
            <a:gdLst>
              <a:gd name="connsiteX0" fmla="*/ 0 w 59279"/>
              <a:gd name="connsiteY0" fmla="*/ 0 h 54134"/>
              <a:gd name="connsiteX1" fmla="*/ 59280 w 59279"/>
              <a:gd name="connsiteY1" fmla="*/ 54134 h 54134"/>
            </a:gdLst>
            <a:ahLst/>
            <a:cxnLst>
              <a:cxn ang="0">
                <a:pos x="connsiteX0" y="connsiteY0"/>
              </a:cxn>
              <a:cxn ang="0">
                <a:pos x="connsiteX1" y="connsiteY1"/>
              </a:cxn>
            </a:cxnLst>
            <a:rect l="l" t="t" r="r" b="b"/>
            <a:pathLst>
              <a:path w="59279" h="54134">
                <a:moveTo>
                  <a:pt x="0" y="0"/>
                </a:moveTo>
                <a:lnTo>
                  <a:pt x="59280" y="54134"/>
                </a:lnTo>
              </a:path>
            </a:pathLst>
          </a:custGeom>
          <a:ln w="7136" cap="rnd">
            <a:solidFill>
              <a:srgbClr val="FFFFF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38" name="Freeform: Shape 37">
            <a:extLst>
              <a:ext uri="{FF2B5EF4-FFF2-40B4-BE49-F238E27FC236}">
                <a16:creationId xmlns:a16="http://schemas.microsoft.com/office/drawing/2014/main" id="{106FFEA5-F4F5-DB3E-64F7-A912572C4AE7}"/>
              </a:ext>
            </a:extLst>
          </p:cNvPr>
          <p:cNvSpPr/>
          <p:nvPr/>
        </p:nvSpPr>
        <p:spPr>
          <a:xfrm>
            <a:off x="4672013" y="2195513"/>
            <a:ext cx="58737" cy="53975"/>
          </a:xfrm>
          <a:custGeom>
            <a:avLst/>
            <a:gdLst>
              <a:gd name="connsiteX0" fmla="*/ 0 w 59279"/>
              <a:gd name="connsiteY0" fmla="*/ 0 h 54134"/>
              <a:gd name="connsiteX1" fmla="*/ 59279 w 59279"/>
              <a:gd name="connsiteY1" fmla="*/ 54134 h 54134"/>
            </a:gdLst>
            <a:ahLst/>
            <a:cxnLst>
              <a:cxn ang="0">
                <a:pos x="connsiteX0" y="connsiteY0"/>
              </a:cxn>
              <a:cxn ang="0">
                <a:pos x="connsiteX1" y="connsiteY1"/>
              </a:cxn>
            </a:cxnLst>
            <a:rect l="l" t="t" r="r" b="b"/>
            <a:pathLst>
              <a:path w="59279" h="54134">
                <a:moveTo>
                  <a:pt x="0" y="0"/>
                </a:moveTo>
                <a:lnTo>
                  <a:pt x="59279" y="54134"/>
                </a:lnTo>
              </a:path>
            </a:pathLst>
          </a:custGeom>
          <a:ln w="7136" cap="rnd">
            <a:solidFill>
              <a:srgbClr val="FFFFF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39" name="Freeform: Shape 38">
            <a:extLst>
              <a:ext uri="{FF2B5EF4-FFF2-40B4-BE49-F238E27FC236}">
                <a16:creationId xmlns:a16="http://schemas.microsoft.com/office/drawing/2014/main" id="{324CC546-79D8-EF70-CA35-8EA3085987C0}"/>
              </a:ext>
            </a:extLst>
          </p:cNvPr>
          <p:cNvSpPr/>
          <p:nvPr/>
        </p:nvSpPr>
        <p:spPr>
          <a:xfrm rot="2544000">
            <a:off x="5162550" y="1439863"/>
            <a:ext cx="17463" cy="544512"/>
          </a:xfrm>
          <a:custGeom>
            <a:avLst/>
            <a:gdLst>
              <a:gd name="connsiteX0" fmla="*/ 0 w 17081"/>
              <a:gd name="connsiteY0" fmla="*/ 0 h 543784"/>
              <a:gd name="connsiteX1" fmla="*/ 17081 w 17081"/>
              <a:gd name="connsiteY1" fmla="*/ 0 h 543784"/>
              <a:gd name="connsiteX2" fmla="*/ 17081 w 17081"/>
              <a:gd name="connsiteY2" fmla="*/ 543784 h 543784"/>
              <a:gd name="connsiteX3" fmla="*/ 0 w 17081"/>
              <a:gd name="connsiteY3" fmla="*/ 543784 h 543784"/>
            </a:gdLst>
            <a:ahLst/>
            <a:cxnLst>
              <a:cxn ang="0">
                <a:pos x="connsiteX0" y="connsiteY0"/>
              </a:cxn>
              <a:cxn ang="0">
                <a:pos x="connsiteX1" y="connsiteY1"/>
              </a:cxn>
              <a:cxn ang="0">
                <a:pos x="connsiteX2" y="connsiteY2"/>
              </a:cxn>
              <a:cxn ang="0">
                <a:pos x="connsiteX3" y="connsiteY3"/>
              </a:cxn>
            </a:cxnLst>
            <a:rect l="l" t="t" r="r" b="b"/>
            <a:pathLst>
              <a:path w="17081" h="543784">
                <a:moveTo>
                  <a:pt x="0" y="0"/>
                </a:moveTo>
                <a:lnTo>
                  <a:pt x="17081" y="0"/>
                </a:lnTo>
                <a:lnTo>
                  <a:pt x="17081" y="543784"/>
                </a:lnTo>
                <a:lnTo>
                  <a:pt x="0" y="543784"/>
                </a:lnTo>
                <a:close/>
              </a:path>
            </a:pathLst>
          </a:custGeom>
          <a:solidFill>
            <a:srgbClr val="FFFFFF"/>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40" name="Freeform: Shape 39">
            <a:extLst>
              <a:ext uri="{FF2B5EF4-FFF2-40B4-BE49-F238E27FC236}">
                <a16:creationId xmlns:a16="http://schemas.microsoft.com/office/drawing/2014/main" id="{632DF056-6CE7-BDAA-CCAB-C857DF2AF99D}"/>
              </a:ext>
            </a:extLst>
          </p:cNvPr>
          <p:cNvSpPr/>
          <p:nvPr/>
        </p:nvSpPr>
        <p:spPr>
          <a:xfrm rot="2544000">
            <a:off x="4754563" y="1874838"/>
            <a:ext cx="19050" cy="306387"/>
          </a:xfrm>
          <a:custGeom>
            <a:avLst/>
            <a:gdLst>
              <a:gd name="connsiteX0" fmla="*/ 9404 w 18748"/>
              <a:gd name="connsiteY0" fmla="*/ 0 h 305688"/>
              <a:gd name="connsiteX1" fmla="*/ 18748 w 18748"/>
              <a:gd name="connsiteY1" fmla="*/ 0 h 305688"/>
              <a:gd name="connsiteX2" fmla="*/ 18748 w 18748"/>
              <a:gd name="connsiteY2" fmla="*/ 305689 h 305688"/>
              <a:gd name="connsiteX3" fmla="*/ 9404 w 18748"/>
              <a:gd name="connsiteY3" fmla="*/ 305689 h 305688"/>
              <a:gd name="connsiteX4" fmla="*/ 9344 w 18748"/>
              <a:gd name="connsiteY4" fmla="*/ 305689 h 305688"/>
              <a:gd name="connsiteX5" fmla="*/ 0 w 18748"/>
              <a:gd name="connsiteY5" fmla="*/ 305689 h 305688"/>
              <a:gd name="connsiteX6" fmla="*/ 0 w 18748"/>
              <a:gd name="connsiteY6" fmla="*/ 0 h 305688"/>
              <a:gd name="connsiteX7" fmla="*/ 9344 w 18748"/>
              <a:gd name="connsiteY7" fmla="*/ 0 h 3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48" h="305688">
                <a:moveTo>
                  <a:pt x="9404" y="0"/>
                </a:moveTo>
                <a:cubicBezTo>
                  <a:pt x="14564" y="0"/>
                  <a:pt x="18748" y="0"/>
                  <a:pt x="18748" y="0"/>
                </a:cubicBezTo>
                <a:lnTo>
                  <a:pt x="18748" y="305689"/>
                </a:lnTo>
                <a:cubicBezTo>
                  <a:pt x="18748" y="305689"/>
                  <a:pt x="14564" y="305689"/>
                  <a:pt x="9404" y="305689"/>
                </a:cubicBezTo>
                <a:lnTo>
                  <a:pt x="9344" y="305689"/>
                </a:lnTo>
                <a:cubicBezTo>
                  <a:pt x="4184" y="305689"/>
                  <a:pt x="0" y="305689"/>
                  <a:pt x="0" y="305689"/>
                </a:cubicBezTo>
                <a:lnTo>
                  <a:pt x="0" y="0"/>
                </a:lnTo>
                <a:cubicBezTo>
                  <a:pt x="0" y="0"/>
                  <a:pt x="4184" y="0"/>
                  <a:pt x="9344" y="0"/>
                </a:cubicBezTo>
                <a:close/>
              </a:path>
            </a:pathLst>
          </a:custGeom>
          <a:solidFill>
            <a:srgbClr val="CCF2E2">
              <a:alpha val="67000"/>
            </a:srgbClr>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41" name="Freeform: Shape 40">
            <a:extLst>
              <a:ext uri="{FF2B5EF4-FFF2-40B4-BE49-F238E27FC236}">
                <a16:creationId xmlns:a16="http://schemas.microsoft.com/office/drawing/2014/main" id="{F72AF91A-EC01-35A2-9AF7-F1BE09D01FE5}"/>
              </a:ext>
            </a:extLst>
          </p:cNvPr>
          <p:cNvSpPr/>
          <p:nvPr/>
        </p:nvSpPr>
        <p:spPr>
          <a:xfrm rot="2544000">
            <a:off x="4965700" y="1712913"/>
            <a:ext cx="266700" cy="30162"/>
          </a:xfrm>
          <a:custGeom>
            <a:avLst/>
            <a:gdLst>
              <a:gd name="connsiteX0" fmla="*/ 262592 w 268067"/>
              <a:gd name="connsiteY0" fmla="*/ 0 h 30967"/>
              <a:gd name="connsiteX1" fmla="*/ 268067 w 268067"/>
              <a:gd name="connsiteY1" fmla="*/ 0 h 30967"/>
              <a:gd name="connsiteX2" fmla="*/ 268067 w 268067"/>
              <a:gd name="connsiteY2" fmla="*/ 30968 h 30967"/>
              <a:gd name="connsiteX3" fmla="*/ 262592 w 268067"/>
              <a:gd name="connsiteY3" fmla="*/ 30968 h 30967"/>
              <a:gd name="connsiteX4" fmla="*/ 5475 w 268067"/>
              <a:gd name="connsiteY4" fmla="*/ 30968 h 30967"/>
              <a:gd name="connsiteX5" fmla="*/ 0 w 268067"/>
              <a:gd name="connsiteY5" fmla="*/ 30968 h 30967"/>
              <a:gd name="connsiteX6" fmla="*/ 0 w 268067"/>
              <a:gd name="connsiteY6" fmla="*/ 0 h 30967"/>
              <a:gd name="connsiteX7" fmla="*/ 5475 w 268067"/>
              <a:gd name="connsiteY7" fmla="*/ 0 h 3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067" h="30967">
                <a:moveTo>
                  <a:pt x="262592" y="0"/>
                </a:moveTo>
                <a:cubicBezTo>
                  <a:pt x="265616" y="0"/>
                  <a:pt x="268067" y="0"/>
                  <a:pt x="268067" y="0"/>
                </a:cubicBezTo>
                <a:lnTo>
                  <a:pt x="268067" y="30968"/>
                </a:lnTo>
                <a:cubicBezTo>
                  <a:pt x="268067" y="30968"/>
                  <a:pt x="265615" y="30968"/>
                  <a:pt x="262592" y="30968"/>
                </a:cubicBezTo>
                <a:lnTo>
                  <a:pt x="5475" y="30968"/>
                </a:lnTo>
                <a:cubicBezTo>
                  <a:pt x="2451" y="30968"/>
                  <a:pt x="0" y="30968"/>
                  <a:pt x="0" y="30968"/>
                </a:cubicBezTo>
                <a:lnTo>
                  <a:pt x="0" y="0"/>
                </a:lnTo>
                <a:cubicBezTo>
                  <a:pt x="0" y="0"/>
                  <a:pt x="2452" y="0"/>
                  <a:pt x="5475" y="0"/>
                </a:cubicBezTo>
                <a:close/>
              </a:path>
            </a:pathLst>
          </a:custGeom>
          <a:solidFill>
            <a:srgbClr val="E4F8F0"/>
          </a:solidFill>
          <a:ln w="14331" cap="flat">
            <a:solidFill>
              <a:srgbClr val="00704E"/>
            </a:solid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42" name="Freeform: Shape 41">
            <a:extLst>
              <a:ext uri="{FF2B5EF4-FFF2-40B4-BE49-F238E27FC236}">
                <a16:creationId xmlns:a16="http://schemas.microsoft.com/office/drawing/2014/main" id="{BCCFEB8C-8973-41B9-D2A8-1E0D5918AACC}"/>
              </a:ext>
            </a:extLst>
          </p:cNvPr>
          <p:cNvSpPr/>
          <p:nvPr/>
        </p:nvSpPr>
        <p:spPr>
          <a:xfrm>
            <a:off x="4297363" y="2300288"/>
            <a:ext cx="279400" cy="306387"/>
          </a:xfrm>
          <a:custGeom>
            <a:avLst/>
            <a:gdLst>
              <a:gd name="connsiteX0" fmla="*/ 280269 w 280268"/>
              <a:gd name="connsiteY0" fmla="*/ 0 h 307118"/>
              <a:gd name="connsiteX1" fmla="*/ 0 w 280268"/>
              <a:gd name="connsiteY1" fmla="*/ 307118 h 307118"/>
            </a:gdLst>
            <a:ahLst/>
            <a:cxnLst>
              <a:cxn ang="0">
                <a:pos x="connsiteX0" y="connsiteY0"/>
              </a:cxn>
              <a:cxn ang="0">
                <a:pos x="connsiteX1" y="connsiteY1"/>
              </a:cxn>
            </a:cxnLst>
            <a:rect l="l" t="t" r="r" b="b"/>
            <a:pathLst>
              <a:path w="280268" h="307118">
                <a:moveTo>
                  <a:pt x="280269" y="0"/>
                </a:moveTo>
                <a:lnTo>
                  <a:pt x="0" y="307118"/>
                </a:lnTo>
              </a:path>
            </a:pathLst>
          </a:custGeom>
          <a:ln w="7136" cap="flat">
            <a:solidFill>
              <a:srgbClr val="00704E"/>
            </a:solid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43" name="Freeform: Shape 42">
            <a:extLst>
              <a:ext uri="{FF2B5EF4-FFF2-40B4-BE49-F238E27FC236}">
                <a16:creationId xmlns:a16="http://schemas.microsoft.com/office/drawing/2014/main" id="{E44912D2-E59F-3DEC-0166-2572F12214BF}"/>
              </a:ext>
            </a:extLst>
          </p:cNvPr>
          <p:cNvSpPr/>
          <p:nvPr/>
        </p:nvSpPr>
        <p:spPr>
          <a:xfrm>
            <a:off x="4565650" y="2220913"/>
            <a:ext cx="92075" cy="88900"/>
          </a:xfrm>
          <a:custGeom>
            <a:avLst/>
            <a:gdLst>
              <a:gd name="connsiteX0" fmla="*/ 47078 w 91419"/>
              <a:gd name="connsiteY0" fmla="*/ 40497 h 90045"/>
              <a:gd name="connsiteX1" fmla="*/ 3095 w 91419"/>
              <a:gd name="connsiteY1" fmla="*/ 0 h 90045"/>
              <a:gd name="connsiteX2" fmla="*/ 0 w 91419"/>
              <a:gd name="connsiteY2" fmla="*/ 68904 h 90045"/>
              <a:gd name="connsiteX3" fmla="*/ 9463 w 91419"/>
              <a:gd name="connsiteY3" fmla="*/ 77598 h 90045"/>
              <a:gd name="connsiteX4" fmla="*/ 13570 w 91419"/>
              <a:gd name="connsiteY4" fmla="*/ 81350 h 90045"/>
              <a:gd name="connsiteX5" fmla="*/ 23093 w 91419"/>
              <a:gd name="connsiteY5" fmla="*/ 90045 h 90045"/>
              <a:gd name="connsiteX6" fmla="*/ 91419 w 91419"/>
              <a:gd name="connsiteY6" fmla="*/ 80695 h 90045"/>
              <a:gd name="connsiteX7" fmla="*/ 47078 w 91419"/>
              <a:gd name="connsiteY7" fmla="*/ 40497 h 9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19" h="90045">
                <a:moveTo>
                  <a:pt x="47078" y="40497"/>
                </a:moveTo>
                <a:lnTo>
                  <a:pt x="3095" y="0"/>
                </a:lnTo>
                <a:lnTo>
                  <a:pt x="0" y="68904"/>
                </a:lnTo>
                <a:lnTo>
                  <a:pt x="9463" y="77598"/>
                </a:lnTo>
                <a:lnTo>
                  <a:pt x="13570" y="81350"/>
                </a:lnTo>
                <a:lnTo>
                  <a:pt x="23093" y="90045"/>
                </a:lnTo>
                <a:lnTo>
                  <a:pt x="91419" y="80695"/>
                </a:lnTo>
                <a:lnTo>
                  <a:pt x="47078" y="40497"/>
                </a:lnTo>
                <a:close/>
              </a:path>
            </a:pathLst>
          </a:custGeom>
          <a:solidFill>
            <a:srgbClr val="E4F8F0"/>
          </a:solidFill>
          <a:ln w="14331" cap="flat">
            <a:solidFill>
              <a:srgbClr val="00704E"/>
            </a:solid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44" name="Freeform: Shape 43">
            <a:extLst>
              <a:ext uri="{FF2B5EF4-FFF2-40B4-BE49-F238E27FC236}">
                <a16:creationId xmlns:a16="http://schemas.microsoft.com/office/drawing/2014/main" id="{2CAA014F-26C3-69DA-56C7-2F41A01D88B4}"/>
              </a:ext>
            </a:extLst>
          </p:cNvPr>
          <p:cNvSpPr/>
          <p:nvPr/>
        </p:nvSpPr>
        <p:spPr>
          <a:xfrm rot="2544000">
            <a:off x="4862513" y="1881188"/>
            <a:ext cx="173037" cy="22225"/>
          </a:xfrm>
          <a:custGeom>
            <a:avLst/>
            <a:gdLst>
              <a:gd name="connsiteX0" fmla="*/ 165756 w 172422"/>
              <a:gd name="connsiteY0" fmla="*/ 0 h 22749"/>
              <a:gd name="connsiteX1" fmla="*/ 172422 w 172422"/>
              <a:gd name="connsiteY1" fmla="*/ 0 h 22749"/>
              <a:gd name="connsiteX2" fmla="*/ 172422 w 172422"/>
              <a:gd name="connsiteY2" fmla="*/ 22749 h 22749"/>
              <a:gd name="connsiteX3" fmla="*/ 165756 w 172422"/>
              <a:gd name="connsiteY3" fmla="*/ 22749 h 22749"/>
              <a:gd name="connsiteX4" fmla="*/ 6666 w 172422"/>
              <a:gd name="connsiteY4" fmla="*/ 22749 h 22749"/>
              <a:gd name="connsiteX5" fmla="*/ 0 w 172422"/>
              <a:gd name="connsiteY5" fmla="*/ 22749 h 22749"/>
              <a:gd name="connsiteX6" fmla="*/ 0 w 172422"/>
              <a:gd name="connsiteY6" fmla="*/ 0 h 22749"/>
              <a:gd name="connsiteX7" fmla="*/ 6666 w 172422"/>
              <a:gd name="connsiteY7" fmla="*/ 0 h 2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422" h="22749">
                <a:moveTo>
                  <a:pt x="165756" y="0"/>
                </a:moveTo>
                <a:cubicBezTo>
                  <a:pt x="169438" y="0"/>
                  <a:pt x="172422" y="0"/>
                  <a:pt x="172422" y="0"/>
                </a:cubicBezTo>
                <a:lnTo>
                  <a:pt x="172422" y="22749"/>
                </a:lnTo>
                <a:cubicBezTo>
                  <a:pt x="172422" y="22749"/>
                  <a:pt x="169438" y="22749"/>
                  <a:pt x="165756" y="22749"/>
                </a:cubicBezTo>
                <a:lnTo>
                  <a:pt x="6666" y="22749"/>
                </a:lnTo>
                <a:cubicBezTo>
                  <a:pt x="2985" y="22749"/>
                  <a:pt x="0" y="22749"/>
                  <a:pt x="0" y="22749"/>
                </a:cubicBezTo>
                <a:lnTo>
                  <a:pt x="0" y="0"/>
                </a:lnTo>
                <a:cubicBezTo>
                  <a:pt x="0" y="0"/>
                  <a:pt x="2985" y="0"/>
                  <a:pt x="6666" y="0"/>
                </a:cubicBezTo>
                <a:close/>
              </a:path>
            </a:pathLst>
          </a:custGeom>
          <a:solidFill>
            <a:srgbClr val="00704E"/>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45" name="Freeform: Shape 44">
            <a:extLst>
              <a:ext uri="{FF2B5EF4-FFF2-40B4-BE49-F238E27FC236}">
                <a16:creationId xmlns:a16="http://schemas.microsoft.com/office/drawing/2014/main" id="{43F1ECAD-9A55-7125-723A-E317B77751C3}"/>
              </a:ext>
            </a:extLst>
          </p:cNvPr>
          <p:cNvSpPr/>
          <p:nvPr/>
        </p:nvSpPr>
        <p:spPr>
          <a:xfrm rot="18900000">
            <a:off x="3473450" y="2246313"/>
            <a:ext cx="546100" cy="546100"/>
          </a:xfrm>
          <a:custGeom>
            <a:avLst/>
            <a:gdLst>
              <a:gd name="connsiteX0" fmla="*/ 486795 w 545300"/>
              <a:gd name="connsiteY0" fmla="*/ 0 h 545630"/>
              <a:gd name="connsiteX1" fmla="*/ 545301 w 545300"/>
              <a:gd name="connsiteY1" fmla="*/ 0 h 545630"/>
              <a:gd name="connsiteX2" fmla="*/ 545301 w 545300"/>
              <a:gd name="connsiteY2" fmla="*/ 545631 h 545630"/>
              <a:gd name="connsiteX3" fmla="*/ 486795 w 545300"/>
              <a:gd name="connsiteY3" fmla="*/ 545631 h 545630"/>
              <a:gd name="connsiteX4" fmla="*/ 58506 w 545300"/>
              <a:gd name="connsiteY4" fmla="*/ 545631 h 545630"/>
              <a:gd name="connsiteX5" fmla="*/ 0 w 545300"/>
              <a:gd name="connsiteY5" fmla="*/ 545631 h 545630"/>
              <a:gd name="connsiteX6" fmla="*/ 0 w 545300"/>
              <a:gd name="connsiteY6" fmla="*/ 0 h 545630"/>
              <a:gd name="connsiteX7" fmla="*/ 58506 w 545300"/>
              <a:gd name="connsiteY7" fmla="*/ 0 h 54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300" h="545630">
                <a:moveTo>
                  <a:pt x="486795" y="0"/>
                </a:moveTo>
                <a:cubicBezTo>
                  <a:pt x="519107" y="0"/>
                  <a:pt x="545301" y="0"/>
                  <a:pt x="545301" y="0"/>
                </a:cubicBezTo>
                <a:lnTo>
                  <a:pt x="545301" y="545631"/>
                </a:lnTo>
                <a:cubicBezTo>
                  <a:pt x="545301" y="545631"/>
                  <a:pt x="519107" y="545631"/>
                  <a:pt x="486795" y="545631"/>
                </a:cubicBezTo>
                <a:lnTo>
                  <a:pt x="58506" y="545631"/>
                </a:lnTo>
                <a:cubicBezTo>
                  <a:pt x="26194" y="545631"/>
                  <a:pt x="0" y="545631"/>
                  <a:pt x="0" y="545631"/>
                </a:cubicBezTo>
                <a:lnTo>
                  <a:pt x="0" y="0"/>
                </a:lnTo>
                <a:cubicBezTo>
                  <a:pt x="0" y="0"/>
                  <a:pt x="26194" y="0"/>
                  <a:pt x="58506" y="0"/>
                </a:cubicBezTo>
                <a:close/>
              </a:path>
            </a:pathLst>
          </a:custGeom>
          <a:solidFill>
            <a:srgbClr val="F8F8F9"/>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46" name="Freeform: Shape 45">
            <a:extLst>
              <a:ext uri="{FF2B5EF4-FFF2-40B4-BE49-F238E27FC236}">
                <a16:creationId xmlns:a16="http://schemas.microsoft.com/office/drawing/2014/main" id="{C5CF0592-08DA-D4C0-9077-658DF71F89A5}"/>
              </a:ext>
            </a:extLst>
          </p:cNvPr>
          <p:cNvSpPr/>
          <p:nvPr/>
        </p:nvSpPr>
        <p:spPr>
          <a:xfrm>
            <a:off x="474663" y="1531938"/>
            <a:ext cx="3449637" cy="2011362"/>
          </a:xfrm>
          <a:custGeom>
            <a:avLst/>
            <a:gdLst>
              <a:gd name="connsiteX0" fmla="*/ 3316085 w 3450594"/>
              <a:gd name="connsiteY0" fmla="*/ 0 h 2011008"/>
              <a:gd name="connsiteX1" fmla="*/ 3450595 w 3450594"/>
              <a:gd name="connsiteY1" fmla="*/ 0 h 2011008"/>
              <a:gd name="connsiteX2" fmla="*/ 3450595 w 3450594"/>
              <a:gd name="connsiteY2" fmla="*/ 2011009 h 2011008"/>
              <a:gd name="connsiteX3" fmla="*/ 3316085 w 3450594"/>
              <a:gd name="connsiteY3" fmla="*/ 2011009 h 2011008"/>
              <a:gd name="connsiteX4" fmla="*/ 134510 w 3450594"/>
              <a:gd name="connsiteY4" fmla="*/ 2011009 h 2011008"/>
              <a:gd name="connsiteX5" fmla="*/ 0 w 3450594"/>
              <a:gd name="connsiteY5" fmla="*/ 2011009 h 2011008"/>
              <a:gd name="connsiteX6" fmla="*/ 0 w 3450594"/>
              <a:gd name="connsiteY6" fmla="*/ 0 h 2011008"/>
              <a:gd name="connsiteX7" fmla="*/ 134510 w 3450594"/>
              <a:gd name="connsiteY7" fmla="*/ 0 h 201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0594" h="2011008">
                <a:moveTo>
                  <a:pt x="3316085" y="0"/>
                </a:moveTo>
                <a:cubicBezTo>
                  <a:pt x="3390373" y="0"/>
                  <a:pt x="3450595" y="0"/>
                  <a:pt x="3450595" y="0"/>
                </a:cubicBezTo>
                <a:lnTo>
                  <a:pt x="3450595" y="2011009"/>
                </a:lnTo>
                <a:cubicBezTo>
                  <a:pt x="3450595" y="2011009"/>
                  <a:pt x="3390373" y="2011009"/>
                  <a:pt x="3316085" y="2011009"/>
                </a:cubicBezTo>
                <a:lnTo>
                  <a:pt x="134510" y="2011009"/>
                </a:lnTo>
                <a:cubicBezTo>
                  <a:pt x="60222" y="2011009"/>
                  <a:pt x="0" y="2011009"/>
                  <a:pt x="0" y="2011009"/>
                </a:cubicBezTo>
                <a:lnTo>
                  <a:pt x="0" y="0"/>
                </a:lnTo>
                <a:cubicBezTo>
                  <a:pt x="0" y="0"/>
                  <a:pt x="60222" y="0"/>
                  <a:pt x="134510" y="0"/>
                </a:cubicBezTo>
                <a:close/>
              </a:path>
            </a:pathLst>
          </a:custGeom>
          <a:solidFill>
            <a:srgbClr val="F8F8F9"/>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47" name="Freeform: Shape 46">
            <a:extLst>
              <a:ext uri="{FF2B5EF4-FFF2-40B4-BE49-F238E27FC236}">
                <a16:creationId xmlns:a16="http://schemas.microsoft.com/office/drawing/2014/main" id="{11A111C4-63DB-1C9A-7AFB-153B09FF21CE}"/>
              </a:ext>
            </a:extLst>
          </p:cNvPr>
          <p:cNvSpPr/>
          <p:nvPr/>
        </p:nvSpPr>
        <p:spPr>
          <a:xfrm>
            <a:off x="8966200" y="1254125"/>
            <a:ext cx="1347788" cy="2289175"/>
          </a:xfrm>
          <a:custGeom>
            <a:avLst/>
            <a:gdLst>
              <a:gd name="connsiteX0" fmla="*/ 1261655 w 1349086"/>
              <a:gd name="connsiteY0" fmla="*/ 0 h 2011008"/>
              <a:gd name="connsiteX1" fmla="*/ 1349086 w 1349086"/>
              <a:gd name="connsiteY1" fmla="*/ 0 h 2011008"/>
              <a:gd name="connsiteX2" fmla="*/ 1349086 w 1349086"/>
              <a:gd name="connsiteY2" fmla="*/ 2011009 h 2011008"/>
              <a:gd name="connsiteX3" fmla="*/ 1261655 w 1349086"/>
              <a:gd name="connsiteY3" fmla="*/ 2011009 h 2011008"/>
              <a:gd name="connsiteX4" fmla="*/ 87431 w 1349086"/>
              <a:gd name="connsiteY4" fmla="*/ 2011009 h 2011008"/>
              <a:gd name="connsiteX5" fmla="*/ 0 w 1349086"/>
              <a:gd name="connsiteY5" fmla="*/ 2011009 h 2011008"/>
              <a:gd name="connsiteX6" fmla="*/ 0 w 1349086"/>
              <a:gd name="connsiteY6" fmla="*/ 0 h 2011008"/>
              <a:gd name="connsiteX7" fmla="*/ 87431 w 1349086"/>
              <a:gd name="connsiteY7" fmla="*/ 0 h 201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9086" h="2011008">
                <a:moveTo>
                  <a:pt x="1261655" y="0"/>
                </a:moveTo>
                <a:cubicBezTo>
                  <a:pt x="1309942" y="0"/>
                  <a:pt x="1349086" y="0"/>
                  <a:pt x="1349086" y="0"/>
                </a:cubicBezTo>
                <a:lnTo>
                  <a:pt x="1349086" y="2011009"/>
                </a:lnTo>
                <a:cubicBezTo>
                  <a:pt x="1349086" y="2011009"/>
                  <a:pt x="1309942" y="2011009"/>
                  <a:pt x="1261655" y="2011009"/>
                </a:cubicBezTo>
                <a:lnTo>
                  <a:pt x="87431" y="2011009"/>
                </a:lnTo>
                <a:cubicBezTo>
                  <a:pt x="39144" y="2011009"/>
                  <a:pt x="0" y="2011009"/>
                  <a:pt x="0" y="2011009"/>
                </a:cubicBezTo>
                <a:lnTo>
                  <a:pt x="0" y="0"/>
                </a:lnTo>
                <a:cubicBezTo>
                  <a:pt x="0" y="0"/>
                  <a:pt x="39144" y="0"/>
                  <a:pt x="87431" y="0"/>
                </a:cubicBezTo>
                <a:close/>
              </a:path>
            </a:pathLst>
          </a:custGeom>
          <a:solidFill>
            <a:srgbClr val="E4F2EC"/>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48" name="Freeform: Shape 47">
            <a:extLst>
              <a:ext uri="{FF2B5EF4-FFF2-40B4-BE49-F238E27FC236}">
                <a16:creationId xmlns:a16="http://schemas.microsoft.com/office/drawing/2014/main" id="{8229765C-7F0F-D5A2-2A26-976B49808F16}"/>
              </a:ext>
            </a:extLst>
          </p:cNvPr>
          <p:cNvSpPr/>
          <p:nvPr/>
        </p:nvSpPr>
        <p:spPr>
          <a:xfrm rot="18900000">
            <a:off x="3473450" y="4354513"/>
            <a:ext cx="546100" cy="546100"/>
          </a:xfrm>
          <a:custGeom>
            <a:avLst/>
            <a:gdLst>
              <a:gd name="connsiteX0" fmla="*/ 486795 w 545300"/>
              <a:gd name="connsiteY0" fmla="*/ 0 h 545630"/>
              <a:gd name="connsiteX1" fmla="*/ 545301 w 545300"/>
              <a:gd name="connsiteY1" fmla="*/ 0 h 545630"/>
              <a:gd name="connsiteX2" fmla="*/ 545301 w 545300"/>
              <a:gd name="connsiteY2" fmla="*/ 545631 h 545630"/>
              <a:gd name="connsiteX3" fmla="*/ 486795 w 545300"/>
              <a:gd name="connsiteY3" fmla="*/ 545631 h 545630"/>
              <a:gd name="connsiteX4" fmla="*/ 58506 w 545300"/>
              <a:gd name="connsiteY4" fmla="*/ 545631 h 545630"/>
              <a:gd name="connsiteX5" fmla="*/ 0 w 545300"/>
              <a:gd name="connsiteY5" fmla="*/ 545631 h 545630"/>
              <a:gd name="connsiteX6" fmla="*/ 0 w 545300"/>
              <a:gd name="connsiteY6" fmla="*/ 0 h 545630"/>
              <a:gd name="connsiteX7" fmla="*/ 58506 w 545300"/>
              <a:gd name="connsiteY7" fmla="*/ 0 h 54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300" h="545630">
                <a:moveTo>
                  <a:pt x="486795" y="0"/>
                </a:moveTo>
                <a:cubicBezTo>
                  <a:pt x="519107" y="0"/>
                  <a:pt x="545301" y="0"/>
                  <a:pt x="545301" y="0"/>
                </a:cubicBezTo>
                <a:lnTo>
                  <a:pt x="545301" y="545631"/>
                </a:lnTo>
                <a:cubicBezTo>
                  <a:pt x="545301" y="545631"/>
                  <a:pt x="519107" y="545631"/>
                  <a:pt x="486795" y="545631"/>
                </a:cubicBezTo>
                <a:lnTo>
                  <a:pt x="58506" y="545631"/>
                </a:lnTo>
                <a:cubicBezTo>
                  <a:pt x="26194" y="545631"/>
                  <a:pt x="0" y="545631"/>
                  <a:pt x="0" y="545631"/>
                </a:cubicBezTo>
                <a:lnTo>
                  <a:pt x="0" y="0"/>
                </a:lnTo>
                <a:cubicBezTo>
                  <a:pt x="0" y="0"/>
                  <a:pt x="26194" y="0"/>
                  <a:pt x="58506" y="0"/>
                </a:cubicBezTo>
                <a:close/>
              </a:path>
            </a:pathLst>
          </a:custGeom>
          <a:solidFill>
            <a:srgbClr val="F8F8F9"/>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49" name="Freeform: Shape 48">
            <a:extLst>
              <a:ext uri="{FF2B5EF4-FFF2-40B4-BE49-F238E27FC236}">
                <a16:creationId xmlns:a16="http://schemas.microsoft.com/office/drawing/2014/main" id="{CC82C8D5-3E99-C161-4DF1-24A1C4F08B9F}"/>
              </a:ext>
            </a:extLst>
          </p:cNvPr>
          <p:cNvSpPr/>
          <p:nvPr/>
        </p:nvSpPr>
        <p:spPr>
          <a:xfrm>
            <a:off x="474663" y="3640138"/>
            <a:ext cx="3449637" cy="2381250"/>
          </a:xfrm>
          <a:custGeom>
            <a:avLst/>
            <a:gdLst>
              <a:gd name="connsiteX0" fmla="*/ 3316085 w 3450594"/>
              <a:gd name="connsiteY0" fmla="*/ 0 h 2011008"/>
              <a:gd name="connsiteX1" fmla="*/ 3450595 w 3450594"/>
              <a:gd name="connsiteY1" fmla="*/ 0 h 2011008"/>
              <a:gd name="connsiteX2" fmla="*/ 3450595 w 3450594"/>
              <a:gd name="connsiteY2" fmla="*/ 2011009 h 2011008"/>
              <a:gd name="connsiteX3" fmla="*/ 3316085 w 3450594"/>
              <a:gd name="connsiteY3" fmla="*/ 2011009 h 2011008"/>
              <a:gd name="connsiteX4" fmla="*/ 134510 w 3450594"/>
              <a:gd name="connsiteY4" fmla="*/ 2011009 h 2011008"/>
              <a:gd name="connsiteX5" fmla="*/ 0 w 3450594"/>
              <a:gd name="connsiteY5" fmla="*/ 2011009 h 2011008"/>
              <a:gd name="connsiteX6" fmla="*/ 0 w 3450594"/>
              <a:gd name="connsiteY6" fmla="*/ 0 h 2011008"/>
              <a:gd name="connsiteX7" fmla="*/ 134510 w 3450594"/>
              <a:gd name="connsiteY7" fmla="*/ 0 h 201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0594" h="2011008">
                <a:moveTo>
                  <a:pt x="3316085" y="0"/>
                </a:moveTo>
                <a:cubicBezTo>
                  <a:pt x="3390373" y="0"/>
                  <a:pt x="3450595" y="0"/>
                  <a:pt x="3450595" y="0"/>
                </a:cubicBezTo>
                <a:lnTo>
                  <a:pt x="3450595" y="2011009"/>
                </a:lnTo>
                <a:cubicBezTo>
                  <a:pt x="3450595" y="2011009"/>
                  <a:pt x="3390373" y="2011009"/>
                  <a:pt x="3316085" y="2011009"/>
                </a:cubicBezTo>
                <a:lnTo>
                  <a:pt x="134510" y="2011009"/>
                </a:lnTo>
                <a:cubicBezTo>
                  <a:pt x="60222" y="2011009"/>
                  <a:pt x="0" y="2011009"/>
                  <a:pt x="0" y="2011009"/>
                </a:cubicBezTo>
                <a:lnTo>
                  <a:pt x="0" y="0"/>
                </a:lnTo>
                <a:cubicBezTo>
                  <a:pt x="0" y="0"/>
                  <a:pt x="60222" y="0"/>
                  <a:pt x="134510" y="0"/>
                </a:cubicBezTo>
                <a:close/>
              </a:path>
            </a:pathLst>
          </a:custGeom>
          <a:solidFill>
            <a:srgbClr val="F8F8F9"/>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50" name="Freeform: Shape 49">
            <a:extLst>
              <a:ext uri="{FF2B5EF4-FFF2-40B4-BE49-F238E27FC236}">
                <a16:creationId xmlns:a16="http://schemas.microsoft.com/office/drawing/2014/main" id="{9C431C0F-CDD8-B25F-3309-06381CF514CD}"/>
              </a:ext>
            </a:extLst>
          </p:cNvPr>
          <p:cNvSpPr/>
          <p:nvPr/>
        </p:nvSpPr>
        <p:spPr>
          <a:xfrm>
            <a:off x="6169025" y="1431925"/>
            <a:ext cx="617538"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6" y="0"/>
                  <a:pt x="3274" y="0"/>
                </a:cubicBezTo>
                <a:close/>
              </a:path>
            </a:pathLst>
          </a:custGeom>
          <a:solidFill>
            <a:srgbClr val="9CA3A4"/>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51" name="Freeform: Shape 50">
            <a:extLst>
              <a:ext uri="{FF2B5EF4-FFF2-40B4-BE49-F238E27FC236}">
                <a16:creationId xmlns:a16="http://schemas.microsoft.com/office/drawing/2014/main" id="{88A35632-578C-8ED6-2E69-D46C20F28135}"/>
              </a:ext>
            </a:extLst>
          </p:cNvPr>
          <p:cNvSpPr/>
          <p:nvPr/>
        </p:nvSpPr>
        <p:spPr>
          <a:xfrm>
            <a:off x="6169025" y="1539875"/>
            <a:ext cx="617538"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6" y="0"/>
                  <a:pt x="3274" y="0"/>
                </a:cubicBezTo>
                <a:close/>
              </a:path>
            </a:pathLst>
          </a:custGeom>
          <a:solidFill>
            <a:srgbClr val="9CA3A4"/>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52" name="Freeform: Shape 51">
            <a:extLst>
              <a:ext uri="{FF2B5EF4-FFF2-40B4-BE49-F238E27FC236}">
                <a16:creationId xmlns:a16="http://schemas.microsoft.com/office/drawing/2014/main" id="{449D857A-221F-B3EA-DDE8-4B4C84FAFD08}"/>
              </a:ext>
            </a:extLst>
          </p:cNvPr>
          <p:cNvSpPr/>
          <p:nvPr/>
        </p:nvSpPr>
        <p:spPr>
          <a:xfrm>
            <a:off x="6169025" y="1589088"/>
            <a:ext cx="617538" cy="33337"/>
          </a:xfrm>
          <a:custGeom>
            <a:avLst/>
            <a:gdLst>
              <a:gd name="connsiteX0" fmla="*/ 2321 w 617674"/>
              <a:gd name="connsiteY0" fmla="*/ 0 h 33469"/>
              <a:gd name="connsiteX1" fmla="*/ 615353 w 617674"/>
              <a:gd name="connsiteY1" fmla="*/ 0 h 33469"/>
              <a:gd name="connsiteX2" fmla="*/ 617674 w 617674"/>
              <a:gd name="connsiteY2" fmla="*/ 2323 h 33469"/>
              <a:gd name="connsiteX3" fmla="*/ 617674 w 617674"/>
              <a:gd name="connsiteY3" fmla="*/ 33469 h 33469"/>
              <a:gd name="connsiteX4" fmla="*/ 617674 w 617674"/>
              <a:gd name="connsiteY4" fmla="*/ 33469 h 33469"/>
              <a:gd name="connsiteX5" fmla="*/ 0 w 617674"/>
              <a:gd name="connsiteY5" fmla="*/ 33469 h 33469"/>
              <a:gd name="connsiteX6" fmla="*/ 0 w 617674"/>
              <a:gd name="connsiteY6" fmla="*/ 33469 h 33469"/>
              <a:gd name="connsiteX7" fmla="*/ 0 w 617674"/>
              <a:gd name="connsiteY7" fmla="*/ 2263 h 33469"/>
              <a:gd name="connsiteX8" fmla="*/ 2321 w 617674"/>
              <a:gd name="connsiteY8" fmla="*/ 0 h 3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674" h="33469">
                <a:moveTo>
                  <a:pt x="2321" y="0"/>
                </a:moveTo>
                <a:lnTo>
                  <a:pt x="615353" y="0"/>
                </a:lnTo>
                <a:cubicBezTo>
                  <a:pt x="616662" y="0"/>
                  <a:pt x="617674" y="1040"/>
                  <a:pt x="617674" y="2323"/>
                </a:cubicBezTo>
                <a:lnTo>
                  <a:pt x="617674" y="33469"/>
                </a:lnTo>
                <a:lnTo>
                  <a:pt x="617674" y="33469"/>
                </a:lnTo>
                <a:lnTo>
                  <a:pt x="0" y="33469"/>
                </a:lnTo>
                <a:lnTo>
                  <a:pt x="0" y="33469"/>
                </a:lnTo>
                <a:lnTo>
                  <a:pt x="0" y="2263"/>
                </a:lnTo>
                <a:cubicBezTo>
                  <a:pt x="30" y="1003"/>
                  <a:pt x="1059" y="-1"/>
                  <a:pt x="2321" y="0"/>
                </a:cubicBezTo>
                <a:close/>
              </a:path>
            </a:pathLst>
          </a:custGeom>
          <a:solidFill>
            <a:srgbClr val="9CA3A4"/>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53" name="Freeform: Shape 52">
            <a:extLst>
              <a:ext uri="{FF2B5EF4-FFF2-40B4-BE49-F238E27FC236}">
                <a16:creationId xmlns:a16="http://schemas.microsoft.com/office/drawing/2014/main" id="{7DF39966-FDD1-92A3-F18E-610222A1DB3D}"/>
              </a:ext>
            </a:extLst>
          </p:cNvPr>
          <p:cNvSpPr/>
          <p:nvPr/>
        </p:nvSpPr>
        <p:spPr>
          <a:xfrm>
            <a:off x="6169025" y="1589088"/>
            <a:ext cx="617538"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6" y="0"/>
                  <a:pt x="3274" y="0"/>
                </a:cubicBezTo>
                <a:close/>
              </a:path>
            </a:pathLst>
          </a:custGeom>
          <a:solidFill>
            <a:srgbClr val="31AC60"/>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54" name="Freeform: Shape 53">
            <a:extLst>
              <a:ext uri="{FF2B5EF4-FFF2-40B4-BE49-F238E27FC236}">
                <a16:creationId xmlns:a16="http://schemas.microsoft.com/office/drawing/2014/main" id="{8A9FFE88-F3EB-64E3-73EF-DC7263F44FBB}"/>
              </a:ext>
            </a:extLst>
          </p:cNvPr>
          <p:cNvSpPr/>
          <p:nvPr/>
        </p:nvSpPr>
        <p:spPr>
          <a:xfrm>
            <a:off x="6169025" y="1697038"/>
            <a:ext cx="617538"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6" y="0"/>
                  <a:pt x="3274" y="0"/>
                </a:cubicBezTo>
                <a:close/>
              </a:path>
            </a:pathLst>
          </a:custGeom>
          <a:solidFill>
            <a:srgbClr val="31AC60"/>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55" name="Freeform: Shape 54">
            <a:extLst>
              <a:ext uri="{FF2B5EF4-FFF2-40B4-BE49-F238E27FC236}">
                <a16:creationId xmlns:a16="http://schemas.microsoft.com/office/drawing/2014/main" id="{6DD34FB1-81EE-F507-0322-3583658200DF}"/>
              </a:ext>
            </a:extLst>
          </p:cNvPr>
          <p:cNvSpPr/>
          <p:nvPr/>
        </p:nvSpPr>
        <p:spPr>
          <a:xfrm>
            <a:off x="6169025" y="1804988"/>
            <a:ext cx="617538"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6" y="0"/>
                  <a:pt x="3274" y="0"/>
                </a:cubicBezTo>
                <a:close/>
              </a:path>
            </a:pathLst>
          </a:custGeom>
          <a:solidFill>
            <a:srgbClr val="31AC60"/>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56" name="Freeform: Shape 55">
            <a:extLst>
              <a:ext uri="{FF2B5EF4-FFF2-40B4-BE49-F238E27FC236}">
                <a16:creationId xmlns:a16="http://schemas.microsoft.com/office/drawing/2014/main" id="{796BC109-4E61-FFE3-17E4-C5A0AE126A4D}"/>
              </a:ext>
            </a:extLst>
          </p:cNvPr>
          <p:cNvSpPr/>
          <p:nvPr/>
        </p:nvSpPr>
        <p:spPr>
          <a:xfrm>
            <a:off x="6169025" y="1914525"/>
            <a:ext cx="617538" cy="65088"/>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6" y="0"/>
                  <a:pt x="3274" y="0"/>
                </a:cubicBezTo>
                <a:close/>
              </a:path>
            </a:pathLst>
          </a:custGeom>
          <a:solidFill>
            <a:srgbClr val="31AC60"/>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57" name="Freeform: Shape 56">
            <a:extLst>
              <a:ext uri="{FF2B5EF4-FFF2-40B4-BE49-F238E27FC236}">
                <a16:creationId xmlns:a16="http://schemas.microsoft.com/office/drawing/2014/main" id="{4608B831-626D-A427-F4B7-85614CD528FF}"/>
              </a:ext>
            </a:extLst>
          </p:cNvPr>
          <p:cNvSpPr/>
          <p:nvPr/>
        </p:nvSpPr>
        <p:spPr>
          <a:xfrm>
            <a:off x="6169025" y="2022475"/>
            <a:ext cx="617538"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6" y="0"/>
                  <a:pt x="3274" y="0"/>
                </a:cubicBezTo>
                <a:close/>
              </a:path>
            </a:pathLst>
          </a:custGeom>
          <a:solidFill>
            <a:srgbClr val="31AC60"/>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58" name="Freeform: Shape 57">
            <a:extLst>
              <a:ext uri="{FF2B5EF4-FFF2-40B4-BE49-F238E27FC236}">
                <a16:creationId xmlns:a16="http://schemas.microsoft.com/office/drawing/2014/main" id="{EA93BB55-979C-57FF-83B0-6740856B3F9F}"/>
              </a:ext>
            </a:extLst>
          </p:cNvPr>
          <p:cNvSpPr/>
          <p:nvPr/>
        </p:nvSpPr>
        <p:spPr>
          <a:xfrm>
            <a:off x="6169025" y="2130425"/>
            <a:ext cx="617538"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6" y="0"/>
                  <a:pt x="3274" y="0"/>
                </a:cubicBezTo>
                <a:close/>
              </a:path>
            </a:pathLst>
          </a:custGeom>
          <a:solidFill>
            <a:srgbClr val="31AC60"/>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59" name="Freeform: Shape 58">
            <a:extLst>
              <a:ext uri="{FF2B5EF4-FFF2-40B4-BE49-F238E27FC236}">
                <a16:creationId xmlns:a16="http://schemas.microsoft.com/office/drawing/2014/main" id="{1292074A-B37F-A999-E474-3CC638D2885D}"/>
              </a:ext>
            </a:extLst>
          </p:cNvPr>
          <p:cNvSpPr/>
          <p:nvPr/>
        </p:nvSpPr>
        <p:spPr>
          <a:xfrm>
            <a:off x="6169025" y="2238375"/>
            <a:ext cx="617538"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6" y="0"/>
                  <a:pt x="3274" y="0"/>
                </a:cubicBezTo>
                <a:close/>
              </a:path>
            </a:pathLst>
          </a:custGeom>
          <a:solidFill>
            <a:srgbClr val="31AC60"/>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60" name="Freeform: Shape 59">
            <a:extLst>
              <a:ext uri="{FF2B5EF4-FFF2-40B4-BE49-F238E27FC236}">
                <a16:creationId xmlns:a16="http://schemas.microsoft.com/office/drawing/2014/main" id="{2D517023-A5E7-C8D2-64BE-539D62FA39CA}"/>
              </a:ext>
            </a:extLst>
          </p:cNvPr>
          <p:cNvSpPr/>
          <p:nvPr/>
        </p:nvSpPr>
        <p:spPr>
          <a:xfrm>
            <a:off x="6169025" y="2347913"/>
            <a:ext cx="617538"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6" y="0"/>
                  <a:pt x="3274" y="0"/>
                </a:cubicBezTo>
                <a:close/>
              </a:path>
            </a:pathLst>
          </a:custGeom>
          <a:solidFill>
            <a:srgbClr val="31AC60"/>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61" name="Freeform: Shape 60">
            <a:extLst>
              <a:ext uri="{FF2B5EF4-FFF2-40B4-BE49-F238E27FC236}">
                <a16:creationId xmlns:a16="http://schemas.microsoft.com/office/drawing/2014/main" id="{7E43F868-637F-957B-6FF0-A18D3D60A1F1}"/>
              </a:ext>
            </a:extLst>
          </p:cNvPr>
          <p:cNvSpPr/>
          <p:nvPr/>
        </p:nvSpPr>
        <p:spPr>
          <a:xfrm>
            <a:off x="7770813" y="1431925"/>
            <a:ext cx="617537"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7" y="66462"/>
                  <a:pt x="614579" y="66462"/>
                </a:cubicBezTo>
                <a:lnTo>
                  <a:pt x="3274" y="66462"/>
                </a:lnTo>
                <a:cubicBezTo>
                  <a:pt x="1466" y="66462"/>
                  <a:pt x="0" y="66462"/>
                  <a:pt x="0" y="66462"/>
                </a:cubicBezTo>
                <a:lnTo>
                  <a:pt x="0" y="0"/>
                </a:lnTo>
                <a:cubicBezTo>
                  <a:pt x="0" y="0"/>
                  <a:pt x="1465" y="0"/>
                  <a:pt x="3274" y="0"/>
                </a:cubicBezTo>
                <a:close/>
              </a:path>
            </a:pathLst>
          </a:custGeom>
          <a:solidFill>
            <a:srgbClr val="9CA3A4"/>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62" name="Freeform: Shape 61">
            <a:extLst>
              <a:ext uri="{FF2B5EF4-FFF2-40B4-BE49-F238E27FC236}">
                <a16:creationId xmlns:a16="http://schemas.microsoft.com/office/drawing/2014/main" id="{D939A560-C10A-9D44-6D49-3A992F283AE3}"/>
              </a:ext>
            </a:extLst>
          </p:cNvPr>
          <p:cNvSpPr/>
          <p:nvPr/>
        </p:nvSpPr>
        <p:spPr>
          <a:xfrm>
            <a:off x="7770813" y="1539875"/>
            <a:ext cx="617537"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7" y="66462"/>
                  <a:pt x="614579" y="66462"/>
                </a:cubicBezTo>
                <a:lnTo>
                  <a:pt x="3274" y="66462"/>
                </a:lnTo>
                <a:cubicBezTo>
                  <a:pt x="1466" y="66462"/>
                  <a:pt x="0" y="66462"/>
                  <a:pt x="0" y="66462"/>
                </a:cubicBezTo>
                <a:lnTo>
                  <a:pt x="0" y="0"/>
                </a:lnTo>
                <a:cubicBezTo>
                  <a:pt x="0" y="0"/>
                  <a:pt x="1465" y="0"/>
                  <a:pt x="3274" y="0"/>
                </a:cubicBezTo>
                <a:close/>
              </a:path>
            </a:pathLst>
          </a:custGeom>
          <a:solidFill>
            <a:srgbClr val="9CA3A4"/>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63" name="Freeform: Shape 62">
            <a:extLst>
              <a:ext uri="{FF2B5EF4-FFF2-40B4-BE49-F238E27FC236}">
                <a16:creationId xmlns:a16="http://schemas.microsoft.com/office/drawing/2014/main" id="{94C29822-9EEC-9E48-61A4-A0411B7B0239}"/>
              </a:ext>
            </a:extLst>
          </p:cNvPr>
          <p:cNvSpPr/>
          <p:nvPr/>
        </p:nvSpPr>
        <p:spPr>
          <a:xfrm>
            <a:off x="7770813" y="1589088"/>
            <a:ext cx="617537"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7" y="66462"/>
                  <a:pt x="614579" y="66462"/>
                </a:cubicBezTo>
                <a:lnTo>
                  <a:pt x="3274" y="66462"/>
                </a:lnTo>
                <a:cubicBezTo>
                  <a:pt x="1466" y="66462"/>
                  <a:pt x="0" y="66462"/>
                  <a:pt x="0" y="66462"/>
                </a:cubicBezTo>
                <a:lnTo>
                  <a:pt x="0" y="0"/>
                </a:lnTo>
                <a:cubicBezTo>
                  <a:pt x="0" y="0"/>
                  <a:pt x="1465" y="0"/>
                  <a:pt x="3274" y="0"/>
                </a:cubicBezTo>
                <a:close/>
              </a:path>
            </a:pathLst>
          </a:custGeom>
          <a:solidFill>
            <a:srgbClr val="9CA3A4"/>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64" name="Freeform: Shape 63">
            <a:extLst>
              <a:ext uri="{FF2B5EF4-FFF2-40B4-BE49-F238E27FC236}">
                <a16:creationId xmlns:a16="http://schemas.microsoft.com/office/drawing/2014/main" id="{C395FB60-1BFD-66EB-0D8A-F2386E6CABA2}"/>
              </a:ext>
            </a:extLst>
          </p:cNvPr>
          <p:cNvSpPr/>
          <p:nvPr/>
        </p:nvSpPr>
        <p:spPr>
          <a:xfrm>
            <a:off x="7770813" y="1697038"/>
            <a:ext cx="617537"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7" y="66462"/>
                  <a:pt x="614579" y="66462"/>
                </a:cubicBezTo>
                <a:lnTo>
                  <a:pt x="3274" y="66462"/>
                </a:lnTo>
                <a:cubicBezTo>
                  <a:pt x="1466" y="66462"/>
                  <a:pt x="0" y="66462"/>
                  <a:pt x="0" y="66462"/>
                </a:cubicBezTo>
                <a:lnTo>
                  <a:pt x="0" y="0"/>
                </a:lnTo>
                <a:cubicBezTo>
                  <a:pt x="0" y="0"/>
                  <a:pt x="1465" y="0"/>
                  <a:pt x="3274" y="0"/>
                </a:cubicBezTo>
                <a:close/>
              </a:path>
            </a:pathLst>
          </a:custGeom>
          <a:solidFill>
            <a:srgbClr val="9CA3A4"/>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65" name="Freeform: Shape 64">
            <a:extLst>
              <a:ext uri="{FF2B5EF4-FFF2-40B4-BE49-F238E27FC236}">
                <a16:creationId xmlns:a16="http://schemas.microsoft.com/office/drawing/2014/main" id="{C8ECDB6C-1FAE-F4F1-09FC-D76E8185A21F}"/>
              </a:ext>
            </a:extLst>
          </p:cNvPr>
          <p:cNvSpPr/>
          <p:nvPr/>
        </p:nvSpPr>
        <p:spPr>
          <a:xfrm>
            <a:off x="7770813" y="1804988"/>
            <a:ext cx="617537"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7" y="66462"/>
                  <a:pt x="614579" y="66462"/>
                </a:cubicBezTo>
                <a:lnTo>
                  <a:pt x="3274" y="66462"/>
                </a:lnTo>
                <a:cubicBezTo>
                  <a:pt x="1466" y="66462"/>
                  <a:pt x="0" y="66462"/>
                  <a:pt x="0" y="66462"/>
                </a:cubicBezTo>
                <a:lnTo>
                  <a:pt x="0" y="0"/>
                </a:lnTo>
                <a:cubicBezTo>
                  <a:pt x="0" y="0"/>
                  <a:pt x="1465" y="0"/>
                  <a:pt x="3274" y="0"/>
                </a:cubicBezTo>
                <a:close/>
              </a:path>
            </a:pathLst>
          </a:custGeom>
          <a:solidFill>
            <a:srgbClr val="9CA3A4"/>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66" name="Freeform: Shape 65">
            <a:extLst>
              <a:ext uri="{FF2B5EF4-FFF2-40B4-BE49-F238E27FC236}">
                <a16:creationId xmlns:a16="http://schemas.microsoft.com/office/drawing/2014/main" id="{9C025486-3A9B-B098-9E54-673E34CBEE2D}"/>
              </a:ext>
            </a:extLst>
          </p:cNvPr>
          <p:cNvSpPr/>
          <p:nvPr/>
        </p:nvSpPr>
        <p:spPr>
          <a:xfrm>
            <a:off x="7770813" y="1914525"/>
            <a:ext cx="617537" cy="65088"/>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7" y="66462"/>
                  <a:pt x="614579" y="66462"/>
                </a:cubicBezTo>
                <a:lnTo>
                  <a:pt x="3274" y="66462"/>
                </a:lnTo>
                <a:cubicBezTo>
                  <a:pt x="1466" y="66462"/>
                  <a:pt x="0" y="66462"/>
                  <a:pt x="0" y="66462"/>
                </a:cubicBezTo>
                <a:lnTo>
                  <a:pt x="0" y="0"/>
                </a:lnTo>
                <a:cubicBezTo>
                  <a:pt x="0" y="0"/>
                  <a:pt x="1465" y="0"/>
                  <a:pt x="3274" y="0"/>
                </a:cubicBezTo>
                <a:close/>
              </a:path>
            </a:pathLst>
          </a:custGeom>
          <a:solidFill>
            <a:srgbClr val="31AC60"/>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67" name="Freeform: Shape 66">
            <a:extLst>
              <a:ext uri="{FF2B5EF4-FFF2-40B4-BE49-F238E27FC236}">
                <a16:creationId xmlns:a16="http://schemas.microsoft.com/office/drawing/2014/main" id="{94293D4E-2037-2B96-208C-8B5B0CDA8DF3}"/>
              </a:ext>
            </a:extLst>
          </p:cNvPr>
          <p:cNvSpPr/>
          <p:nvPr/>
        </p:nvSpPr>
        <p:spPr>
          <a:xfrm>
            <a:off x="7770813" y="2022475"/>
            <a:ext cx="617537"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7" y="66462"/>
                  <a:pt x="614579" y="66462"/>
                </a:cubicBezTo>
                <a:lnTo>
                  <a:pt x="3274" y="66462"/>
                </a:lnTo>
                <a:cubicBezTo>
                  <a:pt x="1466" y="66462"/>
                  <a:pt x="0" y="66462"/>
                  <a:pt x="0" y="66462"/>
                </a:cubicBezTo>
                <a:lnTo>
                  <a:pt x="0" y="0"/>
                </a:lnTo>
                <a:cubicBezTo>
                  <a:pt x="0" y="0"/>
                  <a:pt x="1465" y="0"/>
                  <a:pt x="3274" y="0"/>
                </a:cubicBezTo>
                <a:close/>
              </a:path>
            </a:pathLst>
          </a:custGeom>
          <a:solidFill>
            <a:srgbClr val="31AC60"/>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68" name="Freeform: Shape 67">
            <a:extLst>
              <a:ext uri="{FF2B5EF4-FFF2-40B4-BE49-F238E27FC236}">
                <a16:creationId xmlns:a16="http://schemas.microsoft.com/office/drawing/2014/main" id="{72AC374D-F8D1-2355-0DA1-08CC6D20C921}"/>
              </a:ext>
            </a:extLst>
          </p:cNvPr>
          <p:cNvSpPr/>
          <p:nvPr/>
        </p:nvSpPr>
        <p:spPr>
          <a:xfrm>
            <a:off x="7770813" y="2130425"/>
            <a:ext cx="617537"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7" y="66462"/>
                  <a:pt x="614579" y="66462"/>
                </a:cubicBezTo>
                <a:lnTo>
                  <a:pt x="3274" y="66462"/>
                </a:lnTo>
                <a:cubicBezTo>
                  <a:pt x="1466" y="66462"/>
                  <a:pt x="0" y="66462"/>
                  <a:pt x="0" y="66462"/>
                </a:cubicBezTo>
                <a:lnTo>
                  <a:pt x="0" y="0"/>
                </a:lnTo>
                <a:cubicBezTo>
                  <a:pt x="0" y="0"/>
                  <a:pt x="1465" y="0"/>
                  <a:pt x="3274" y="0"/>
                </a:cubicBezTo>
                <a:close/>
              </a:path>
            </a:pathLst>
          </a:custGeom>
          <a:solidFill>
            <a:srgbClr val="31AC60"/>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69" name="Freeform: Shape 68">
            <a:extLst>
              <a:ext uri="{FF2B5EF4-FFF2-40B4-BE49-F238E27FC236}">
                <a16:creationId xmlns:a16="http://schemas.microsoft.com/office/drawing/2014/main" id="{C7E9D69B-72D6-4B2E-1D7B-8B49ABDD1FC7}"/>
              </a:ext>
            </a:extLst>
          </p:cNvPr>
          <p:cNvSpPr/>
          <p:nvPr/>
        </p:nvSpPr>
        <p:spPr>
          <a:xfrm>
            <a:off x="7770813" y="2238375"/>
            <a:ext cx="617537"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7" y="66462"/>
                  <a:pt x="614579" y="66462"/>
                </a:cubicBezTo>
                <a:lnTo>
                  <a:pt x="3274" y="66462"/>
                </a:lnTo>
                <a:cubicBezTo>
                  <a:pt x="1466" y="66462"/>
                  <a:pt x="0" y="66462"/>
                  <a:pt x="0" y="66462"/>
                </a:cubicBezTo>
                <a:lnTo>
                  <a:pt x="0" y="0"/>
                </a:lnTo>
                <a:cubicBezTo>
                  <a:pt x="0" y="0"/>
                  <a:pt x="1465" y="0"/>
                  <a:pt x="3274" y="0"/>
                </a:cubicBezTo>
                <a:close/>
              </a:path>
            </a:pathLst>
          </a:custGeom>
          <a:solidFill>
            <a:srgbClr val="31AC60"/>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70" name="Freeform: Shape 69">
            <a:extLst>
              <a:ext uri="{FF2B5EF4-FFF2-40B4-BE49-F238E27FC236}">
                <a16:creationId xmlns:a16="http://schemas.microsoft.com/office/drawing/2014/main" id="{89E22DC3-0BDD-0731-EFB5-512B9DBFBBF8}"/>
              </a:ext>
            </a:extLst>
          </p:cNvPr>
          <p:cNvSpPr/>
          <p:nvPr/>
        </p:nvSpPr>
        <p:spPr>
          <a:xfrm>
            <a:off x="7770813" y="2347913"/>
            <a:ext cx="617537"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7" y="66462"/>
                  <a:pt x="614579" y="66462"/>
                </a:cubicBezTo>
                <a:lnTo>
                  <a:pt x="3274" y="66462"/>
                </a:lnTo>
                <a:cubicBezTo>
                  <a:pt x="1466" y="66462"/>
                  <a:pt x="0" y="66462"/>
                  <a:pt x="0" y="66462"/>
                </a:cubicBezTo>
                <a:lnTo>
                  <a:pt x="0" y="0"/>
                </a:lnTo>
                <a:cubicBezTo>
                  <a:pt x="0" y="0"/>
                  <a:pt x="1465" y="0"/>
                  <a:pt x="3274" y="0"/>
                </a:cubicBezTo>
                <a:close/>
              </a:path>
            </a:pathLst>
          </a:custGeom>
          <a:solidFill>
            <a:srgbClr val="31AC60"/>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71" name="Freeform: Shape 70">
            <a:extLst>
              <a:ext uri="{FF2B5EF4-FFF2-40B4-BE49-F238E27FC236}">
                <a16:creationId xmlns:a16="http://schemas.microsoft.com/office/drawing/2014/main" id="{BDC321E7-E03A-8C6C-7370-64550C330822}"/>
              </a:ext>
            </a:extLst>
          </p:cNvPr>
          <p:cNvSpPr/>
          <p:nvPr/>
        </p:nvSpPr>
        <p:spPr>
          <a:xfrm>
            <a:off x="9332913" y="1431925"/>
            <a:ext cx="617537"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5" y="0"/>
                  <a:pt x="3274" y="0"/>
                </a:cubicBezTo>
                <a:close/>
              </a:path>
            </a:pathLst>
          </a:custGeom>
          <a:solidFill>
            <a:srgbClr val="9CA3A4"/>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72" name="Freeform: Shape 71">
            <a:extLst>
              <a:ext uri="{FF2B5EF4-FFF2-40B4-BE49-F238E27FC236}">
                <a16:creationId xmlns:a16="http://schemas.microsoft.com/office/drawing/2014/main" id="{D9FF9F30-A46F-F24E-CE3C-ADD164E19EBB}"/>
              </a:ext>
            </a:extLst>
          </p:cNvPr>
          <p:cNvSpPr/>
          <p:nvPr/>
        </p:nvSpPr>
        <p:spPr>
          <a:xfrm>
            <a:off x="9332913" y="1539875"/>
            <a:ext cx="617537"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5" y="0"/>
                  <a:pt x="3274" y="0"/>
                </a:cubicBezTo>
                <a:close/>
              </a:path>
            </a:pathLst>
          </a:custGeom>
          <a:solidFill>
            <a:srgbClr val="9CA3A4"/>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73" name="Freeform: Shape 72">
            <a:extLst>
              <a:ext uri="{FF2B5EF4-FFF2-40B4-BE49-F238E27FC236}">
                <a16:creationId xmlns:a16="http://schemas.microsoft.com/office/drawing/2014/main" id="{6BCA4D1D-402C-185B-DB48-C75179B9EA99}"/>
              </a:ext>
            </a:extLst>
          </p:cNvPr>
          <p:cNvSpPr/>
          <p:nvPr/>
        </p:nvSpPr>
        <p:spPr>
          <a:xfrm>
            <a:off x="9332913" y="1647825"/>
            <a:ext cx="617537"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5" y="0"/>
                  <a:pt x="3274" y="0"/>
                </a:cubicBezTo>
                <a:close/>
              </a:path>
            </a:pathLst>
          </a:custGeom>
          <a:solidFill>
            <a:srgbClr val="9CA3A4"/>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74" name="Freeform: Shape 73">
            <a:extLst>
              <a:ext uri="{FF2B5EF4-FFF2-40B4-BE49-F238E27FC236}">
                <a16:creationId xmlns:a16="http://schemas.microsoft.com/office/drawing/2014/main" id="{07C5763F-E7FB-4081-9DCB-C271C4BE1BBA}"/>
              </a:ext>
            </a:extLst>
          </p:cNvPr>
          <p:cNvSpPr/>
          <p:nvPr/>
        </p:nvSpPr>
        <p:spPr>
          <a:xfrm>
            <a:off x="9332913" y="1757363"/>
            <a:ext cx="617537" cy="65087"/>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5" y="0"/>
                  <a:pt x="3274" y="0"/>
                </a:cubicBezTo>
                <a:close/>
              </a:path>
            </a:pathLst>
          </a:custGeom>
          <a:solidFill>
            <a:srgbClr val="9CA3A4"/>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75" name="Freeform: Shape 74">
            <a:extLst>
              <a:ext uri="{FF2B5EF4-FFF2-40B4-BE49-F238E27FC236}">
                <a16:creationId xmlns:a16="http://schemas.microsoft.com/office/drawing/2014/main" id="{02297249-3BFE-0E88-5D5D-B963E26D6892}"/>
              </a:ext>
            </a:extLst>
          </p:cNvPr>
          <p:cNvSpPr/>
          <p:nvPr/>
        </p:nvSpPr>
        <p:spPr>
          <a:xfrm>
            <a:off x="9332913" y="1865313"/>
            <a:ext cx="617537"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5" y="0"/>
                  <a:pt x="3274" y="0"/>
                </a:cubicBezTo>
                <a:close/>
              </a:path>
            </a:pathLst>
          </a:custGeom>
          <a:solidFill>
            <a:srgbClr val="9CA3A4"/>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76" name="Freeform: Shape 75">
            <a:extLst>
              <a:ext uri="{FF2B5EF4-FFF2-40B4-BE49-F238E27FC236}">
                <a16:creationId xmlns:a16="http://schemas.microsoft.com/office/drawing/2014/main" id="{D6AAC8FC-801E-AD9F-161B-D55F5E47BA5D}"/>
              </a:ext>
            </a:extLst>
          </p:cNvPr>
          <p:cNvSpPr/>
          <p:nvPr/>
        </p:nvSpPr>
        <p:spPr>
          <a:xfrm>
            <a:off x="9332913" y="1973263"/>
            <a:ext cx="617537"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5" y="0"/>
                  <a:pt x="3274" y="0"/>
                </a:cubicBezTo>
                <a:close/>
              </a:path>
            </a:pathLst>
          </a:custGeom>
          <a:solidFill>
            <a:srgbClr val="31AC60"/>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77" name="Freeform: Shape 76">
            <a:extLst>
              <a:ext uri="{FF2B5EF4-FFF2-40B4-BE49-F238E27FC236}">
                <a16:creationId xmlns:a16="http://schemas.microsoft.com/office/drawing/2014/main" id="{CD897793-2D76-88BC-AAE8-ADA212D66942}"/>
              </a:ext>
            </a:extLst>
          </p:cNvPr>
          <p:cNvSpPr/>
          <p:nvPr/>
        </p:nvSpPr>
        <p:spPr>
          <a:xfrm>
            <a:off x="9332913" y="2081213"/>
            <a:ext cx="617537"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5" y="0"/>
                  <a:pt x="3274" y="0"/>
                </a:cubicBezTo>
                <a:close/>
              </a:path>
            </a:pathLst>
          </a:custGeom>
          <a:solidFill>
            <a:srgbClr val="31AC60"/>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78" name="Freeform: Shape 77">
            <a:extLst>
              <a:ext uri="{FF2B5EF4-FFF2-40B4-BE49-F238E27FC236}">
                <a16:creationId xmlns:a16="http://schemas.microsoft.com/office/drawing/2014/main" id="{6136AD64-681E-F034-8C44-92B3ADAC2BDE}"/>
              </a:ext>
            </a:extLst>
          </p:cNvPr>
          <p:cNvSpPr/>
          <p:nvPr/>
        </p:nvSpPr>
        <p:spPr>
          <a:xfrm>
            <a:off x="9332913" y="2190750"/>
            <a:ext cx="617537"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5" y="0"/>
                  <a:pt x="3274" y="0"/>
                </a:cubicBezTo>
                <a:close/>
              </a:path>
            </a:pathLst>
          </a:custGeom>
          <a:solidFill>
            <a:srgbClr val="31AC60"/>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79" name="Freeform: Shape 78">
            <a:extLst>
              <a:ext uri="{FF2B5EF4-FFF2-40B4-BE49-F238E27FC236}">
                <a16:creationId xmlns:a16="http://schemas.microsoft.com/office/drawing/2014/main" id="{D3C40F68-3E4B-F656-4A21-83F2F1BE647F}"/>
              </a:ext>
            </a:extLst>
          </p:cNvPr>
          <p:cNvSpPr/>
          <p:nvPr/>
        </p:nvSpPr>
        <p:spPr>
          <a:xfrm>
            <a:off x="9332913" y="2298700"/>
            <a:ext cx="617537"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5" y="0"/>
                  <a:pt x="3274" y="0"/>
                </a:cubicBezTo>
                <a:close/>
              </a:path>
            </a:pathLst>
          </a:custGeom>
          <a:solidFill>
            <a:srgbClr val="31AC60"/>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80" name="Freeform: Shape 79">
            <a:extLst>
              <a:ext uri="{FF2B5EF4-FFF2-40B4-BE49-F238E27FC236}">
                <a16:creationId xmlns:a16="http://schemas.microsoft.com/office/drawing/2014/main" id="{A292B5C1-F58F-0FA8-6043-9A8503CF1546}"/>
              </a:ext>
            </a:extLst>
          </p:cNvPr>
          <p:cNvSpPr/>
          <p:nvPr/>
        </p:nvSpPr>
        <p:spPr>
          <a:xfrm>
            <a:off x="9332913" y="2406650"/>
            <a:ext cx="617537" cy="66675"/>
          </a:xfrm>
          <a:custGeom>
            <a:avLst/>
            <a:gdLst>
              <a:gd name="connsiteX0" fmla="*/ 614579 w 617852"/>
              <a:gd name="connsiteY0" fmla="*/ 0 h 66461"/>
              <a:gd name="connsiteX1" fmla="*/ 617853 w 617852"/>
              <a:gd name="connsiteY1" fmla="*/ 0 h 66461"/>
              <a:gd name="connsiteX2" fmla="*/ 617853 w 617852"/>
              <a:gd name="connsiteY2" fmla="*/ 66462 h 66461"/>
              <a:gd name="connsiteX3" fmla="*/ 614579 w 617852"/>
              <a:gd name="connsiteY3" fmla="*/ 66462 h 66461"/>
              <a:gd name="connsiteX4" fmla="*/ 3274 w 617852"/>
              <a:gd name="connsiteY4" fmla="*/ 66462 h 66461"/>
              <a:gd name="connsiteX5" fmla="*/ 0 w 617852"/>
              <a:gd name="connsiteY5" fmla="*/ 66462 h 66461"/>
              <a:gd name="connsiteX6" fmla="*/ 0 w 617852"/>
              <a:gd name="connsiteY6" fmla="*/ 0 h 66461"/>
              <a:gd name="connsiteX7" fmla="*/ 3274 w 617852"/>
              <a:gd name="connsiteY7" fmla="*/ 0 h 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52" h="66461">
                <a:moveTo>
                  <a:pt x="614579" y="0"/>
                </a:moveTo>
                <a:cubicBezTo>
                  <a:pt x="616387" y="0"/>
                  <a:pt x="617853" y="0"/>
                  <a:pt x="617853" y="0"/>
                </a:cubicBezTo>
                <a:lnTo>
                  <a:pt x="617853" y="66462"/>
                </a:lnTo>
                <a:cubicBezTo>
                  <a:pt x="617853" y="66462"/>
                  <a:pt x="616388" y="66462"/>
                  <a:pt x="614579" y="66462"/>
                </a:cubicBezTo>
                <a:lnTo>
                  <a:pt x="3274" y="66462"/>
                </a:lnTo>
                <a:cubicBezTo>
                  <a:pt x="1466" y="66462"/>
                  <a:pt x="0" y="66462"/>
                  <a:pt x="0" y="66462"/>
                </a:cubicBezTo>
                <a:lnTo>
                  <a:pt x="0" y="0"/>
                </a:lnTo>
                <a:cubicBezTo>
                  <a:pt x="0" y="0"/>
                  <a:pt x="1465" y="0"/>
                  <a:pt x="3274" y="0"/>
                </a:cubicBezTo>
                <a:close/>
              </a:path>
            </a:pathLst>
          </a:custGeom>
          <a:solidFill>
            <a:srgbClr val="31AC60"/>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81" name="Freeform: Shape 80">
            <a:extLst>
              <a:ext uri="{FF2B5EF4-FFF2-40B4-BE49-F238E27FC236}">
                <a16:creationId xmlns:a16="http://schemas.microsoft.com/office/drawing/2014/main" id="{FD3E7AE7-C887-F7F3-26A2-3E36841F13F0}"/>
              </a:ext>
            </a:extLst>
          </p:cNvPr>
          <p:cNvSpPr/>
          <p:nvPr/>
        </p:nvSpPr>
        <p:spPr>
          <a:xfrm>
            <a:off x="9261475" y="1511300"/>
            <a:ext cx="774700" cy="868363"/>
          </a:xfrm>
          <a:custGeom>
            <a:avLst/>
            <a:gdLst>
              <a:gd name="connsiteX0" fmla="*/ 157484 w 774622"/>
              <a:gd name="connsiteY0" fmla="*/ 0 h 868709"/>
              <a:gd name="connsiteX1" fmla="*/ 0 w 774622"/>
              <a:gd name="connsiteY1" fmla="*/ 0 h 868709"/>
              <a:gd name="connsiteX2" fmla="*/ 617198 w 774622"/>
              <a:gd name="connsiteY2" fmla="*/ 868709 h 868709"/>
              <a:gd name="connsiteX3" fmla="*/ 774622 w 774622"/>
              <a:gd name="connsiteY3" fmla="*/ 868709 h 868709"/>
              <a:gd name="connsiteX4" fmla="*/ 157484 w 774622"/>
              <a:gd name="connsiteY4" fmla="*/ 0 h 868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622" h="868709">
                <a:moveTo>
                  <a:pt x="157484" y="0"/>
                </a:moveTo>
                <a:lnTo>
                  <a:pt x="0" y="0"/>
                </a:lnTo>
                <a:lnTo>
                  <a:pt x="617198" y="868709"/>
                </a:lnTo>
                <a:lnTo>
                  <a:pt x="774622" y="868709"/>
                </a:lnTo>
                <a:lnTo>
                  <a:pt x="157484" y="0"/>
                </a:lnTo>
                <a:close/>
              </a:path>
            </a:pathLst>
          </a:custGeom>
          <a:solidFill>
            <a:srgbClr val="C6351D"/>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82" name="Freeform: Shape 81">
            <a:extLst>
              <a:ext uri="{FF2B5EF4-FFF2-40B4-BE49-F238E27FC236}">
                <a16:creationId xmlns:a16="http://schemas.microsoft.com/office/drawing/2014/main" id="{326ECEE9-2D1E-C208-F0CD-E886C63EBADE}"/>
              </a:ext>
            </a:extLst>
          </p:cNvPr>
          <p:cNvSpPr/>
          <p:nvPr/>
        </p:nvSpPr>
        <p:spPr>
          <a:xfrm>
            <a:off x="9244013" y="1511300"/>
            <a:ext cx="774700" cy="868363"/>
          </a:xfrm>
          <a:custGeom>
            <a:avLst/>
            <a:gdLst>
              <a:gd name="connsiteX0" fmla="*/ 617198 w 774622"/>
              <a:gd name="connsiteY0" fmla="*/ 0 h 868709"/>
              <a:gd name="connsiteX1" fmla="*/ 774622 w 774622"/>
              <a:gd name="connsiteY1" fmla="*/ 0 h 868709"/>
              <a:gd name="connsiteX2" fmla="*/ 157483 w 774622"/>
              <a:gd name="connsiteY2" fmla="*/ 868709 h 868709"/>
              <a:gd name="connsiteX3" fmla="*/ 0 w 774622"/>
              <a:gd name="connsiteY3" fmla="*/ 868709 h 868709"/>
              <a:gd name="connsiteX4" fmla="*/ 617198 w 774622"/>
              <a:gd name="connsiteY4" fmla="*/ 0 h 868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622" h="868709">
                <a:moveTo>
                  <a:pt x="617198" y="0"/>
                </a:moveTo>
                <a:lnTo>
                  <a:pt x="774622" y="0"/>
                </a:lnTo>
                <a:lnTo>
                  <a:pt x="157483" y="868709"/>
                </a:lnTo>
                <a:lnTo>
                  <a:pt x="0" y="868709"/>
                </a:lnTo>
                <a:lnTo>
                  <a:pt x="617198" y="0"/>
                </a:lnTo>
                <a:close/>
              </a:path>
            </a:pathLst>
          </a:custGeom>
          <a:solidFill>
            <a:srgbClr val="C6351D"/>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83" name="Freeform: Shape 82">
            <a:extLst>
              <a:ext uri="{FF2B5EF4-FFF2-40B4-BE49-F238E27FC236}">
                <a16:creationId xmlns:a16="http://schemas.microsoft.com/office/drawing/2014/main" id="{18BB607C-7CFA-0A7D-0CEB-7127EE351FF4}"/>
              </a:ext>
            </a:extLst>
          </p:cNvPr>
          <p:cNvSpPr/>
          <p:nvPr/>
        </p:nvSpPr>
        <p:spPr>
          <a:xfrm>
            <a:off x="4205288" y="3649663"/>
            <a:ext cx="1347787" cy="2397125"/>
          </a:xfrm>
          <a:custGeom>
            <a:avLst/>
            <a:gdLst>
              <a:gd name="connsiteX0" fmla="*/ 1261655 w 1349086"/>
              <a:gd name="connsiteY0" fmla="*/ 0 h 2011008"/>
              <a:gd name="connsiteX1" fmla="*/ 1349086 w 1349086"/>
              <a:gd name="connsiteY1" fmla="*/ 0 h 2011008"/>
              <a:gd name="connsiteX2" fmla="*/ 1349086 w 1349086"/>
              <a:gd name="connsiteY2" fmla="*/ 2011009 h 2011008"/>
              <a:gd name="connsiteX3" fmla="*/ 1261655 w 1349086"/>
              <a:gd name="connsiteY3" fmla="*/ 2011009 h 2011008"/>
              <a:gd name="connsiteX4" fmla="*/ 87432 w 1349086"/>
              <a:gd name="connsiteY4" fmla="*/ 2011009 h 2011008"/>
              <a:gd name="connsiteX5" fmla="*/ 0 w 1349086"/>
              <a:gd name="connsiteY5" fmla="*/ 2011009 h 2011008"/>
              <a:gd name="connsiteX6" fmla="*/ 0 w 1349086"/>
              <a:gd name="connsiteY6" fmla="*/ 0 h 2011008"/>
              <a:gd name="connsiteX7" fmla="*/ 87432 w 1349086"/>
              <a:gd name="connsiteY7" fmla="*/ 0 h 201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9086" h="2011008">
                <a:moveTo>
                  <a:pt x="1261655" y="0"/>
                </a:moveTo>
                <a:cubicBezTo>
                  <a:pt x="1309942" y="0"/>
                  <a:pt x="1349086" y="0"/>
                  <a:pt x="1349086" y="0"/>
                </a:cubicBezTo>
                <a:lnTo>
                  <a:pt x="1349086" y="2011009"/>
                </a:lnTo>
                <a:cubicBezTo>
                  <a:pt x="1349086" y="2011009"/>
                  <a:pt x="1309942" y="2011009"/>
                  <a:pt x="1261655" y="2011009"/>
                </a:cubicBezTo>
                <a:lnTo>
                  <a:pt x="87432" y="2011009"/>
                </a:lnTo>
                <a:cubicBezTo>
                  <a:pt x="39145" y="2011009"/>
                  <a:pt x="0" y="2011009"/>
                  <a:pt x="0" y="2011009"/>
                </a:cubicBezTo>
                <a:lnTo>
                  <a:pt x="0" y="0"/>
                </a:lnTo>
                <a:cubicBezTo>
                  <a:pt x="0" y="0"/>
                  <a:pt x="39145" y="0"/>
                  <a:pt x="87432" y="0"/>
                </a:cubicBezTo>
                <a:close/>
              </a:path>
            </a:pathLst>
          </a:custGeom>
          <a:solidFill>
            <a:srgbClr val="E4F2EC"/>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84" name="Freeform: Shape 83">
            <a:extLst>
              <a:ext uri="{FF2B5EF4-FFF2-40B4-BE49-F238E27FC236}">
                <a16:creationId xmlns:a16="http://schemas.microsoft.com/office/drawing/2014/main" id="{2A6F0A55-EAA1-1F27-1F76-5E8A48F09B93}"/>
              </a:ext>
            </a:extLst>
          </p:cNvPr>
          <p:cNvSpPr/>
          <p:nvPr/>
        </p:nvSpPr>
        <p:spPr>
          <a:xfrm>
            <a:off x="4814888" y="3751263"/>
            <a:ext cx="152400" cy="171450"/>
          </a:xfrm>
          <a:custGeom>
            <a:avLst/>
            <a:gdLst>
              <a:gd name="connsiteX0" fmla="*/ 228273 w 233290"/>
              <a:gd name="connsiteY0" fmla="*/ 156119 h 212158"/>
              <a:gd name="connsiteX1" fmla="*/ 148995 w 233290"/>
              <a:gd name="connsiteY1" fmla="*/ 18669 h 212158"/>
              <a:gd name="connsiteX2" fmla="*/ 97923 w 233290"/>
              <a:gd name="connsiteY2" fmla="*/ 5037 h 212158"/>
              <a:gd name="connsiteX3" fmla="*/ 84300 w 233290"/>
              <a:gd name="connsiteY3" fmla="*/ 18669 h 212158"/>
              <a:gd name="connsiteX4" fmla="*/ 5022 w 233290"/>
              <a:gd name="connsiteY4" fmla="*/ 156119 h 212158"/>
              <a:gd name="connsiteX5" fmla="*/ 18634 w 233290"/>
              <a:gd name="connsiteY5" fmla="*/ 207138 h 212158"/>
              <a:gd name="connsiteX6" fmla="*/ 37340 w 233290"/>
              <a:gd name="connsiteY6" fmla="*/ 212158 h 212158"/>
              <a:gd name="connsiteX7" fmla="*/ 195955 w 233290"/>
              <a:gd name="connsiteY7" fmla="*/ 212158 h 212158"/>
              <a:gd name="connsiteX8" fmla="*/ 233290 w 233290"/>
              <a:gd name="connsiteY8" fmla="*/ 174836 h 212158"/>
              <a:gd name="connsiteX9" fmla="*/ 228273 w 233290"/>
              <a:gd name="connsiteY9" fmla="*/ 156119 h 212158"/>
              <a:gd name="connsiteX10" fmla="*/ 116380 w 233290"/>
              <a:gd name="connsiteY10" fmla="*/ 80009 h 212158"/>
              <a:gd name="connsiteX11" fmla="*/ 95727 w 233290"/>
              <a:gd name="connsiteY11" fmla="*/ 59344 h 212158"/>
              <a:gd name="connsiteX12" fmla="*/ 116380 w 233290"/>
              <a:gd name="connsiteY12" fmla="*/ 38679 h 212158"/>
              <a:gd name="connsiteX13" fmla="*/ 137032 w 233290"/>
              <a:gd name="connsiteY13" fmla="*/ 59344 h 212158"/>
              <a:gd name="connsiteX14" fmla="*/ 116499 w 233290"/>
              <a:gd name="connsiteY14" fmla="*/ 80009 h 212158"/>
              <a:gd name="connsiteX15" fmla="*/ 116380 w 233290"/>
              <a:gd name="connsiteY15" fmla="*/ 80009 h 21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3290" h="212158">
                <a:moveTo>
                  <a:pt x="228273" y="156119"/>
                </a:moveTo>
                <a:lnTo>
                  <a:pt x="148995" y="18669"/>
                </a:lnTo>
                <a:cubicBezTo>
                  <a:pt x="138651" y="791"/>
                  <a:pt x="115785" y="-5308"/>
                  <a:pt x="97923" y="5037"/>
                </a:cubicBezTo>
                <a:cubicBezTo>
                  <a:pt x="92269" y="8312"/>
                  <a:pt x="87573" y="13011"/>
                  <a:pt x="84300" y="18669"/>
                </a:cubicBezTo>
                <a:lnTo>
                  <a:pt x="5022" y="156119"/>
                </a:lnTo>
                <a:cubicBezTo>
                  <a:pt x="-5298" y="173967"/>
                  <a:pt x="797" y="196811"/>
                  <a:pt x="18634" y="207138"/>
                </a:cubicBezTo>
                <a:cubicBezTo>
                  <a:pt x="24318" y="210431"/>
                  <a:pt x="30770" y="212164"/>
                  <a:pt x="37340" y="212158"/>
                </a:cubicBezTo>
                <a:lnTo>
                  <a:pt x="195955" y="212158"/>
                </a:lnTo>
                <a:cubicBezTo>
                  <a:pt x="216566" y="212170"/>
                  <a:pt x="233278" y="195460"/>
                  <a:pt x="233290" y="174836"/>
                </a:cubicBezTo>
                <a:cubicBezTo>
                  <a:pt x="233290" y="168261"/>
                  <a:pt x="231564" y="161806"/>
                  <a:pt x="228273" y="156119"/>
                </a:cubicBezTo>
                <a:close/>
                <a:moveTo>
                  <a:pt x="116380" y="80009"/>
                </a:moveTo>
                <a:cubicBezTo>
                  <a:pt x="104976" y="80009"/>
                  <a:pt x="95727" y="70754"/>
                  <a:pt x="95727" y="59344"/>
                </a:cubicBezTo>
                <a:cubicBezTo>
                  <a:pt x="95727" y="47933"/>
                  <a:pt x="104976" y="38679"/>
                  <a:pt x="116380" y="38679"/>
                </a:cubicBezTo>
                <a:cubicBezTo>
                  <a:pt x="127784" y="38679"/>
                  <a:pt x="137032" y="47933"/>
                  <a:pt x="137032" y="59344"/>
                </a:cubicBezTo>
                <a:cubicBezTo>
                  <a:pt x="137068" y="70724"/>
                  <a:pt x="127873" y="79973"/>
                  <a:pt x="116499" y="80009"/>
                </a:cubicBezTo>
                <a:cubicBezTo>
                  <a:pt x="116457" y="80009"/>
                  <a:pt x="116421" y="80009"/>
                  <a:pt x="116380" y="80009"/>
                </a:cubicBezTo>
                <a:close/>
              </a:path>
            </a:pathLst>
          </a:custGeom>
          <a:solidFill>
            <a:srgbClr val="FFFFFF"/>
          </a:solidFill>
          <a:ln w="13558" cap="flat">
            <a:solidFill>
              <a:srgbClr val="03714F"/>
            </a:solid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85" name="Freeform: Shape 84">
            <a:extLst>
              <a:ext uri="{FF2B5EF4-FFF2-40B4-BE49-F238E27FC236}">
                <a16:creationId xmlns:a16="http://schemas.microsoft.com/office/drawing/2014/main" id="{D9E17DC3-7E5E-55E8-CF19-99988EAF7F1E}"/>
              </a:ext>
            </a:extLst>
          </p:cNvPr>
          <p:cNvSpPr/>
          <p:nvPr/>
        </p:nvSpPr>
        <p:spPr>
          <a:xfrm>
            <a:off x="4924425" y="4667250"/>
            <a:ext cx="31750" cy="17463"/>
          </a:xfrm>
          <a:custGeom>
            <a:avLst/>
            <a:gdLst>
              <a:gd name="connsiteX0" fmla="*/ 0 w 31960"/>
              <a:gd name="connsiteY0" fmla="*/ 0 h 18163"/>
              <a:gd name="connsiteX1" fmla="*/ 31961 w 31960"/>
              <a:gd name="connsiteY1" fmla="*/ 0 h 18163"/>
              <a:gd name="connsiteX2" fmla="*/ 31961 w 31960"/>
              <a:gd name="connsiteY2" fmla="*/ 18164 h 18163"/>
              <a:gd name="connsiteX3" fmla="*/ 0 w 31960"/>
              <a:gd name="connsiteY3" fmla="*/ 18164 h 18163"/>
            </a:gdLst>
            <a:ahLst/>
            <a:cxnLst>
              <a:cxn ang="0">
                <a:pos x="connsiteX0" y="connsiteY0"/>
              </a:cxn>
              <a:cxn ang="0">
                <a:pos x="connsiteX1" y="connsiteY1"/>
              </a:cxn>
              <a:cxn ang="0">
                <a:pos x="connsiteX2" y="connsiteY2"/>
              </a:cxn>
              <a:cxn ang="0">
                <a:pos x="connsiteX3" y="connsiteY3"/>
              </a:cxn>
            </a:cxnLst>
            <a:rect l="l" t="t" r="r" b="b"/>
            <a:pathLst>
              <a:path w="31960" h="18163">
                <a:moveTo>
                  <a:pt x="0" y="0"/>
                </a:moveTo>
                <a:lnTo>
                  <a:pt x="31961" y="0"/>
                </a:lnTo>
                <a:lnTo>
                  <a:pt x="31961" y="18164"/>
                </a:lnTo>
                <a:lnTo>
                  <a:pt x="0" y="18164"/>
                </a:lnTo>
                <a:close/>
              </a:path>
            </a:pathLst>
          </a:custGeom>
          <a:solidFill>
            <a:srgbClr val="FFFFFF"/>
          </a:solidFill>
          <a:ln w="11596" cap="rnd">
            <a:solidFill>
              <a:srgbClr val="03714F"/>
            </a:solid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86" name="Freeform: Shape 85">
            <a:extLst>
              <a:ext uri="{FF2B5EF4-FFF2-40B4-BE49-F238E27FC236}">
                <a16:creationId xmlns:a16="http://schemas.microsoft.com/office/drawing/2014/main" id="{E4E137FE-FC87-0EC7-165E-968C727B3FA9}"/>
              </a:ext>
            </a:extLst>
          </p:cNvPr>
          <p:cNvSpPr/>
          <p:nvPr/>
        </p:nvSpPr>
        <p:spPr>
          <a:xfrm>
            <a:off x="4954588" y="4649788"/>
            <a:ext cx="26987" cy="52387"/>
          </a:xfrm>
          <a:custGeom>
            <a:avLst/>
            <a:gdLst>
              <a:gd name="connsiteX0" fmla="*/ 5952 w 27913"/>
              <a:gd name="connsiteY0" fmla="*/ 27 h 53467"/>
              <a:gd name="connsiteX1" fmla="*/ 21962 w 27913"/>
              <a:gd name="connsiteY1" fmla="*/ 27 h 53467"/>
              <a:gd name="connsiteX2" fmla="*/ 27896 w 27913"/>
              <a:gd name="connsiteY2" fmla="*/ 4875 h 53467"/>
              <a:gd name="connsiteX3" fmla="*/ 27914 w 27913"/>
              <a:gd name="connsiteY3" fmla="*/ 5149 h 53467"/>
              <a:gd name="connsiteX4" fmla="*/ 27914 w 27913"/>
              <a:gd name="connsiteY4" fmla="*/ 48385 h 53467"/>
              <a:gd name="connsiteX5" fmla="*/ 22057 w 27913"/>
              <a:gd name="connsiteY5" fmla="*/ 53453 h 53467"/>
              <a:gd name="connsiteX6" fmla="*/ 21962 w 27913"/>
              <a:gd name="connsiteY6" fmla="*/ 53447 h 53467"/>
              <a:gd name="connsiteX7" fmla="*/ 5952 w 27913"/>
              <a:gd name="connsiteY7" fmla="*/ 53447 h 53467"/>
              <a:gd name="connsiteX8" fmla="*/ 0 w 27913"/>
              <a:gd name="connsiteY8" fmla="*/ 48385 h 53467"/>
              <a:gd name="connsiteX9" fmla="*/ 0 w 27913"/>
              <a:gd name="connsiteY9" fmla="*/ 5149 h 53467"/>
              <a:gd name="connsiteX10" fmla="*/ 5803 w 27913"/>
              <a:gd name="connsiteY10" fmla="*/ 16 h 53467"/>
              <a:gd name="connsiteX11" fmla="*/ 5952 w 27913"/>
              <a:gd name="connsiteY11" fmla="*/ 27 h 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13" h="53467">
                <a:moveTo>
                  <a:pt x="5952" y="27"/>
                </a:moveTo>
                <a:lnTo>
                  <a:pt x="21962" y="27"/>
                </a:lnTo>
                <a:cubicBezTo>
                  <a:pt x="24938" y="-270"/>
                  <a:pt x="27592" y="1897"/>
                  <a:pt x="27896" y="4875"/>
                </a:cubicBezTo>
                <a:cubicBezTo>
                  <a:pt x="27902" y="4965"/>
                  <a:pt x="27908" y="5060"/>
                  <a:pt x="27914" y="5149"/>
                </a:cubicBezTo>
                <a:lnTo>
                  <a:pt x="27914" y="48385"/>
                </a:lnTo>
                <a:cubicBezTo>
                  <a:pt x="27693" y="51404"/>
                  <a:pt x="25074" y="53673"/>
                  <a:pt x="22057" y="53453"/>
                </a:cubicBezTo>
                <a:cubicBezTo>
                  <a:pt x="22027" y="53453"/>
                  <a:pt x="21992" y="53447"/>
                  <a:pt x="21962" y="53447"/>
                </a:cubicBezTo>
                <a:lnTo>
                  <a:pt x="5952" y="53447"/>
                </a:lnTo>
                <a:cubicBezTo>
                  <a:pt x="2916" y="53685"/>
                  <a:pt x="250" y="51422"/>
                  <a:pt x="0" y="48385"/>
                </a:cubicBezTo>
                <a:lnTo>
                  <a:pt x="0" y="5149"/>
                </a:lnTo>
                <a:cubicBezTo>
                  <a:pt x="185" y="2130"/>
                  <a:pt x="2779" y="-169"/>
                  <a:pt x="5803" y="16"/>
                </a:cubicBezTo>
                <a:cubicBezTo>
                  <a:pt x="5850" y="22"/>
                  <a:pt x="5904" y="22"/>
                  <a:pt x="5952" y="27"/>
                </a:cubicBezTo>
                <a:close/>
              </a:path>
            </a:pathLst>
          </a:custGeom>
          <a:solidFill>
            <a:srgbClr val="CEE6DC"/>
          </a:solidFill>
          <a:ln w="11596" cap="flat">
            <a:solidFill>
              <a:srgbClr val="03714F"/>
            </a:solid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87" name="Freeform: Shape 86">
            <a:extLst>
              <a:ext uri="{FF2B5EF4-FFF2-40B4-BE49-F238E27FC236}">
                <a16:creationId xmlns:a16="http://schemas.microsoft.com/office/drawing/2014/main" id="{AAEA7A95-66CE-DB79-D5EB-090096C72500}"/>
              </a:ext>
            </a:extLst>
          </p:cNvPr>
          <p:cNvSpPr/>
          <p:nvPr/>
        </p:nvSpPr>
        <p:spPr>
          <a:xfrm>
            <a:off x="4964113" y="4662488"/>
            <a:ext cx="9525" cy="6350"/>
          </a:xfrm>
          <a:custGeom>
            <a:avLst/>
            <a:gdLst>
              <a:gd name="connsiteX0" fmla="*/ 0 w 9701"/>
              <a:gd name="connsiteY0" fmla="*/ 0 h 5955"/>
              <a:gd name="connsiteX1" fmla="*/ 9701 w 9701"/>
              <a:gd name="connsiteY1" fmla="*/ 0 h 5955"/>
            </a:gdLst>
            <a:ahLst/>
            <a:cxnLst>
              <a:cxn ang="0">
                <a:pos x="connsiteX0" y="connsiteY0"/>
              </a:cxn>
              <a:cxn ang="0">
                <a:pos x="connsiteX1" y="connsiteY1"/>
              </a:cxn>
            </a:cxnLst>
            <a:rect l="l" t="t" r="r" b="b"/>
            <a:pathLst>
              <a:path w="9701" h="5955">
                <a:moveTo>
                  <a:pt x="0" y="0"/>
                </a:moveTo>
                <a:lnTo>
                  <a:pt x="9701" y="0"/>
                </a:lnTo>
              </a:path>
            </a:pathLst>
          </a:custGeom>
          <a:ln w="446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88" name="Freeform: Shape 87">
            <a:extLst>
              <a:ext uri="{FF2B5EF4-FFF2-40B4-BE49-F238E27FC236}">
                <a16:creationId xmlns:a16="http://schemas.microsoft.com/office/drawing/2014/main" id="{1DE8DE1B-54EE-E91F-28AE-A5C6EFBA4B17}"/>
              </a:ext>
            </a:extLst>
          </p:cNvPr>
          <p:cNvSpPr/>
          <p:nvPr/>
        </p:nvSpPr>
        <p:spPr>
          <a:xfrm>
            <a:off x="4964113" y="4672013"/>
            <a:ext cx="9525" cy="4762"/>
          </a:xfrm>
          <a:custGeom>
            <a:avLst/>
            <a:gdLst>
              <a:gd name="connsiteX0" fmla="*/ 0 w 9701"/>
              <a:gd name="connsiteY0" fmla="*/ 0 h 5955"/>
              <a:gd name="connsiteX1" fmla="*/ 9701 w 9701"/>
              <a:gd name="connsiteY1" fmla="*/ 0 h 5955"/>
            </a:gdLst>
            <a:ahLst/>
            <a:cxnLst>
              <a:cxn ang="0">
                <a:pos x="connsiteX0" y="connsiteY0"/>
              </a:cxn>
              <a:cxn ang="0">
                <a:pos x="connsiteX1" y="connsiteY1"/>
              </a:cxn>
            </a:cxnLst>
            <a:rect l="l" t="t" r="r" b="b"/>
            <a:pathLst>
              <a:path w="9701" h="5955">
                <a:moveTo>
                  <a:pt x="0" y="0"/>
                </a:moveTo>
                <a:lnTo>
                  <a:pt x="9701" y="0"/>
                </a:lnTo>
              </a:path>
            </a:pathLst>
          </a:custGeom>
          <a:ln w="446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89" name="Freeform: Shape 88">
            <a:extLst>
              <a:ext uri="{FF2B5EF4-FFF2-40B4-BE49-F238E27FC236}">
                <a16:creationId xmlns:a16="http://schemas.microsoft.com/office/drawing/2014/main" id="{6DFF250E-2333-8ABE-36AF-52D01F8E6C2B}"/>
              </a:ext>
            </a:extLst>
          </p:cNvPr>
          <p:cNvSpPr/>
          <p:nvPr/>
        </p:nvSpPr>
        <p:spPr>
          <a:xfrm>
            <a:off x="4964113" y="4679950"/>
            <a:ext cx="9525" cy="6350"/>
          </a:xfrm>
          <a:custGeom>
            <a:avLst/>
            <a:gdLst>
              <a:gd name="connsiteX0" fmla="*/ 0 w 9701"/>
              <a:gd name="connsiteY0" fmla="*/ 0 h 5955"/>
              <a:gd name="connsiteX1" fmla="*/ 9701 w 9701"/>
              <a:gd name="connsiteY1" fmla="*/ 0 h 5955"/>
            </a:gdLst>
            <a:ahLst/>
            <a:cxnLst>
              <a:cxn ang="0">
                <a:pos x="connsiteX0" y="connsiteY0"/>
              </a:cxn>
              <a:cxn ang="0">
                <a:pos x="connsiteX1" y="connsiteY1"/>
              </a:cxn>
            </a:cxnLst>
            <a:rect l="l" t="t" r="r" b="b"/>
            <a:pathLst>
              <a:path w="9701" h="5955">
                <a:moveTo>
                  <a:pt x="0" y="0"/>
                </a:moveTo>
                <a:lnTo>
                  <a:pt x="9701" y="0"/>
                </a:lnTo>
              </a:path>
            </a:pathLst>
          </a:custGeom>
          <a:ln w="446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90" name="Freeform: Shape 89">
            <a:extLst>
              <a:ext uri="{FF2B5EF4-FFF2-40B4-BE49-F238E27FC236}">
                <a16:creationId xmlns:a16="http://schemas.microsoft.com/office/drawing/2014/main" id="{8E870B2C-5C35-9D2C-F1D0-605E2389F550}"/>
              </a:ext>
            </a:extLst>
          </p:cNvPr>
          <p:cNvSpPr/>
          <p:nvPr/>
        </p:nvSpPr>
        <p:spPr>
          <a:xfrm>
            <a:off x="4964113" y="4689475"/>
            <a:ext cx="9525" cy="6350"/>
          </a:xfrm>
          <a:custGeom>
            <a:avLst/>
            <a:gdLst>
              <a:gd name="connsiteX0" fmla="*/ 0 w 9701"/>
              <a:gd name="connsiteY0" fmla="*/ 0 h 5955"/>
              <a:gd name="connsiteX1" fmla="*/ 9701 w 9701"/>
              <a:gd name="connsiteY1" fmla="*/ 0 h 5955"/>
            </a:gdLst>
            <a:ahLst/>
            <a:cxnLst>
              <a:cxn ang="0">
                <a:pos x="connsiteX0" y="connsiteY0"/>
              </a:cxn>
              <a:cxn ang="0">
                <a:pos x="connsiteX1" y="connsiteY1"/>
              </a:cxn>
            </a:cxnLst>
            <a:rect l="l" t="t" r="r" b="b"/>
            <a:pathLst>
              <a:path w="9701" h="5955">
                <a:moveTo>
                  <a:pt x="0" y="0"/>
                </a:moveTo>
                <a:lnTo>
                  <a:pt x="9701" y="0"/>
                </a:lnTo>
              </a:path>
            </a:pathLst>
          </a:custGeom>
          <a:ln w="446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91" name="Freeform: Shape 90">
            <a:extLst>
              <a:ext uri="{FF2B5EF4-FFF2-40B4-BE49-F238E27FC236}">
                <a16:creationId xmlns:a16="http://schemas.microsoft.com/office/drawing/2014/main" id="{68F530EC-F190-CB96-F29F-2DF381337C28}"/>
              </a:ext>
            </a:extLst>
          </p:cNvPr>
          <p:cNvSpPr/>
          <p:nvPr/>
        </p:nvSpPr>
        <p:spPr>
          <a:xfrm>
            <a:off x="4859338" y="4705350"/>
            <a:ext cx="31750" cy="26988"/>
          </a:xfrm>
          <a:custGeom>
            <a:avLst/>
            <a:gdLst>
              <a:gd name="connsiteX0" fmla="*/ 0 w 31127"/>
              <a:gd name="connsiteY0" fmla="*/ 26918 h 26918"/>
              <a:gd name="connsiteX1" fmla="*/ 0 w 31127"/>
              <a:gd name="connsiteY1" fmla="*/ 0 h 26918"/>
              <a:gd name="connsiteX2" fmla="*/ 31128 w 31127"/>
              <a:gd name="connsiteY2" fmla="*/ 0 h 26918"/>
              <a:gd name="connsiteX3" fmla="*/ 31128 w 31127"/>
              <a:gd name="connsiteY3" fmla="*/ 26918 h 26918"/>
            </a:gdLst>
            <a:ahLst/>
            <a:cxnLst>
              <a:cxn ang="0">
                <a:pos x="connsiteX0" y="connsiteY0"/>
              </a:cxn>
              <a:cxn ang="0">
                <a:pos x="connsiteX1" y="connsiteY1"/>
              </a:cxn>
              <a:cxn ang="0">
                <a:pos x="connsiteX2" y="connsiteY2"/>
              </a:cxn>
              <a:cxn ang="0">
                <a:pos x="connsiteX3" y="connsiteY3"/>
              </a:cxn>
            </a:cxnLst>
            <a:rect l="l" t="t" r="r" b="b"/>
            <a:pathLst>
              <a:path w="31127" h="26918">
                <a:moveTo>
                  <a:pt x="0" y="26918"/>
                </a:moveTo>
                <a:lnTo>
                  <a:pt x="0" y="0"/>
                </a:lnTo>
                <a:lnTo>
                  <a:pt x="31128" y="0"/>
                </a:lnTo>
                <a:lnTo>
                  <a:pt x="31128" y="26918"/>
                </a:lnTo>
              </a:path>
            </a:pathLst>
          </a:custGeom>
          <a:solidFill>
            <a:srgbClr val="FFFFFF"/>
          </a:solidFill>
          <a:ln w="11596"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92" name="Freeform: Shape 91">
            <a:extLst>
              <a:ext uri="{FF2B5EF4-FFF2-40B4-BE49-F238E27FC236}">
                <a16:creationId xmlns:a16="http://schemas.microsoft.com/office/drawing/2014/main" id="{64B0D6AA-DCAB-D9F6-CAA4-760ACE87049D}"/>
              </a:ext>
            </a:extLst>
          </p:cNvPr>
          <p:cNvSpPr/>
          <p:nvPr/>
        </p:nvSpPr>
        <p:spPr>
          <a:xfrm>
            <a:off x="4832350" y="4591050"/>
            <a:ext cx="87313" cy="84138"/>
          </a:xfrm>
          <a:custGeom>
            <a:avLst/>
            <a:gdLst>
              <a:gd name="connsiteX0" fmla="*/ 87134 w 87133"/>
              <a:gd name="connsiteY0" fmla="*/ 0 h 83255"/>
              <a:gd name="connsiteX1" fmla="*/ 87134 w 87133"/>
              <a:gd name="connsiteY1" fmla="*/ 0 h 83255"/>
              <a:gd name="connsiteX2" fmla="*/ 84396 w 87133"/>
              <a:gd name="connsiteY2" fmla="*/ 0 h 83255"/>
              <a:gd name="connsiteX3" fmla="*/ 83563 w 87133"/>
              <a:gd name="connsiteY3" fmla="*/ 0 h 83255"/>
              <a:gd name="connsiteX4" fmla="*/ 71362 w 87133"/>
              <a:gd name="connsiteY4" fmla="*/ 0 h 83255"/>
              <a:gd name="connsiteX5" fmla="*/ 13867 w 87133"/>
              <a:gd name="connsiteY5" fmla="*/ 0 h 83255"/>
              <a:gd name="connsiteX6" fmla="*/ 2678 w 87133"/>
              <a:gd name="connsiteY6" fmla="*/ 0 h 83255"/>
              <a:gd name="connsiteX7" fmla="*/ 1726 w 87133"/>
              <a:gd name="connsiteY7" fmla="*/ 0 h 83255"/>
              <a:gd name="connsiteX8" fmla="*/ 0 w 87133"/>
              <a:gd name="connsiteY8" fmla="*/ 0 h 83255"/>
              <a:gd name="connsiteX9" fmla="*/ 0 w 87133"/>
              <a:gd name="connsiteY9" fmla="*/ 83256 h 83255"/>
              <a:gd name="connsiteX10" fmla="*/ 0 w 87133"/>
              <a:gd name="connsiteY10" fmla="*/ 83256 h 83255"/>
              <a:gd name="connsiteX11" fmla="*/ 87134 w 87133"/>
              <a:gd name="connsiteY11" fmla="*/ 83256 h 83255"/>
              <a:gd name="connsiteX12" fmla="*/ 87134 w 87133"/>
              <a:gd name="connsiteY12" fmla="*/ 83256 h 83255"/>
              <a:gd name="connsiteX13" fmla="*/ 87134 w 87133"/>
              <a:gd name="connsiteY13" fmla="*/ 83256 h 83255"/>
              <a:gd name="connsiteX14" fmla="*/ 87134 w 87133"/>
              <a:gd name="connsiteY14" fmla="*/ 0 h 8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133" h="83255">
                <a:moveTo>
                  <a:pt x="87134" y="0"/>
                </a:moveTo>
                <a:lnTo>
                  <a:pt x="87134" y="0"/>
                </a:lnTo>
                <a:lnTo>
                  <a:pt x="84396" y="0"/>
                </a:lnTo>
                <a:lnTo>
                  <a:pt x="83563" y="0"/>
                </a:lnTo>
                <a:lnTo>
                  <a:pt x="71362" y="0"/>
                </a:lnTo>
                <a:lnTo>
                  <a:pt x="13867" y="0"/>
                </a:lnTo>
                <a:lnTo>
                  <a:pt x="2678" y="0"/>
                </a:lnTo>
                <a:lnTo>
                  <a:pt x="1726" y="0"/>
                </a:lnTo>
                <a:lnTo>
                  <a:pt x="0" y="0"/>
                </a:lnTo>
                <a:lnTo>
                  <a:pt x="0" y="83256"/>
                </a:lnTo>
                <a:lnTo>
                  <a:pt x="0" y="83256"/>
                </a:lnTo>
                <a:lnTo>
                  <a:pt x="87134" y="83256"/>
                </a:lnTo>
                <a:lnTo>
                  <a:pt x="87134" y="83256"/>
                </a:lnTo>
                <a:lnTo>
                  <a:pt x="87134" y="83256"/>
                </a:lnTo>
                <a:lnTo>
                  <a:pt x="87134" y="0"/>
                </a:lnTo>
                <a:close/>
              </a:path>
            </a:pathLst>
          </a:custGeom>
          <a:solidFill>
            <a:srgbClr val="CEE6DC"/>
          </a:solidFill>
          <a:ln w="13558" cap="flat">
            <a:solidFill>
              <a:srgbClr val="03714F"/>
            </a:solid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93" name="Freeform: Shape 92">
            <a:extLst>
              <a:ext uri="{FF2B5EF4-FFF2-40B4-BE49-F238E27FC236}">
                <a16:creationId xmlns:a16="http://schemas.microsoft.com/office/drawing/2014/main" id="{8EF603D6-6173-A3C5-6B85-5283AB90CFA2}"/>
              </a:ext>
            </a:extLst>
          </p:cNvPr>
          <p:cNvSpPr/>
          <p:nvPr/>
        </p:nvSpPr>
        <p:spPr>
          <a:xfrm>
            <a:off x="4902200" y="4598988"/>
            <a:ext cx="4763" cy="39687"/>
          </a:xfrm>
          <a:custGeom>
            <a:avLst/>
            <a:gdLst>
              <a:gd name="connsiteX0" fmla="*/ 0 w 5951"/>
              <a:gd name="connsiteY0" fmla="*/ 0 h 39900"/>
              <a:gd name="connsiteX1" fmla="*/ 0 w 5951"/>
              <a:gd name="connsiteY1" fmla="*/ 39901 h 39900"/>
            </a:gdLst>
            <a:ahLst/>
            <a:cxnLst>
              <a:cxn ang="0">
                <a:pos x="connsiteX0" y="connsiteY0"/>
              </a:cxn>
              <a:cxn ang="0">
                <a:pos x="connsiteX1" y="connsiteY1"/>
              </a:cxn>
            </a:cxnLst>
            <a:rect l="l" t="t" r="r" b="b"/>
            <a:pathLst>
              <a:path w="5951" h="39900">
                <a:moveTo>
                  <a:pt x="0" y="0"/>
                </a:moveTo>
                <a:lnTo>
                  <a:pt x="0" y="39901"/>
                </a:lnTo>
              </a:path>
            </a:pathLst>
          </a:custGeom>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94" name="Freeform: Shape 93">
            <a:extLst>
              <a:ext uri="{FF2B5EF4-FFF2-40B4-BE49-F238E27FC236}">
                <a16:creationId xmlns:a16="http://schemas.microsoft.com/office/drawing/2014/main" id="{76160DB8-7BCD-DFF7-DC52-0CE501C2C093}"/>
              </a:ext>
            </a:extLst>
          </p:cNvPr>
          <p:cNvSpPr/>
          <p:nvPr/>
        </p:nvSpPr>
        <p:spPr>
          <a:xfrm>
            <a:off x="4813300" y="4648200"/>
            <a:ext cx="123825" cy="58738"/>
          </a:xfrm>
          <a:custGeom>
            <a:avLst/>
            <a:gdLst>
              <a:gd name="connsiteX0" fmla="*/ 80289 w 123261"/>
              <a:gd name="connsiteY0" fmla="*/ 24 h 59661"/>
              <a:gd name="connsiteX1" fmla="*/ 10297 w 123261"/>
              <a:gd name="connsiteY1" fmla="*/ 24 h 59661"/>
              <a:gd name="connsiteX2" fmla="*/ 6 w 123261"/>
              <a:gd name="connsiteY2" fmla="*/ 8975 h 59661"/>
              <a:gd name="connsiteX3" fmla="*/ 0 w 123261"/>
              <a:gd name="connsiteY3" fmla="*/ 9017 h 59661"/>
              <a:gd name="connsiteX4" fmla="*/ 0 w 123261"/>
              <a:gd name="connsiteY4" fmla="*/ 50704 h 59661"/>
              <a:gd name="connsiteX5" fmla="*/ 10297 w 123261"/>
              <a:gd name="connsiteY5" fmla="*/ 59637 h 59661"/>
              <a:gd name="connsiteX6" fmla="*/ 113024 w 123261"/>
              <a:gd name="connsiteY6" fmla="*/ 59637 h 59661"/>
              <a:gd name="connsiteX7" fmla="*/ 123261 w 123261"/>
              <a:gd name="connsiteY7" fmla="*/ 50704 h 59661"/>
              <a:gd name="connsiteX8" fmla="*/ 123261 w 123261"/>
              <a:gd name="connsiteY8" fmla="*/ 9017 h 59661"/>
              <a:gd name="connsiteX9" fmla="*/ 113024 w 123261"/>
              <a:gd name="connsiteY9" fmla="*/ 24 h 59661"/>
              <a:gd name="connsiteX10" fmla="*/ 96121 w 123261"/>
              <a:gd name="connsiteY10" fmla="*/ 24 h 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61" h="59661">
                <a:moveTo>
                  <a:pt x="80289" y="24"/>
                </a:moveTo>
                <a:lnTo>
                  <a:pt x="10297" y="24"/>
                </a:lnTo>
                <a:cubicBezTo>
                  <a:pt x="4988" y="-351"/>
                  <a:pt x="375" y="3657"/>
                  <a:pt x="6" y="8975"/>
                </a:cubicBezTo>
                <a:cubicBezTo>
                  <a:pt x="0" y="8987"/>
                  <a:pt x="0" y="9005"/>
                  <a:pt x="0" y="9017"/>
                </a:cubicBezTo>
                <a:lnTo>
                  <a:pt x="0" y="50704"/>
                </a:lnTo>
                <a:cubicBezTo>
                  <a:pt x="381" y="56017"/>
                  <a:pt x="4988" y="60013"/>
                  <a:pt x="10297" y="59637"/>
                </a:cubicBezTo>
                <a:lnTo>
                  <a:pt x="113024" y="59637"/>
                </a:lnTo>
                <a:cubicBezTo>
                  <a:pt x="118309" y="59977"/>
                  <a:pt x="122880" y="55987"/>
                  <a:pt x="123261" y="50704"/>
                </a:cubicBezTo>
                <a:lnTo>
                  <a:pt x="123261" y="9017"/>
                </a:lnTo>
                <a:cubicBezTo>
                  <a:pt x="122910" y="3705"/>
                  <a:pt x="118333" y="-315"/>
                  <a:pt x="113024" y="24"/>
                </a:cubicBezTo>
                <a:lnTo>
                  <a:pt x="96121" y="24"/>
                </a:lnTo>
              </a:path>
            </a:pathLst>
          </a:custGeom>
          <a:solidFill>
            <a:srgbClr val="CEE6DC"/>
          </a:solidFill>
          <a:ln w="13558" cap="rnd">
            <a:solidFill>
              <a:srgbClr val="03714F"/>
            </a:solid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95" name="Freeform: Shape 94">
            <a:extLst>
              <a:ext uri="{FF2B5EF4-FFF2-40B4-BE49-F238E27FC236}">
                <a16:creationId xmlns:a16="http://schemas.microsoft.com/office/drawing/2014/main" id="{4B7165CA-F6F9-FC98-6142-97510F249AF9}"/>
              </a:ext>
            </a:extLst>
          </p:cNvPr>
          <p:cNvSpPr/>
          <p:nvPr/>
        </p:nvSpPr>
        <p:spPr>
          <a:xfrm>
            <a:off x="4826000" y="4683125"/>
            <a:ext cx="68263" cy="6350"/>
          </a:xfrm>
          <a:custGeom>
            <a:avLst/>
            <a:gdLst>
              <a:gd name="connsiteX0" fmla="*/ 0 w 68028"/>
              <a:gd name="connsiteY0" fmla="*/ 0 h 5955"/>
              <a:gd name="connsiteX1" fmla="*/ 68029 w 68028"/>
              <a:gd name="connsiteY1" fmla="*/ 0 h 5955"/>
            </a:gdLst>
            <a:ahLst/>
            <a:cxnLst>
              <a:cxn ang="0">
                <a:pos x="connsiteX0" y="connsiteY0"/>
              </a:cxn>
              <a:cxn ang="0">
                <a:pos x="connsiteX1" y="connsiteY1"/>
              </a:cxn>
            </a:cxnLst>
            <a:rect l="l" t="t" r="r" b="b"/>
            <a:pathLst>
              <a:path w="68028" h="5955">
                <a:moveTo>
                  <a:pt x="0" y="0"/>
                </a:moveTo>
                <a:lnTo>
                  <a:pt x="68029" y="0"/>
                </a:lnTo>
              </a:path>
            </a:pathLst>
          </a:custGeom>
          <a:noFill/>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96" name="Freeform: Shape 95">
            <a:extLst>
              <a:ext uri="{FF2B5EF4-FFF2-40B4-BE49-F238E27FC236}">
                <a16:creationId xmlns:a16="http://schemas.microsoft.com/office/drawing/2014/main" id="{E2495D32-DA67-2F81-18C9-372BA4FDD30D}"/>
              </a:ext>
            </a:extLst>
          </p:cNvPr>
          <p:cNvSpPr/>
          <p:nvPr/>
        </p:nvSpPr>
        <p:spPr>
          <a:xfrm>
            <a:off x="4826000" y="4670425"/>
            <a:ext cx="68263" cy="4763"/>
          </a:xfrm>
          <a:custGeom>
            <a:avLst/>
            <a:gdLst>
              <a:gd name="connsiteX0" fmla="*/ 0 w 68028"/>
              <a:gd name="connsiteY0" fmla="*/ 0 h 5955"/>
              <a:gd name="connsiteX1" fmla="*/ 68029 w 68028"/>
              <a:gd name="connsiteY1" fmla="*/ 0 h 5955"/>
            </a:gdLst>
            <a:ahLst/>
            <a:cxnLst>
              <a:cxn ang="0">
                <a:pos x="connsiteX0" y="connsiteY0"/>
              </a:cxn>
              <a:cxn ang="0">
                <a:pos x="connsiteX1" y="connsiteY1"/>
              </a:cxn>
            </a:cxnLst>
            <a:rect l="l" t="t" r="r" b="b"/>
            <a:pathLst>
              <a:path w="68028" h="5955">
                <a:moveTo>
                  <a:pt x="0" y="0"/>
                </a:moveTo>
                <a:lnTo>
                  <a:pt x="68029" y="0"/>
                </a:lnTo>
              </a:path>
            </a:pathLst>
          </a:custGeom>
          <a:noFill/>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97" name="Freeform: Shape 96">
            <a:extLst>
              <a:ext uri="{FF2B5EF4-FFF2-40B4-BE49-F238E27FC236}">
                <a16:creationId xmlns:a16="http://schemas.microsoft.com/office/drawing/2014/main" id="{9F974234-ECD0-1620-398F-C6607A45794A}"/>
              </a:ext>
            </a:extLst>
          </p:cNvPr>
          <p:cNvSpPr/>
          <p:nvPr/>
        </p:nvSpPr>
        <p:spPr>
          <a:xfrm>
            <a:off x="4908550" y="4683125"/>
            <a:ext cx="17463" cy="6350"/>
          </a:xfrm>
          <a:custGeom>
            <a:avLst/>
            <a:gdLst>
              <a:gd name="connsiteX0" fmla="*/ 0 w 16724"/>
              <a:gd name="connsiteY0" fmla="*/ 0 h 5955"/>
              <a:gd name="connsiteX1" fmla="*/ 16724 w 16724"/>
              <a:gd name="connsiteY1" fmla="*/ 0 h 5955"/>
            </a:gdLst>
            <a:ahLst/>
            <a:cxnLst>
              <a:cxn ang="0">
                <a:pos x="connsiteX0" y="connsiteY0"/>
              </a:cxn>
              <a:cxn ang="0">
                <a:pos x="connsiteX1" y="connsiteY1"/>
              </a:cxn>
            </a:cxnLst>
            <a:rect l="l" t="t" r="r" b="b"/>
            <a:pathLst>
              <a:path w="16724" h="5955">
                <a:moveTo>
                  <a:pt x="0" y="0"/>
                </a:moveTo>
                <a:lnTo>
                  <a:pt x="16724" y="0"/>
                </a:lnTo>
              </a:path>
            </a:pathLst>
          </a:custGeom>
          <a:noFill/>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98" name="Freeform: Shape 97">
            <a:extLst>
              <a:ext uri="{FF2B5EF4-FFF2-40B4-BE49-F238E27FC236}">
                <a16:creationId xmlns:a16="http://schemas.microsoft.com/office/drawing/2014/main" id="{3ACA23C9-5CF4-4DC6-EF19-5D0407076164}"/>
              </a:ext>
            </a:extLst>
          </p:cNvPr>
          <p:cNvSpPr/>
          <p:nvPr/>
        </p:nvSpPr>
        <p:spPr>
          <a:xfrm>
            <a:off x="4908550" y="4670425"/>
            <a:ext cx="17463" cy="4763"/>
          </a:xfrm>
          <a:custGeom>
            <a:avLst/>
            <a:gdLst>
              <a:gd name="connsiteX0" fmla="*/ 0 w 16724"/>
              <a:gd name="connsiteY0" fmla="*/ 0 h 5955"/>
              <a:gd name="connsiteX1" fmla="*/ 16724 w 16724"/>
              <a:gd name="connsiteY1" fmla="*/ 0 h 5955"/>
            </a:gdLst>
            <a:ahLst/>
            <a:cxnLst>
              <a:cxn ang="0">
                <a:pos x="connsiteX0" y="connsiteY0"/>
              </a:cxn>
              <a:cxn ang="0">
                <a:pos x="connsiteX1" y="connsiteY1"/>
              </a:cxn>
            </a:cxnLst>
            <a:rect l="l" t="t" r="r" b="b"/>
            <a:pathLst>
              <a:path w="16724" h="5955">
                <a:moveTo>
                  <a:pt x="0" y="0"/>
                </a:moveTo>
                <a:lnTo>
                  <a:pt x="16724" y="0"/>
                </a:lnTo>
              </a:path>
            </a:pathLst>
          </a:custGeom>
          <a:noFill/>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99" name="Freeform: Shape 98">
            <a:extLst>
              <a:ext uri="{FF2B5EF4-FFF2-40B4-BE49-F238E27FC236}">
                <a16:creationId xmlns:a16="http://schemas.microsoft.com/office/drawing/2014/main" id="{D1535657-9602-23DB-58EB-65B675895810}"/>
              </a:ext>
            </a:extLst>
          </p:cNvPr>
          <p:cNvSpPr/>
          <p:nvPr/>
        </p:nvSpPr>
        <p:spPr>
          <a:xfrm>
            <a:off x="4829175" y="4759325"/>
            <a:ext cx="93663" cy="123825"/>
          </a:xfrm>
          <a:custGeom>
            <a:avLst/>
            <a:gdLst>
              <a:gd name="connsiteX0" fmla="*/ 12929 w 92932"/>
              <a:gd name="connsiteY0" fmla="*/ 123277 h 123455"/>
              <a:gd name="connsiteX1" fmla="*/ 8108 w 92932"/>
              <a:gd name="connsiteY1" fmla="*/ 118810 h 123455"/>
              <a:gd name="connsiteX2" fmla="*/ 13 w 92932"/>
              <a:gd name="connsiteY2" fmla="*/ 5182 h 123455"/>
              <a:gd name="connsiteX3" fmla="*/ 4465 w 92932"/>
              <a:gd name="connsiteY3" fmla="*/ 12 h 123455"/>
              <a:gd name="connsiteX4" fmla="*/ 4775 w 92932"/>
              <a:gd name="connsiteY4" fmla="*/ 1 h 123455"/>
              <a:gd name="connsiteX5" fmla="*/ 88099 w 92932"/>
              <a:gd name="connsiteY5" fmla="*/ 1 h 123455"/>
              <a:gd name="connsiteX6" fmla="*/ 91611 w 92932"/>
              <a:gd name="connsiteY6" fmla="*/ 1549 h 123455"/>
              <a:gd name="connsiteX7" fmla="*/ 92920 w 92932"/>
              <a:gd name="connsiteY7" fmla="*/ 5182 h 123455"/>
              <a:gd name="connsiteX8" fmla="*/ 84766 w 92932"/>
              <a:gd name="connsiteY8" fmla="*/ 118989 h 123455"/>
              <a:gd name="connsiteX9" fmla="*/ 79946 w 92932"/>
              <a:gd name="connsiteY9" fmla="*/ 123455 h 12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32" h="123455">
                <a:moveTo>
                  <a:pt x="12929" y="123277"/>
                </a:moveTo>
                <a:cubicBezTo>
                  <a:pt x="10411" y="123253"/>
                  <a:pt x="8322" y="121317"/>
                  <a:pt x="8108" y="118810"/>
                </a:cubicBezTo>
                <a:lnTo>
                  <a:pt x="13" y="5182"/>
                </a:lnTo>
                <a:cubicBezTo>
                  <a:pt x="-183" y="2526"/>
                  <a:pt x="1811" y="209"/>
                  <a:pt x="4465" y="12"/>
                </a:cubicBezTo>
                <a:cubicBezTo>
                  <a:pt x="4567" y="7"/>
                  <a:pt x="4674" y="1"/>
                  <a:pt x="4775" y="1"/>
                </a:cubicBezTo>
                <a:lnTo>
                  <a:pt x="88099" y="1"/>
                </a:lnTo>
                <a:cubicBezTo>
                  <a:pt x="89438" y="-23"/>
                  <a:pt x="90724" y="543"/>
                  <a:pt x="91611" y="1549"/>
                </a:cubicBezTo>
                <a:cubicBezTo>
                  <a:pt x="92540" y="2520"/>
                  <a:pt x="93015" y="3842"/>
                  <a:pt x="92920" y="5182"/>
                </a:cubicBezTo>
                <a:lnTo>
                  <a:pt x="84766" y="118989"/>
                </a:lnTo>
                <a:cubicBezTo>
                  <a:pt x="84582" y="121514"/>
                  <a:pt x="82475" y="123461"/>
                  <a:pt x="79946" y="123455"/>
                </a:cubicBezTo>
                <a:close/>
              </a:path>
            </a:pathLst>
          </a:custGeom>
          <a:solidFill>
            <a:srgbClr val="FFFFFF"/>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00" name="Freeform: Shape 99">
            <a:extLst>
              <a:ext uri="{FF2B5EF4-FFF2-40B4-BE49-F238E27FC236}">
                <a16:creationId xmlns:a16="http://schemas.microsoft.com/office/drawing/2014/main" id="{8AACAAA1-21E6-6BE0-D4B8-A4AF8B2CE791}"/>
              </a:ext>
            </a:extLst>
          </p:cNvPr>
          <p:cNvSpPr/>
          <p:nvPr/>
        </p:nvSpPr>
        <p:spPr>
          <a:xfrm>
            <a:off x="4824413" y="4754563"/>
            <a:ext cx="103187" cy="133350"/>
          </a:xfrm>
          <a:custGeom>
            <a:avLst/>
            <a:gdLst>
              <a:gd name="connsiteX0" fmla="*/ 92754 w 102359"/>
              <a:gd name="connsiteY0" fmla="*/ 9886 h 132983"/>
              <a:gd name="connsiteX1" fmla="*/ 92754 w 102359"/>
              <a:gd name="connsiteY1" fmla="*/ 9886 h 132983"/>
              <a:gd name="connsiteX2" fmla="*/ 92754 w 102359"/>
              <a:gd name="connsiteY2" fmla="*/ 9886 h 132983"/>
              <a:gd name="connsiteX3" fmla="*/ 84600 w 102359"/>
              <a:gd name="connsiteY3" fmla="*/ 123514 h 132983"/>
              <a:gd name="connsiteX4" fmla="*/ 17762 w 102359"/>
              <a:gd name="connsiteY4" fmla="*/ 123514 h 132983"/>
              <a:gd name="connsiteX5" fmla="*/ 9608 w 102359"/>
              <a:gd name="connsiteY5" fmla="*/ 9886 h 132983"/>
              <a:gd name="connsiteX6" fmla="*/ 92933 w 102359"/>
              <a:gd name="connsiteY6" fmla="*/ 9886 h 132983"/>
              <a:gd name="connsiteX7" fmla="*/ 92933 w 102359"/>
              <a:gd name="connsiteY7" fmla="*/ 238 h 132983"/>
              <a:gd name="connsiteX8" fmla="*/ 9608 w 102359"/>
              <a:gd name="connsiteY8" fmla="*/ 238 h 132983"/>
              <a:gd name="connsiteX9" fmla="*/ 2585 w 102359"/>
              <a:gd name="connsiteY9" fmla="*/ 3335 h 132983"/>
              <a:gd name="connsiteX10" fmla="*/ 26 w 102359"/>
              <a:gd name="connsiteY10" fmla="*/ 10541 h 132983"/>
              <a:gd name="connsiteX11" fmla="*/ 8180 w 102359"/>
              <a:gd name="connsiteY11" fmla="*/ 124050 h 132983"/>
              <a:gd name="connsiteX12" fmla="*/ 17762 w 102359"/>
              <a:gd name="connsiteY12" fmla="*/ 132983 h 132983"/>
              <a:gd name="connsiteX13" fmla="*/ 84600 w 102359"/>
              <a:gd name="connsiteY13" fmla="*/ 132983 h 132983"/>
              <a:gd name="connsiteX14" fmla="*/ 94242 w 102359"/>
              <a:gd name="connsiteY14" fmla="*/ 124050 h 132983"/>
              <a:gd name="connsiteX15" fmla="*/ 102337 w 102359"/>
              <a:gd name="connsiteY15" fmla="*/ 10898 h 132983"/>
              <a:gd name="connsiteX16" fmla="*/ 102337 w 102359"/>
              <a:gd name="connsiteY16" fmla="*/ 9648 h 132983"/>
              <a:gd name="connsiteX17" fmla="*/ 92814 w 102359"/>
              <a:gd name="connsiteY17" fmla="*/ 0 h 132983"/>
              <a:gd name="connsiteX18" fmla="*/ 92754 w 102359"/>
              <a:gd name="connsiteY18" fmla="*/ 0 h 132983"/>
              <a:gd name="connsiteX19" fmla="*/ 92933 w 102359"/>
              <a:gd name="connsiteY19" fmla="*/ 19534 h 132983"/>
              <a:gd name="connsiteX20" fmla="*/ 92933 w 102359"/>
              <a:gd name="connsiteY20" fmla="*/ 19534 h 13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359" h="132983">
                <a:moveTo>
                  <a:pt x="92754" y="9886"/>
                </a:moveTo>
                <a:lnTo>
                  <a:pt x="92754" y="9886"/>
                </a:lnTo>
                <a:moveTo>
                  <a:pt x="92754" y="9886"/>
                </a:moveTo>
                <a:lnTo>
                  <a:pt x="84600" y="123514"/>
                </a:lnTo>
                <a:lnTo>
                  <a:pt x="17762" y="123514"/>
                </a:lnTo>
                <a:lnTo>
                  <a:pt x="9608" y="9886"/>
                </a:lnTo>
                <a:lnTo>
                  <a:pt x="92933" y="9886"/>
                </a:lnTo>
                <a:moveTo>
                  <a:pt x="92933" y="238"/>
                </a:moveTo>
                <a:lnTo>
                  <a:pt x="9608" y="238"/>
                </a:lnTo>
                <a:cubicBezTo>
                  <a:pt x="6936" y="244"/>
                  <a:pt x="4395" y="1370"/>
                  <a:pt x="2585" y="3335"/>
                </a:cubicBezTo>
                <a:cubicBezTo>
                  <a:pt x="758" y="5271"/>
                  <a:pt x="-171" y="7885"/>
                  <a:pt x="26" y="10541"/>
                </a:cubicBezTo>
                <a:lnTo>
                  <a:pt x="8180" y="124050"/>
                </a:lnTo>
                <a:cubicBezTo>
                  <a:pt x="8555" y="129077"/>
                  <a:pt x="12727" y="132966"/>
                  <a:pt x="17762" y="132983"/>
                </a:cubicBezTo>
                <a:lnTo>
                  <a:pt x="84600" y="132983"/>
                </a:lnTo>
                <a:cubicBezTo>
                  <a:pt x="89647" y="132966"/>
                  <a:pt x="93837" y="129083"/>
                  <a:pt x="94242" y="124050"/>
                </a:cubicBezTo>
                <a:lnTo>
                  <a:pt x="102337" y="10898"/>
                </a:lnTo>
                <a:cubicBezTo>
                  <a:pt x="102367" y="10482"/>
                  <a:pt x="102367" y="10065"/>
                  <a:pt x="102337" y="9648"/>
                </a:cubicBezTo>
                <a:cubicBezTo>
                  <a:pt x="102372" y="4353"/>
                  <a:pt x="98105" y="36"/>
                  <a:pt x="92814" y="0"/>
                </a:cubicBezTo>
                <a:cubicBezTo>
                  <a:pt x="92796" y="0"/>
                  <a:pt x="92772" y="0"/>
                  <a:pt x="92754" y="0"/>
                </a:cubicBezTo>
                <a:close/>
                <a:moveTo>
                  <a:pt x="92933" y="19534"/>
                </a:moveTo>
                <a:lnTo>
                  <a:pt x="92933" y="19534"/>
                </a:lnTo>
                <a:close/>
              </a:path>
            </a:pathLst>
          </a:custGeom>
          <a:solidFill>
            <a:srgbClr val="03714F"/>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01" name="Freeform: Shape 100">
            <a:extLst>
              <a:ext uri="{FF2B5EF4-FFF2-40B4-BE49-F238E27FC236}">
                <a16:creationId xmlns:a16="http://schemas.microsoft.com/office/drawing/2014/main" id="{F49F1476-B9DE-8E0A-D3B0-69A13C663316}"/>
              </a:ext>
            </a:extLst>
          </p:cNvPr>
          <p:cNvSpPr/>
          <p:nvPr/>
        </p:nvSpPr>
        <p:spPr>
          <a:xfrm>
            <a:off x="4862513" y="4768850"/>
            <a:ext cx="26987" cy="39688"/>
          </a:xfrm>
          <a:custGeom>
            <a:avLst/>
            <a:gdLst>
              <a:gd name="connsiteX0" fmla="*/ 23747 w 27497"/>
              <a:gd name="connsiteY0" fmla="*/ 39901 h 39901"/>
              <a:gd name="connsiteX1" fmla="*/ 3750 w 27497"/>
              <a:gd name="connsiteY1" fmla="*/ 39901 h 39901"/>
              <a:gd name="connsiteX2" fmla="*/ 0 w 27497"/>
              <a:gd name="connsiteY2" fmla="*/ 0 h 39901"/>
              <a:gd name="connsiteX3" fmla="*/ 27497 w 27497"/>
              <a:gd name="connsiteY3" fmla="*/ 0 h 39901"/>
              <a:gd name="connsiteX4" fmla="*/ 23747 w 27497"/>
              <a:gd name="connsiteY4" fmla="*/ 39901 h 3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7" h="39901">
                <a:moveTo>
                  <a:pt x="23747" y="39901"/>
                </a:moveTo>
                <a:lnTo>
                  <a:pt x="3750" y="39901"/>
                </a:lnTo>
                <a:lnTo>
                  <a:pt x="0" y="0"/>
                </a:lnTo>
                <a:lnTo>
                  <a:pt x="27497" y="0"/>
                </a:lnTo>
                <a:lnTo>
                  <a:pt x="23747" y="39901"/>
                </a:lnTo>
                <a:close/>
              </a:path>
            </a:pathLst>
          </a:custGeom>
          <a:solidFill>
            <a:srgbClr val="FFFFFF"/>
          </a:solidFill>
          <a:ln w="11596"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02" name="Freeform: Shape 101">
            <a:extLst>
              <a:ext uri="{FF2B5EF4-FFF2-40B4-BE49-F238E27FC236}">
                <a16:creationId xmlns:a16="http://schemas.microsoft.com/office/drawing/2014/main" id="{8673F128-FB9B-025E-9492-C03E0BF32805}"/>
              </a:ext>
            </a:extLst>
          </p:cNvPr>
          <p:cNvSpPr/>
          <p:nvPr/>
        </p:nvSpPr>
        <p:spPr>
          <a:xfrm>
            <a:off x="4824413" y="4725988"/>
            <a:ext cx="103187" cy="46037"/>
          </a:xfrm>
          <a:custGeom>
            <a:avLst/>
            <a:gdLst>
              <a:gd name="connsiteX0" fmla="*/ 48210 w 102429"/>
              <a:gd name="connsiteY0" fmla="*/ 0 h 45737"/>
              <a:gd name="connsiteX1" fmla="*/ 31187 w 102429"/>
              <a:gd name="connsiteY1" fmla="*/ 0 h 45737"/>
              <a:gd name="connsiteX2" fmla="*/ 0 w 102429"/>
              <a:gd name="connsiteY2" fmla="*/ 23285 h 45737"/>
              <a:gd name="connsiteX3" fmla="*/ 0 w 102429"/>
              <a:gd name="connsiteY3" fmla="*/ 45737 h 45737"/>
              <a:gd name="connsiteX4" fmla="*/ 102430 w 102429"/>
              <a:gd name="connsiteY4" fmla="*/ 45737 h 45737"/>
              <a:gd name="connsiteX5" fmla="*/ 102430 w 102429"/>
              <a:gd name="connsiteY5" fmla="*/ 23285 h 45737"/>
              <a:gd name="connsiteX6" fmla="*/ 71243 w 102429"/>
              <a:gd name="connsiteY6" fmla="*/ 0 h 45737"/>
              <a:gd name="connsiteX7" fmla="*/ 63863 w 102429"/>
              <a:gd name="connsiteY7" fmla="*/ 0 h 4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429" h="45737">
                <a:moveTo>
                  <a:pt x="48210" y="0"/>
                </a:moveTo>
                <a:lnTo>
                  <a:pt x="31187" y="0"/>
                </a:lnTo>
                <a:lnTo>
                  <a:pt x="0" y="23285"/>
                </a:lnTo>
                <a:lnTo>
                  <a:pt x="0" y="45737"/>
                </a:lnTo>
                <a:lnTo>
                  <a:pt x="102430" y="45737"/>
                </a:lnTo>
                <a:lnTo>
                  <a:pt x="102430" y="23285"/>
                </a:lnTo>
                <a:lnTo>
                  <a:pt x="71243" y="0"/>
                </a:lnTo>
                <a:lnTo>
                  <a:pt x="63863" y="0"/>
                </a:lnTo>
              </a:path>
            </a:pathLst>
          </a:custGeom>
          <a:solidFill>
            <a:srgbClr val="FFFFFF"/>
          </a:solidFill>
          <a:ln w="11596"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03" name="Freeform: Shape 102">
            <a:extLst>
              <a:ext uri="{FF2B5EF4-FFF2-40B4-BE49-F238E27FC236}">
                <a16:creationId xmlns:a16="http://schemas.microsoft.com/office/drawing/2014/main" id="{D32F4D39-C214-78EA-3557-FDA28973A285}"/>
              </a:ext>
            </a:extLst>
          </p:cNvPr>
          <p:cNvSpPr/>
          <p:nvPr/>
        </p:nvSpPr>
        <p:spPr>
          <a:xfrm>
            <a:off x="4857750" y="4752975"/>
            <a:ext cx="6350" cy="12700"/>
          </a:xfrm>
          <a:custGeom>
            <a:avLst/>
            <a:gdLst>
              <a:gd name="connsiteX0" fmla="*/ 0 w 5951"/>
              <a:gd name="connsiteY0" fmla="*/ 0 h 13518"/>
              <a:gd name="connsiteX1" fmla="*/ 0 w 5951"/>
              <a:gd name="connsiteY1" fmla="*/ 13519 h 13518"/>
            </a:gdLst>
            <a:ahLst/>
            <a:cxnLst>
              <a:cxn ang="0">
                <a:pos x="connsiteX0" y="connsiteY0"/>
              </a:cxn>
              <a:cxn ang="0">
                <a:pos x="connsiteX1" y="connsiteY1"/>
              </a:cxn>
            </a:cxnLst>
            <a:rect l="l" t="t" r="r" b="b"/>
            <a:pathLst>
              <a:path w="5951" h="13518">
                <a:moveTo>
                  <a:pt x="0" y="0"/>
                </a:moveTo>
                <a:lnTo>
                  <a:pt x="0" y="13519"/>
                </a:lnTo>
              </a:path>
            </a:pathLst>
          </a:custGeom>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04" name="Freeform: Shape 103">
            <a:extLst>
              <a:ext uri="{FF2B5EF4-FFF2-40B4-BE49-F238E27FC236}">
                <a16:creationId xmlns:a16="http://schemas.microsoft.com/office/drawing/2014/main" id="{F32CE44A-3706-CD9A-2F14-18232A8054AD}"/>
              </a:ext>
            </a:extLst>
          </p:cNvPr>
          <p:cNvSpPr/>
          <p:nvPr/>
        </p:nvSpPr>
        <p:spPr>
          <a:xfrm>
            <a:off x="4875213" y="4752975"/>
            <a:ext cx="4762" cy="12700"/>
          </a:xfrm>
          <a:custGeom>
            <a:avLst/>
            <a:gdLst>
              <a:gd name="connsiteX0" fmla="*/ 0 w 5951"/>
              <a:gd name="connsiteY0" fmla="*/ 0 h 13518"/>
              <a:gd name="connsiteX1" fmla="*/ 0 w 5951"/>
              <a:gd name="connsiteY1" fmla="*/ 13519 h 13518"/>
            </a:gdLst>
            <a:ahLst/>
            <a:cxnLst>
              <a:cxn ang="0">
                <a:pos x="connsiteX0" y="connsiteY0"/>
              </a:cxn>
              <a:cxn ang="0">
                <a:pos x="connsiteX1" y="connsiteY1"/>
              </a:cxn>
            </a:cxnLst>
            <a:rect l="l" t="t" r="r" b="b"/>
            <a:pathLst>
              <a:path w="5951" h="13518">
                <a:moveTo>
                  <a:pt x="0" y="0"/>
                </a:moveTo>
                <a:lnTo>
                  <a:pt x="0" y="13519"/>
                </a:lnTo>
              </a:path>
            </a:pathLst>
          </a:custGeom>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05" name="Freeform: Shape 104">
            <a:extLst>
              <a:ext uri="{FF2B5EF4-FFF2-40B4-BE49-F238E27FC236}">
                <a16:creationId xmlns:a16="http://schemas.microsoft.com/office/drawing/2014/main" id="{E7E7081C-B829-3C8A-D29B-B90A68E32C5F}"/>
              </a:ext>
            </a:extLst>
          </p:cNvPr>
          <p:cNvSpPr/>
          <p:nvPr/>
        </p:nvSpPr>
        <p:spPr>
          <a:xfrm>
            <a:off x="4840288" y="4752975"/>
            <a:ext cx="6350" cy="12700"/>
          </a:xfrm>
          <a:custGeom>
            <a:avLst/>
            <a:gdLst>
              <a:gd name="connsiteX0" fmla="*/ 0 w 5951"/>
              <a:gd name="connsiteY0" fmla="*/ 0 h 13518"/>
              <a:gd name="connsiteX1" fmla="*/ 0 w 5951"/>
              <a:gd name="connsiteY1" fmla="*/ 13519 h 13518"/>
            </a:gdLst>
            <a:ahLst/>
            <a:cxnLst>
              <a:cxn ang="0">
                <a:pos x="connsiteX0" y="connsiteY0"/>
              </a:cxn>
              <a:cxn ang="0">
                <a:pos x="connsiteX1" y="connsiteY1"/>
              </a:cxn>
            </a:cxnLst>
            <a:rect l="l" t="t" r="r" b="b"/>
            <a:pathLst>
              <a:path w="5951" h="13518">
                <a:moveTo>
                  <a:pt x="0" y="0"/>
                </a:moveTo>
                <a:lnTo>
                  <a:pt x="0" y="13519"/>
                </a:lnTo>
              </a:path>
            </a:pathLst>
          </a:custGeom>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06" name="Freeform: Shape 105">
            <a:extLst>
              <a:ext uri="{FF2B5EF4-FFF2-40B4-BE49-F238E27FC236}">
                <a16:creationId xmlns:a16="http://schemas.microsoft.com/office/drawing/2014/main" id="{F3B1CDF6-CD07-95AF-06A0-E09A40BB0D38}"/>
              </a:ext>
            </a:extLst>
          </p:cNvPr>
          <p:cNvSpPr/>
          <p:nvPr/>
        </p:nvSpPr>
        <p:spPr>
          <a:xfrm>
            <a:off x="4908550" y="4752975"/>
            <a:ext cx="6350" cy="12700"/>
          </a:xfrm>
          <a:custGeom>
            <a:avLst/>
            <a:gdLst>
              <a:gd name="connsiteX0" fmla="*/ 0 w 5951"/>
              <a:gd name="connsiteY0" fmla="*/ 0 h 13518"/>
              <a:gd name="connsiteX1" fmla="*/ 0 w 5951"/>
              <a:gd name="connsiteY1" fmla="*/ 13519 h 13518"/>
            </a:gdLst>
            <a:ahLst/>
            <a:cxnLst>
              <a:cxn ang="0">
                <a:pos x="connsiteX0" y="connsiteY0"/>
              </a:cxn>
              <a:cxn ang="0">
                <a:pos x="connsiteX1" y="connsiteY1"/>
              </a:cxn>
            </a:cxnLst>
            <a:rect l="l" t="t" r="r" b="b"/>
            <a:pathLst>
              <a:path w="5951" h="13518">
                <a:moveTo>
                  <a:pt x="0" y="0"/>
                </a:moveTo>
                <a:lnTo>
                  <a:pt x="0" y="13519"/>
                </a:lnTo>
              </a:path>
            </a:pathLst>
          </a:custGeom>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07" name="Freeform: Shape 106">
            <a:extLst>
              <a:ext uri="{FF2B5EF4-FFF2-40B4-BE49-F238E27FC236}">
                <a16:creationId xmlns:a16="http://schemas.microsoft.com/office/drawing/2014/main" id="{9D0BF7DC-066C-8226-DA64-96D4F454499A}"/>
              </a:ext>
            </a:extLst>
          </p:cNvPr>
          <p:cNvSpPr/>
          <p:nvPr/>
        </p:nvSpPr>
        <p:spPr>
          <a:xfrm>
            <a:off x="4891088" y="4752975"/>
            <a:ext cx="6350" cy="12700"/>
          </a:xfrm>
          <a:custGeom>
            <a:avLst/>
            <a:gdLst>
              <a:gd name="connsiteX0" fmla="*/ 0 w 5951"/>
              <a:gd name="connsiteY0" fmla="*/ 0 h 13518"/>
              <a:gd name="connsiteX1" fmla="*/ 0 w 5951"/>
              <a:gd name="connsiteY1" fmla="*/ 13519 h 13518"/>
            </a:gdLst>
            <a:ahLst/>
            <a:cxnLst>
              <a:cxn ang="0">
                <a:pos x="connsiteX0" y="connsiteY0"/>
              </a:cxn>
              <a:cxn ang="0">
                <a:pos x="connsiteX1" y="connsiteY1"/>
              </a:cxn>
            </a:cxnLst>
            <a:rect l="l" t="t" r="r" b="b"/>
            <a:pathLst>
              <a:path w="5951" h="13518">
                <a:moveTo>
                  <a:pt x="0" y="0"/>
                </a:moveTo>
                <a:lnTo>
                  <a:pt x="0" y="13519"/>
                </a:lnTo>
              </a:path>
            </a:pathLst>
          </a:custGeom>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08" name="Freeform: Shape 107">
            <a:extLst>
              <a:ext uri="{FF2B5EF4-FFF2-40B4-BE49-F238E27FC236}">
                <a16:creationId xmlns:a16="http://schemas.microsoft.com/office/drawing/2014/main" id="{2D88B279-84ED-DF81-C9F9-B6A56433D3B3}"/>
              </a:ext>
            </a:extLst>
          </p:cNvPr>
          <p:cNvSpPr/>
          <p:nvPr/>
        </p:nvSpPr>
        <p:spPr>
          <a:xfrm>
            <a:off x="4838700" y="4826000"/>
            <a:ext cx="73025" cy="52388"/>
          </a:xfrm>
          <a:custGeom>
            <a:avLst/>
            <a:gdLst>
              <a:gd name="connsiteX0" fmla="*/ 0 w 73206"/>
              <a:gd name="connsiteY0" fmla="*/ 0 h 53002"/>
              <a:gd name="connsiteX1" fmla="*/ 3154 w 73206"/>
              <a:gd name="connsiteY1" fmla="*/ 53003 h 53002"/>
              <a:gd name="connsiteX2" fmla="*/ 70112 w 73206"/>
              <a:gd name="connsiteY2" fmla="*/ 53003 h 53002"/>
              <a:gd name="connsiteX3" fmla="*/ 73207 w 73206"/>
              <a:gd name="connsiteY3" fmla="*/ 0 h 53002"/>
              <a:gd name="connsiteX4" fmla="*/ 0 w 73206"/>
              <a:gd name="connsiteY4" fmla="*/ 0 h 53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06" h="53002">
                <a:moveTo>
                  <a:pt x="0" y="0"/>
                </a:moveTo>
                <a:lnTo>
                  <a:pt x="3154" y="53003"/>
                </a:lnTo>
                <a:lnTo>
                  <a:pt x="70112" y="53003"/>
                </a:lnTo>
                <a:lnTo>
                  <a:pt x="73207" y="0"/>
                </a:lnTo>
                <a:lnTo>
                  <a:pt x="0" y="0"/>
                </a:lnTo>
                <a:close/>
              </a:path>
            </a:pathLst>
          </a:custGeom>
          <a:solidFill>
            <a:srgbClr val="CEE6DC"/>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09" name="Freeform: Shape 108">
            <a:extLst>
              <a:ext uri="{FF2B5EF4-FFF2-40B4-BE49-F238E27FC236}">
                <a16:creationId xmlns:a16="http://schemas.microsoft.com/office/drawing/2014/main" id="{0C4B8BEA-18F6-E823-C561-194E9C35D5CD}"/>
              </a:ext>
            </a:extLst>
          </p:cNvPr>
          <p:cNvSpPr/>
          <p:nvPr/>
        </p:nvSpPr>
        <p:spPr>
          <a:xfrm>
            <a:off x="4905375" y="4779963"/>
            <a:ext cx="4763" cy="101600"/>
          </a:xfrm>
          <a:custGeom>
            <a:avLst/>
            <a:gdLst>
              <a:gd name="connsiteX0" fmla="*/ 5654 w 5654"/>
              <a:gd name="connsiteY0" fmla="*/ 0 h 100705"/>
              <a:gd name="connsiteX1" fmla="*/ 0 w 5654"/>
              <a:gd name="connsiteY1" fmla="*/ 100705 h 100705"/>
            </a:gdLst>
            <a:ahLst/>
            <a:cxnLst>
              <a:cxn ang="0">
                <a:pos x="connsiteX0" y="connsiteY0"/>
              </a:cxn>
              <a:cxn ang="0">
                <a:pos x="connsiteX1" y="connsiteY1"/>
              </a:cxn>
            </a:cxnLst>
            <a:rect l="l" t="t" r="r" b="b"/>
            <a:pathLst>
              <a:path w="5654" h="100705">
                <a:moveTo>
                  <a:pt x="5654" y="0"/>
                </a:moveTo>
                <a:lnTo>
                  <a:pt x="0" y="100705"/>
                </a:lnTo>
              </a:path>
            </a:pathLst>
          </a:custGeom>
          <a:ln w="2914"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10" name="Freeform: Shape 109">
            <a:extLst>
              <a:ext uri="{FF2B5EF4-FFF2-40B4-BE49-F238E27FC236}">
                <a16:creationId xmlns:a16="http://schemas.microsoft.com/office/drawing/2014/main" id="{C0E3F767-25F5-EB59-ECAD-DB558A9511A0}"/>
              </a:ext>
            </a:extLst>
          </p:cNvPr>
          <p:cNvSpPr/>
          <p:nvPr/>
        </p:nvSpPr>
        <p:spPr>
          <a:xfrm>
            <a:off x="4597400" y="3835400"/>
            <a:ext cx="565150" cy="768350"/>
          </a:xfrm>
          <a:custGeom>
            <a:avLst/>
            <a:gdLst>
              <a:gd name="connsiteX0" fmla="*/ 551417 w 564616"/>
              <a:gd name="connsiteY0" fmla="*/ 170383 h 768242"/>
              <a:gd name="connsiteX1" fmla="*/ 504696 w 564616"/>
              <a:gd name="connsiteY1" fmla="*/ 31147 h 768242"/>
              <a:gd name="connsiteX2" fmla="*/ 283409 w 564616"/>
              <a:gd name="connsiteY2" fmla="*/ 0 h 768242"/>
              <a:gd name="connsiteX3" fmla="*/ 281207 w 564616"/>
              <a:gd name="connsiteY3" fmla="*/ 0 h 768242"/>
              <a:gd name="connsiteX4" fmla="*/ 59920 w 564616"/>
              <a:gd name="connsiteY4" fmla="*/ 31147 h 768242"/>
              <a:gd name="connsiteX5" fmla="*/ 13199 w 564616"/>
              <a:gd name="connsiteY5" fmla="*/ 170383 h 768242"/>
              <a:gd name="connsiteX6" fmla="*/ 32542 w 564616"/>
              <a:gd name="connsiteY6" fmla="*/ 318553 h 768242"/>
              <a:gd name="connsiteX7" fmla="*/ 24150 w 564616"/>
              <a:gd name="connsiteY7" fmla="*/ 519725 h 768242"/>
              <a:gd name="connsiteX8" fmla="*/ 14508 w 564616"/>
              <a:gd name="connsiteY8" fmla="*/ 587914 h 768242"/>
              <a:gd name="connsiteX9" fmla="*/ 101047 w 564616"/>
              <a:gd name="connsiteY9" fmla="*/ 707438 h 768242"/>
              <a:gd name="connsiteX10" fmla="*/ 281326 w 564616"/>
              <a:gd name="connsiteY10" fmla="*/ 768242 h 768242"/>
              <a:gd name="connsiteX11" fmla="*/ 281326 w 564616"/>
              <a:gd name="connsiteY11" fmla="*/ 768242 h 768242"/>
              <a:gd name="connsiteX12" fmla="*/ 282992 w 564616"/>
              <a:gd name="connsiteY12" fmla="*/ 768242 h 768242"/>
              <a:gd name="connsiteX13" fmla="*/ 282992 w 564616"/>
              <a:gd name="connsiteY13" fmla="*/ 768242 h 768242"/>
              <a:gd name="connsiteX14" fmla="*/ 463331 w 564616"/>
              <a:gd name="connsiteY14" fmla="*/ 707438 h 768242"/>
              <a:gd name="connsiteX15" fmla="*/ 549870 w 564616"/>
              <a:gd name="connsiteY15" fmla="*/ 587914 h 768242"/>
              <a:gd name="connsiteX16" fmla="*/ 540228 w 564616"/>
              <a:gd name="connsiteY16" fmla="*/ 519725 h 768242"/>
              <a:gd name="connsiteX17" fmla="*/ 531836 w 564616"/>
              <a:gd name="connsiteY17" fmla="*/ 318553 h 768242"/>
              <a:gd name="connsiteX18" fmla="*/ 551417 w 564616"/>
              <a:gd name="connsiteY18" fmla="*/ 170383 h 76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4616" h="768242">
                <a:moveTo>
                  <a:pt x="551417" y="170383"/>
                </a:moveTo>
                <a:cubicBezTo>
                  <a:pt x="565939" y="114284"/>
                  <a:pt x="585640" y="61281"/>
                  <a:pt x="504696" y="31147"/>
                </a:cubicBezTo>
                <a:cubicBezTo>
                  <a:pt x="429227" y="3097"/>
                  <a:pt x="300550" y="238"/>
                  <a:pt x="283409" y="0"/>
                </a:cubicBezTo>
                <a:lnTo>
                  <a:pt x="281207" y="0"/>
                </a:lnTo>
                <a:cubicBezTo>
                  <a:pt x="264066" y="0"/>
                  <a:pt x="135389" y="3097"/>
                  <a:pt x="59920" y="31147"/>
                </a:cubicBezTo>
                <a:cubicBezTo>
                  <a:pt x="-21024" y="61281"/>
                  <a:pt x="-1323" y="114522"/>
                  <a:pt x="13199" y="170383"/>
                </a:cubicBezTo>
                <a:cubicBezTo>
                  <a:pt x="25638" y="218026"/>
                  <a:pt x="29626" y="269302"/>
                  <a:pt x="32542" y="318553"/>
                </a:cubicBezTo>
                <a:cubicBezTo>
                  <a:pt x="36470" y="385372"/>
                  <a:pt x="36232" y="453680"/>
                  <a:pt x="24150" y="519725"/>
                </a:cubicBezTo>
                <a:cubicBezTo>
                  <a:pt x="19984" y="542355"/>
                  <a:pt x="14211" y="564628"/>
                  <a:pt x="14508" y="587914"/>
                </a:cubicBezTo>
                <a:cubicBezTo>
                  <a:pt x="15163" y="641512"/>
                  <a:pt x="58313" y="681473"/>
                  <a:pt x="101047" y="707438"/>
                </a:cubicBezTo>
                <a:cubicBezTo>
                  <a:pt x="152946" y="738883"/>
                  <a:pt x="223296" y="766218"/>
                  <a:pt x="281326" y="768242"/>
                </a:cubicBezTo>
                <a:lnTo>
                  <a:pt x="281326" y="768242"/>
                </a:lnTo>
                <a:lnTo>
                  <a:pt x="282992" y="768242"/>
                </a:lnTo>
                <a:lnTo>
                  <a:pt x="282992" y="768242"/>
                </a:lnTo>
                <a:cubicBezTo>
                  <a:pt x="341082" y="766218"/>
                  <a:pt x="411432" y="738883"/>
                  <a:pt x="463331" y="707438"/>
                </a:cubicBezTo>
                <a:cubicBezTo>
                  <a:pt x="506065" y="681473"/>
                  <a:pt x="549215" y="641631"/>
                  <a:pt x="549870" y="587914"/>
                </a:cubicBezTo>
                <a:cubicBezTo>
                  <a:pt x="550167" y="564628"/>
                  <a:pt x="544394" y="542355"/>
                  <a:pt x="540228" y="519725"/>
                </a:cubicBezTo>
                <a:cubicBezTo>
                  <a:pt x="528324" y="453680"/>
                  <a:pt x="527848" y="385372"/>
                  <a:pt x="531836" y="318553"/>
                </a:cubicBezTo>
                <a:cubicBezTo>
                  <a:pt x="534990" y="269302"/>
                  <a:pt x="538978" y="218324"/>
                  <a:pt x="551417" y="170383"/>
                </a:cubicBezTo>
                <a:close/>
              </a:path>
            </a:pathLst>
          </a:custGeom>
          <a:solidFill>
            <a:srgbClr val="FFFFFF"/>
          </a:solidFill>
          <a:ln w="13558" cap="flat">
            <a:solidFill>
              <a:srgbClr val="03714F"/>
            </a:solid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11" name="Freeform: Shape 110">
            <a:extLst>
              <a:ext uri="{FF2B5EF4-FFF2-40B4-BE49-F238E27FC236}">
                <a16:creationId xmlns:a16="http://schemas.microsoft.com/office/drawing/2014/main" id="{8422033B-8CDF-9C88-FC6C-75C26CB350FB}"/>
              </a:ext>
            </a:extLst>
          </p:cNvPr>
          <p:cNvSpPr/>
          <p:nvPr/>
        </p:nvSpPr>
        <p:spPr>
          <a:xfrm>
            <a:off x="4748213" y="3944938"/>
            <a:ext cx="307975" cy="547687"/>
          </a:xfrm>
          <a:custGeom>
            <a:avLst/>
            <a:gdLst>
              <a:gd name="connsiteX0" fmla="*/ 235901 w 472338"/>
              <a:gd name="connsiteY0" fmla="*/ 0 h 676113"/>
              <a:gd name="connsiteX1" fmla="*/ 235901 w 472338"/>
              <a:gd name="connsiteY1" fmla="*/ 0 h 676113"/>
              <a:gd name="connsiteX2" fmla="*/ 29970 w 472338"/>
              <a:gd name="connsiteY2" fmla="*/ 28288 h 676113"/>
              <a:gd name="connsiteX3" fmla="*/ 568 w 472338"/>
              <a:gd name="connsiteY3" fmla="*/ 49966 h 676113"/>
              <a:gd name="connsiteX4" fmla="*/ 9020 w 472338"/>
              <a:gd name="connsiteY4" fmla="*/ 102432 h 676113"/>
              <a:gd name="connsiteX5" fmla="*/ 11758 w 472338"/>
              <a:gd name="connsiteY5" fmla="*/ 112735 h 676113"/>
              <a:gd name="connsiteX6" fmla="*/ 32470 w 472338"/>
              <a:gd name="connsiteY6" fmla="*/ 269778 h 676113"/>
              <a:gd name="connsiteX7" fmla="*/ 23423 w 472338"/>
              <a:gd name="connsiteY7" fmla="*/ 481968 h 676113"/>
              <a:gd name="connsiteX8" fmla="*/ 20448 w 472338"/>
              <a:gd name="connsiteY8" fmla="*/ 497214 h 676113"/>
              <a:gd name="connsiteX9" fmla="*/ 14496 w 472338"/>
              <a:gd name="connsiteY9" fmla="*/ 541224 h 676113"/>
              <a:gd name="connsiteX10" fmla="*/ 78894 w 472338"/>
              <a:gd name="connsiteY10" fmla="*/ 621979 h 676113"/>
              <a:gd name="connsiteX11" fmla="*/ 236199 w 472338"/>
              <a:gd name="connsiteY11" fmla="*/ 676113 h 676113"/>
              <a:gd name="connsiteX12" fmla="*/ 393444 w 472338"/>
              <a:gd name="connsiteY12" fmla="*/ 621979 h 676113"/>
              <a:gd name="connsiteX13" fmla="*/ 457843 w 472338"/>
              <a:gd name="connsiteY13" fmla="*/ 541224 h 676113"/>
              <a:gd name="connsiteX14" fmla="*/ 451891 w 472338"/>
              <a:gd name="connsiteY14" fmla="*/ 497273 h 676113"/>
              <a:gd name="connsiteX15" fmla="*/ 448915 w 472338"/>
              <a:gd name="connsiteY15" fmla="*/ 481968 h 676113"/>
              <a:gd name="connsiteX16" fmla="*/ 439868 w 472338"/>
              <a:gd name="connsiteY16" fmla="*/ 269778 h 676113"/>
              <a:gd name="connsiteX17" fmla="*/ 460581 w 472338"/>
              <a:gd name="connsiteY17" fmla="*/ 112735 h 676113"/>
              <a:gd name="connsiteX18" fmla="*/ 460581 w 472338"/>
              <a:gd name="connsiteY18" fmla="*/ 112735 h 676113"/>
              <a:gd name="connsiteX19" fmla="*/ 463318 w 472338"/>
              <a:gd name="connsiteY19" fmla="*/ 102432 h 676113"/>
              <a:gd name="connsiteX20" fmla="*/ 471770 w 472338"/>
              <a:gd name="connsiteY20" fmla="*/ 49966 h 676113"/>
              <a:gd name="connsiteX21" fmla="*/ 442368 w 472338"/>
              <a:gd name="connsiteY21" fmla="*/ 28288 h 676113"/>
              <a:gd name="connsiteX22" fmla="*/ 236437 w 472338"/>
              <a:gd name="connsiteY22" fmla="*/ 0 h 67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2338" h="676113">
                <a:moveTo>
                  <a:pt x="235901" y="0"/>
                </a:moveTo>
                <a:lnTo>
                  <a:pt x="235901" y="0"/>
                </a:lnTo>
                <a:cubicBezTo>
                  <a:pt x="185609" y="774"/>
                  <a:pt x="85679" y="7563"/>
                  <a:pt x="29970" y="28288"/>
                </a:cubicBezTo>
                <a:cubicBezTo>
                  <a:pt x="12115" y="34958"/>
                  <a:pt x="2176" y="42224"/>
                  <a:pt x="568" y="49966"/>
                </a:cubicBezTo>
                <a:cubicBezTo>
                  <a:pt x="-1812" y="61579"/>
                  <a:pt x="3723" y="82363"/>
                  <a:pt x="9020" y="102432"/>
                </a:cubicBezTo>
                <a:cubicBezTo>
                  <a:pt x="9972" y="105887"/>
                  <a:pt x="10865" y="109281"/>
                  <a:pt x="11758" y="112735"/>
                </a:cubicBezTo>
                <a:cubicBezTo>
                  <a:pt x="25447" y="165500"/>
                  <a:pt x="29613" y="221480"/>
                  <a:pt x="32470" y="269778"/>
                </a:cubicBezTo>
                <a:cubicBezTo>
                  <a:pt x="37469" y="353689"/>
                  <a:pt x="34553" y="421104"/>
                  <a:pt x="23423" y="481968"/>
                </a:cubicBezTo>
                <a:cubicBezTo>
                  <a:pt x="22471" y="487090"/>
                  <a:pt x="21459" y="492152"/>
                  <a:pt x="20448" y="497214"/>
                </a:cubicBezTo>
                <a:cubicBezTo>
                  <a:pt x="16990" y="511644"/>
                  <a:pt x="14996" y="526389"/>
                  <a:pt x="14496" y="541224"/>
                </a:cubicBezTo>
                <a:cubicBezTo>
                  <a:pt x="14972" y="575944"/>
                  <a:pt x="49790" y="604291"/>
                  <a:pt x="78894" y="621979"/>
                </a:cubicBezTo>
                <a:cubicBezTo>
                  <a:pt x="130376" y="653185"/>
                  <a:pt x="191977" y="674386"/>
                  <a:pt x="236199" y="676113"/>
                </a:cubicBezTo>
                <a:cubicBezTo>
                  <a:pt x="280361" y="674386"/>
                  <a:pt x="341962" y="653185"/>
                  <a:pt x="393444" y="621979"/>
                </a:cubicBezTo>
                <a:cubicBezTo>
                  <a:pt x="422549" y="604113"/>
                  <a:pt x="457366" y="575944"/>
                  <a:pt x="457843" y="541224"/>
                </a:cubicBezTo>
                <a:cubicBezTo>
                  <a:pt x="457343" y="526413"/>
                  <a:pt x="455349" y="511685"/>
                  <a:pt x="451891" y="497273"/>
                </a:cubicBezTo>
                <a:cubicBezTo>
                  <a:pt x="450879" y="492152"/>
                  <a:pt x="449867" y="487090"/>
                  <a:pt x="448915" y="481968"/>
                </a:cubicBezTo>
                <a:cubicBezTo>
                  <a:pt x="437785" y="421104"/>
                  <a:pt x="434869" y="353689"/>
                  <a:pt x="439868" y="269778"/>
                </a:cubicBezTo>
                <a:cubicBezTo>
                  <a:pt x="442725" y="221421"/>
                  <a:pt x="446892" y="165500"/>
                  <a:pt x="460581" y="112735"/>
                </a:cubicBezTo>
                <a:lnTo>
                  <a:pt x="460581" y="112735"/>
                </a:lnTo>
                <a:cubicBezTo>
                  <a:pt x="461473" y="109281"/>
                  <a:pt x="462366" y="105887"/>
                  <a:pt x="463318" y="102432"/>
                </a:cubicBezTo>
                <a:cubicBezTo>
                  <a:pt x="468615" y="82363"/>
                  <a:pt x="474150" y="61579"/>
                  <a:pt x="471770" y="49966"/>
                </a:cubicBezTo>
                <a:cubicBezTo>
                  <a:pt x="470163" y="42224"/>
                  <a:pt x="460283" y="34958"/>
                  <a:pt x="442368" y="28288"/>
                </a:cubicBezTo>
                <a:cubicBezTo>
                  <a:pt x="386660" y="7563"/>
                  <a:pt x="286729" y="774"/>
                  <a:pt x="236437" y="0"/>
                </a:cubicBezTo>
                <a:close/>
              </a:path>
            </a:pathLst>
          </a:custGeom>
          <a:solidFill>
            <a:srgbClr val="E5E7E6"/>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12" name="Freeform: Shape 111">
            <a:extLst>
              <a:ext uri="{FF2B5EF4-FFF2-40B4-BE49-F238E27FC236}">
                <a16:creationId xmlns:a16="http://schemas.microsoft.com/office/drawing/2014/main" id="{799BA8EA-A701-A3C6-5211-B4F092ACF148}"/>
              </a:ext>
            </a:extLst>
          </p:cNvPr>
          <p:cNvSpPr/>
          <p:nvPr/>
        </p:nvSpPr>
        <p:spPr>
          <a:xfrm>
            <a:off x="4657725" y="4210050"/>
            <a:ext cx="444500" cy="347663"/>
          </a:xfrm>
          <a:custGeom>
            <a:avLst/>
            <a:gdLst>
              <a:gd name="connsiteX0" fmla="*/ 434419 w 443346"/>
              <a:gd name="connsiteY0" fmla="*/ 154185 h 348329"/>
              <a:gd name="connsiteX1" fmla="*/ 423170 w 443346"/>
              <a:gd name="connsiteY1" fmla="*/ 0 h 348329"/>
              <a:gd name="connsiteX2" fmla="*/ 221644 w 443346"/>
              <a:gd name="connsiteY2" fmla="*/ 9350 h 348329"/>
              <a:gd name="connsiteX3" fmla="*/ 20177 w 443346"/>
              <a:gd name="connsiteY3" fmla="*/ 0 h 348329"/>
              <a:gd name="connsiteX4" fmla="*/ 8928 w 443346"/>
              <a:gd name="connsiteY4" fmla="*/ 154185 h 348329"/>
              <a:gd name="connsiteX5" fmla="*/ 5952 w 443346"/>
              <a:gd name="connsiteY5" fmla="*/ 169430 h 348329"/>
              <a:gd name="connsiteX6" fmla="*/ 0 w 443346"/>
              <a:gd name="connsiteY6" fmla="*/ 213440 h 348329"/>
              <a:gd name="connsiteX7" fmla="*/ 64398 w 443346"/>
              <a:gd name="connsiteY7" fmla="*/ 294195 h 348329"/>
              <a:gd name="connsiteX8" fmla="*/ 221644 w 443346"/>
              <a:gd name="connsiteY8" fmla="*/ 348330 h 348329"/>
              <a:gd name="connsiteX9" fmla="*/ 378949 w 443346"/>
              <a:gd name="connsiteY9" fmla="*/ 294195 h 348329"/>
              <a:gd name="connsiteX10" fmla="*/ 443347 w 443346"/>
              <a:gd name="connsiteY10" fmla="*/ 213440 h 348329"/>
              <a:gd name="connsiteX11" fmla="*/ 437395 w 443346"/>
              <a:gd name="connsiteY11" fmla="*/ 169490 h 348329"/>
              <a:gd name="connsiteX12" fmla="*/ 434419 w 443346"/>
              <a:gd name="connsiteY12" fmla="*/ 154185 h 34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3346" h="348329">
                <a:moveTo>
                  <a:pt x="434419" y="154185"/>
                </a:moveTo>
                <a:cubicBezTo>
                  <a:pt x="425587" y="103290"/>
                  <a:pt x="421813" y="51639"/>
                  <a:pt x="423170" y="0"/>
                </a:cubicBezTo>
                <a:cubicBezTo>
                  <a:pt x="358772" y="5955"/>
                  <a:pt x="291279" y="9350"/>
                  <a:pt x="221644" y="9350"/>
                </a:cubicBezTo>
                <a:cubicBezTo>
                  <a:pt x="152008" y="9350"/>
                  <a:pt x="84753" y="6075"/>
                  <a:pt x="20177" y="0"/>
                </a:cubicBezTo>
                <a:cubicBezTo>
                  <a:pt x="21533" y="51639"/>
                  <a:pt x="17760" y="103290"/>
                  <a:pt x="8928" y="154185"/>
                </a:cubicBezTo>
                <a:cubicBezTo>
                  <a:pt x="7975" y="159306"/>
                  <a:pt x="6963" y="164368"/>
                  <a:pt x="5952" y="169430"/>
                </a:cubicBezTo>
                <a:cubicBezTo>
                  <a:pt x="2494" y="183860"/>
                  <a:pt x="500" y="198606"/>
                  <a:pt x="0" y="213440"/>
                </a:cubicBezTo>
                <a:cubicBezTo>
                  <a:pt x="476" y="248160"/>
                  <a:pt x="35294" y="276508"/>
                  <a:pt x="64398" y="294195"/>
                </a:cubicBezTo>
                <a:cubicBezTo>
                  <a:pt x="115881" y="325401"/>
                  <a:pt x="177482" y="346602"/>
                  <a:pt x="221644" y="348330"/>
                </a:cubicBezTo>
                <a:cubicBezTo>
                  <a:pt x="265865" y="346602"/>
                  <a:pt x="327466" y="325401"/>
                  <a:pt x="378949" y="294195"/>
                </a:cubicBezTo>
                <a:cubicBezTo>
                  <a:pt x="408053" y="276329"/>
                  <a:pt x="442871" y="248160"/>
                  <a:pt x="443347" y="213440"/>
                </a:cubicBezTo>
                <a:cubicBezTo>
                  <a:pt x="442847" y="198629"/>
                  <a:pt x="440853" y="183902"/>
                  <a:pt x="437395" y="169490"/>
                </a:cubicBezTo>
                <a:cubicBezTo>
                  <a:pt x="436086" y="164368"/>
                  <a:pt x="435074" y="159306"/>
                  <a:pt x="434419" y="154185"/>
                </a:cubicBezTo>
                <a:close/>
              </a:path>
            </a:pathLst>
          </a:custGeom>
          <a:solidFill>
            <a:srgbClr val="C2CFCD"/>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13" name="Freeform: Shape 112">
            <a:extLst>
              <a:ext uri="{FF2B5EF4-FFF2-40B4-BE49-F238E27FC236}">
                <a16:creationId xmlns:a16="http://schemas.microsoft.com/office/drawing/2014/main" id="{C68247EC-4AEA-68D3-DE84-FEAE3CFFAFCF}"/>
              </a:ext>
            </a:extLst>
          </p:cNvPr>
          <p:cNvSpPr/>
          <p:nvPr/>
        </p:nvSpPr>
        <p:spPr>
          <a:xfrm>
            <a:off x="4929188" y="4140200"/>
            <a:ext cx="112712" cy="4763"/>
          </a:xfrm>
          <a:custGeom>
            <a:avLst/>
            <a:gdLst>
              <a:gd name="connsiteX0" fmla="*/ 0 w 112488"/>
              <a:gd name="connsiteY0" fmla="*/ 0 h 5955"/>
              <a:gd name="connsiteX1" fmla="*/ 112488 w 112488"/>
              <a:gd name="connsiteY1" fmla="*/ 0 h 5955"/>
            </a:gdLst>
            <a:ahLst/>
            <a:cxnLst>
              <a:cxn ang="0">
                <a:pos x="connsiteX0" y="connsiteY0"/>
              </a:cxn>
              <a:cxn ang="0">
                <a:pos x="connsiteX1" y="connsiteY1"/>
              </a:cxn>
            </a:cxnLst>
            <a:rect l="l" t="t" r="r" b="b"/>
            <a:pathLst>
              <a:path w="112488" h="5955">
                <a:moveTo>
                  <a:pt x="0" y="0"/>
                </a:moveTo>
                <a:lnTo>
                  <a:pt x="112488" y="0"/>
                </a:lnTo>
              </a:path>
            </a:pathLst>
          </a:custGeom>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14" name="Freeform: Shape 113">
            <a:extLst>
              <a:ext uri="{FF2B5EF4-FFF2-40B4-BE49-F238E27FC236}">
                <a16:creationId xmlns:a16="http://schemas.microsoft.com/office/drawing/2014/main" id="{55255D87-CB31-0923-A35B-0A46926044C7}"/>
              </a:ext>
            </a:extLst>
          </p:cNvPr>
          <p:cNvSpPr/>
          <p:nvPr/>
        </p:nvSpPr>
        <p:spPr>
          <a:xfrm>
            <a:off x="4929188" y="4198938"/>
            <a:ext cx="112712" cy="6350"/>
          </a:xfrm>
          <a:custGeom>
            <a:avLst/>
            <a:gdLst>
              <a:gd name="connsiteX0" fmla="*/ 0 w 112488"/>
              <a:gd name="connsiteY0" fmla="*/ 0 h 5955"/>
              <a:gd name="connsiteX1" fmla="*/ 112488 w 112488"/>
              <a:gd name="connsiteY1" fmla="*/ 0 h 5955"/>
            </a:gdLst>
            <a:ahLst/>
            <a:cxnLst>
              <a:cxn ang="0">
                <a:pos x="connsiteX0" y="connsiteY0"/>
              </a:cxn>
              <a:cxn ang="0">
                <a:pos x="connsiteX1" y="connsiteY1"/>
              </a:cxn>
            </a:cxnLst>
            <a:rect l="l" t="t" r="r" b="b"/>
            <a:pathLst>
              <a:path w="112488" h="5955">
                <a:moveTo>
                  <a:pt x="0" y="0"/>
                </a:moveTo>
                <a:lnTo>
                  <a:pt x="112488" y="0"/>
                </a:lnTo>
              </a:path>
            </a:pathLst>
          </a:custGeom>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15" name="Freeform: Shape 114">
            <a:extLst>
              <a:ext uri="{FF2B5EF4-FFF2-40B4-BE49-F238E27FC236}">
                <a16:creationId xmlns:a16="http://schemas.microsoft.com/office/drawing/2014/main" id="{B60780FE-A5EF-10A0-DC25-5789C7BE8435}"/>
              </a:ext>
            </a:extLst>
          </p:cNvPr>
          <p:cNvSpPr/>
          <p:nvPr/>
        </p:nvSpPr>
        <p:spPr>
          <a:xfrm>
            <a:off x="4929188" y="4259263"/>
            <a:ext cx="112712" cy="6350"/>
          </a:xfrm>
          <a:custGeom>
            <a:avLst/>
            <a:gdLst>
              <a:gd name="connsiteX0" fmla="*/ 0 w 112488"/>
              <a:gd name="connsiteY0" fmla="*/ 0 h 5955"/>
              <a:gd name="connsiteX1" fmla="*/ 112488 w 112488"/>
              <a:gd name="connsiteY1" fmla="*/ 0 h 5955"/>
            </a:gdLst>
            <a:ahLst/>
            <a:cxnLst>
              <a:cxn ang="0">
                <a:pos x="connsiteX0" y="connsiteY0"/>
              </a:cxn>
              <a:cxn ang="0">
                <a:pos x="connsiteX1" y="connsiteY1"/>
              </a:cxn>
            </a:cxnLst>
            <a:rect l="l" t="t" r="r" b="b"/>
            <a:pathLst>
              <a:path w="112488" h="5955">
                <a:moveTo>
                  <a:pt x="0" y="0"/>
                </a:moveTo>
                <a:lnTo>
                  <a:pt x="112488" y="0"/>
                </a:lnTo>
              </a:path>
            </a:pathLst>
          </a:custGeom>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16" name="Freeform: Shape 115">
            <a:extLst>
              <a:ext uri="{FF2B5EF4-FFF2-40B4-BE49-F238E27FC236}">
                <a16:creationId xmlns:a16="http://schemas.microsoft.com/office/drawing/2014/main" id="{F7445946-560E-E45E-D8C8-4E47D4DAEA45}"/>
              </a:ext>
            </a:extLst>
          </p:cNvPr>
          <p:cNvSpPr/>
          <p:nvPr/>
        </p:nvSpPr>
        <p:spPr>
          <a:xfrm>
            <a:off x="4929188" y="4319588"/>
            <a:ext cx="112712" cy="4762"/>
          </a:xfrm>
          <a:custGeom>
            <a:avLst/>
            <a:gdLst>
              <a:gd name="connsiteX0" fmla="*/ 0 w 112488"/>
              <a:gd name="connsiteY0" fmla="*/ 0 h 5955"/>
              <a:gd name="connsiteX1" fmla="*/ 112488 w 112488"/>
              <a:gd name="connsiteY1" fmla="*/ 0 h 5955"/>
            </a:gdLst>
            <a:ahLst/>
            <a:cxnLst>
              <a:cxn ang="0">
                <a:pos x="connsiteX0" y="connsiteY0"/>
              </a:cxn>
              <a:cxn ang="0">
                <a:pos x="connsiteX1" y="connsiteY1"/>
              </a:cxn>
            </a:cxnLst>
            <a:rect l="l" t="t" r="r" b="b"/>
            <a:pathLst>
              <a:path w="112488" h="5955">
                <a:moveTo>
                  <a:pt x="0" y="0"/>
                </a:moveTo>
                <a:lnTo>
                  <a:pt x="112488" y="0"/>
                </a:lnTo>
              </a:path>
            </a:pathLst>
          </a:custGeom>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17" name="Freeform: Shape 116">
            <a:extLst>
              <a:ext uri="{FF2B5EF4-FFF2-40B4-BE49-F238E27FC236}">
                <a16:creationId xmlns:a16="http://schemas.microsoft.com/office/drawing/2014/main" id="{32E6100C-19E0-C3A5-1F6B-3AE08D634B5C}"/>
              </a:ext>
            </a:extLst>
          </p:cNvPr>
          <p:cNvSpPr/>
          <p:nvPr/>
        </p:nvSpPr>
        <p:spPr>
          <a:xfrm>
            <a:off x="4929188" y="4378325"/>
            <a:ext cx="112712" cy="6350"/>
          </a:xfrm>
          <a:custGeom>
            <a:avLst/>
            <a:gdLst>
              <a:gd name="connsiteX0" fmla="*/ 0 w 112488"/>
              <a:gd name="connsiteY0" fmla="*/ 0 h 5955"/>
              <a:gd name="connsiteX1" fmla="*/ 112488 w 112488"/>
              <a:gd name="connsiteY1" fmla="*/ 0 h 5955"/>
            </a:gdLst>
            <a:ahLst/>
            <a:cxnLst>
              <a:cxn ang="0">
                <a:pos x="connsiteX0" y="connsiteY0"/>
              </a:cxn>
              <a:cxn ang="0">
                <a:pos x="connsiteX1" y="connsiteY1"/>
              </a:cxn>
            </a:cxnLst>
            <a:rect l="l" t="t" r="r" b="b"/>
            <a:pathLst>
              <a:path w="112488" h="5955">
                <a:moveTo>
                  <a:pt x="0" y="0"/>
                </a:moveTo>
                <a:lnTo>
                  <a:pt x="112488" y="0"/>
                </a:lnTo>
              </a:path>
            </a:pathLst>
          </a:custGeom>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18" name="Freeform: Shape 117">
            <a:extLst>
              <a:ext uri="{FF2B5EF4-FFF2-40B4-BE49-F238E27FC236}">
                <a16:creationId xmlns:a16="http://schemas.microsoft.com/office/drawing/2014/main" id="{0DB81775-4B76-8DF6-1F63-76E549C68D9F}"/>
              </a:ext>
            </a:extLst>
          </p:cNvPr>
          <p:cNvSpPr/>
          <p:nvPr/>
        </p:nvSpPr>
        <p:spPr>
          <a:xfrm>
            <a:off x="4929188" y="4438650"/>
            <a:ext cx="112712" cy="6350"/>
          </a:xfrm>
          <a:custGeom>
            <a:avLst/>
            <a:gdLst>
              <a:gd name="connsiteX0" fmla="*/ 0 w 112488"/>
              <a:gd name="connsiteY0" fmla="*/ 0 h 5955"/>
              <a:gd name="connsiteX1" fmla="*/ 112488 w 112488"/>
              <a:gd name="connsiteY1" fmla="*/ 0 h 5955"/>
            </a:gdLst>
            <a:ahLst/>
            <a:cxnLst>
              <a:cxn ang="0">
                <a:pos x="connsiteX0" y="connsiteY0"/>
              </a:cxn>
              <a:cxn ang="0">
                <a:pos x="connsiteX1" y="connsiteY1"/>
              </a:cxn>
            </a:cxnLst>
            <a:rect l="l" t="t" r="r" b="b"/>
            <a:pathLst>
              <a:path w="112488" h="5955">
                <a:moveTo>
                  <a:pt x="0" y="0"/>
                </a:moveTo>
                <a:lnTo>
                  <a:pt x="112488" y="0"/>
                </a:lnTo>
              </a:path>
            </a:pathLst>
          </a:custGeom>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19" name="Freeform: Shape 118">
            <a:extLst>
              <a:ext uri="{FF2B5EF4-FFF2-40B4-BE49-F238E27FC236}">
                <a16:creationId xmlns:a16="http://schemas.microsoft.com/office/drawing/2014/main" id="{46ECE401-419E-E755-88A3-80F23905655B}"/>
              </a:ext>
            </a:extLst>
          </p:cNvPr>
          <p:cNvSpPr/>
          <p:nvPr/>
        </p:nvSpPr>
        <p:spPr>
          <a:xfrm>
            <a:off x="4929188" y="3959225"/>
            <a:ext cx="112712" cy="4763"/>
          </a:xfrm>
          <a:custGeom>
            <a:avLst/>
            <a:gdLst>
              <a:gd name="connsiteX0" fmla="*/ 0 w 112488"/>
              <a:gd name="connsiteY0" fmla="*/ 0 h 5955"/>
              <a:gd name="connsiteX1" fmla="*/ 112488 w 112488"/>
              <a:gd name="connsiteY1" fmla="*/ 0 h 5955"/>
            </a:gdLst>
            <a:ahLst/>
            <a:cxnLst>
              <a:cxn ang="0">
                <a:pos x="connsiteX0" y="connsiteY0"/>
              </a:cxn>
              <a:cxn ang="0">
                <a:pos x="connsiteX1" y="connsiteY1"/>
              </a:cxn>
            </a:cxnLst>
            <a:rect l="l" t="t" r="r" b="b"/>
            <a:pathLst>
              <a:path w="112488" h="5955">
                <a:moveTo>
                  <a:pt x="0" y="0"/>
                </a:moveTo>
                <a:lnTo>
                  <a:pt x="112488" y="0"/>
                </a:lnTo>
              </a:path>
            </a:pathLst>
          </a:custGeom>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20" name="Freeform: Shape 119">
            <a:extLst>
              <a:ext uri="{FF2B5EF4-FFF2-40B4-BE49-F238E27FC236}">
                <a16:creationId xmlns:a16="http://schemas.microsoft.com/office/drawing/2014/main" id="{EECA8FAF-AEE5-DF04-EEB1-FAEA0A2590D8}"/>
              </a:ext>
            </a:extLst>
          </p:cNvPr>
          <p:cNvSpPr/>
          <p:nvPr/>
        </p:nvSpPr>
        <p:spPr>
          <a:xfrm>
            <a:off x="4929188" y="4017963"/>
            <a:ext cx="112712" cy="6350"/>
          </a:xfrm>
          <a:custGeom>
            <a:avLst/>
            <a:gdLst>
              <a:gd name="connsiteX0" fmla="*/ 0 w 112488"/>
              <a:gd name="connsiteY0" fmla="*/ 0 h 5955"/>
              <a:gd name="connsiteX1" fmla="*/ 112488 w 112488"/>
              <a:gd name="connsiteY1" fmla="*/ 0 h 5955"/>
            </a:gdLst>
            <a:ahLst/>
            <a:cxnLst>
              <a:cxn ang="0">
                <a:pos x="connsiteX0" y="connsiteY0"/>
              </a:cxn>
              <a:cxn ang="0">
                <a:pos x="connsiteX1" y="connsiteY1"/>
              </a:cxn>
            </a:cxnLst>
            <a:rect l="l" t="t" r="r" b="b"/>
            <a:pathLst>
              <a:path w="112488" h="5955">
                <a:moveTo>
                  <a:pt x="0" y="0"/>
                </a:moveTo>
                <a:lnTo>
                  <a:pt x="112488" y="0"/>
                </a:lnTo>
              </a:path>
            </a:pathLst>
          </a:custGeom>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21" name="Freeform: Shape 120">
            <a:extLst>
              <a:ext uri="{FF2B5EF4-FFF2-40B4-BE49-F238E27FC236}">
                <a16:creationId xmlns:a16="http://schemas.microsoft.com/office/drawing/2014/main" id="{BE6FEE8E-AECB-5DB7-65C4-29E3CF480F52}"/>
              </a:ext>
            </a:extLst>
          </p:cNvPr>
          <p:cNvSpPr/>
          <p:nvPr/>
        </p:nvSpPr>
        <p:spPr>
          <a:xfrm>
            <a:off x="4929188" y="4078288"/>
            <a:ext cx="112712" cy="6350"/>
          </a:xfrm>
          <a:custGeom>
            <a:avLst/>
            <a:gdLst>
              <a:gd name="connsiteX0" fmla="*/ 0 w 112488"/>
              <a:gd name="connsiteY0" fmla="*/ 0 h 5955"/>
              <a:gd name="connsiteX1" fmla="*/ 112488 w 112488"/>
              <a:gd name="connsiteY1" fmla="*/ 0 h 5955"/>
            </a:gdLst>
            <a:ahLst/>
            <a:cxnLst>
              <a:cxn ang="0">
                <a:pos x="connsiteX0" y="connsiteY0"/>
              </a:cxn>
              <a:cxn ang="0">
                <a:pos x="connsiteX1" y="connsiteY1"/>
              </a:cxn>
            </a:cxnLst>
            <a:rect l="l" t="t" r="r" b="b"/>
            <a:pathLst>
              <a:path w="112488" h="5955">
                <a:moveTo>
                  <a:pt x="0" y="0"/>
                </a:moveTo>
                <a:lnTo>
                  <a:pt x="112488" y="0"/>
                </a:lnTo>
              </a:path>
            </a:pathLst>
          </a:custGeom>
          <a:ln w="5590" cap="rnd">
            <a:solidFill>
              <a:srgbClr val="03714F"/>
            </a:solidFill>
            <a:prstDash val="solid"/>
            <a:round/>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22" name="Freeform: Shape 121">
            <a:extLst>
              <a:ext uri="{FF2B5EF4-FFF2-40B4-BE49-F238E27FC236}">
                <a16:creationId xmlns:a16="http://schemas.microsoft.com/office/drawing/2014/main" id="{55F1AEB3-95EE-9219-EB23-70C6ACADCB9E}"/>
              </a:ext>
            </a:extLst>
          </p:cNvPr>
          <p:cNvSpPr/>
          <p:nvPr/>
        </p:nvSpPr>
        <p:spPr>
          <a:xfrm>
            <a:off x="4691063" y="4075113"/>
            <a:ext cx="98425" cy="398462"/>
          </a:xfrm>
          <a:custGeom>
            <a:avLst/>
            <a:gdLst>
              <a:gd name="connsiteX0" fmla="*/ 15708 w 98917"/>
              <a:gd name="connsiteY0" fmla="*/ 28202 h 399341"/>
              <a:gd name="connsiteX1" fmla="*/ 6364 w 98917"/>
              <a:gd name="connsiteY1" fmla="*/ 302149 h 399341"/>
              <a:gd name="connsiteX2" fmla="*/ 12613 w 98917"/>
              <a:gd name="connsiteY2" fmla="*/ 371767 h 399341"/>
              <a:gd name="connsiteX3" fmla="*/ 98795 w 98917"/>
              <a:gd name="connsiteY3" fmla="*/ 380045 h 399341"/>
              <a:gd name="connsiteX4" fmla="*/ 76952 w 98917"/>
              <a:gd name="connsiteY4" fmla="*/ 333295 h 399341"/>
              <a:gd name="connsiteX5" fmla="*/ 56240 w 98917"/>
              <a:gd name="connsiteY5" fmla="*/ 167081 h 399341"/>
              <a:gd name="connsiteX6" fmla="*/ 29219 w 98917"/>
              <a:gd name="connsiteY6" fmla="*/ 867 h 399341"/>
              <a:gd name="connsiteX7" fmla="*/ 15708 w 98917"/>
              <a:gd name="connsiteY7" fmla="*/ 28202 h 3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917" h="399341">
                <a:moveTo>
                  <a:pt x="15708" y="28202"/>
                </a:moveTo>
                <a:cubicBezTo>
                  <a:pt x="15708" y="28202"/>
                  <a:pt x="31302" y="205851"/>
                  <a:pt x="6364" y="302149"/>
                </a:cubicBezTo>
                <a:cubicBezTo>
                  <a:pt x="6364" y="302149"/>
                  <a:pt x="-11491" y="350983"/>
                  <a:pt x="12613" y="371767"/>
                </a:cubicBezTo>
                <a:cubicBezTo>
                  <a:pt x="36718" y="392551"/>
                  <a:pt x="96712" y="417445"/>
                  <a:pt x="98795" y="380045"/>
                </a:cubicBezTo>
                <a:cubicBezTo>
                  <a:pt x="98795" y="380045"/>
                  <a:pt x="101890" y="360333"/>
                  <a:pt x="76952" y="333295"/>
                </a:cubicBezTo>
                <a:cubicBezTo>
                  <a:pt x="52014" y="306258"/>
                  <a:pt x="56240" y="167081"/>
                  <a:pt x="56240" y="167081"/>
                </a:cubicBezTo>
                <a:cubicBezTo>
                  <a:pt x="56240" y="167081"/>
                  <a:pt x="55168" y="48689"/>
                  <a:pt x="29219" y="867"/>
                </a:cubicBezTo>
                <a:cubicBezTo>
                  <a:pt x="29219" y="1165"/>
                  <a:pt x="11601" y="-8185"/>
                  <a:pt x="15708" y="28202"/>
                </a:cubicBezTo>
                <a:close/>
              </a:path>
            </a:pathLst>
          </a:custGeom>
          <a:solidFill>
            <a:srgbClr val="FFFFFF">
              <a:alpha val="40000"/>
            </a:srgbClr>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23" name="Freeform: Shape 122">
            <a:extLst>
              <a:ext uri="{FF2B5EF4-FFF2-40B4-BE49-F238E27FC236}">
                <a16:creationId xmlns:a16="http://schemas.microsoft.com/office/drawing/2014/main" id="{B18D6068-7F17-D477-28EE-BEF396529387}"/>
              </a:ext>
            </a:extLst>
          </p:cNvPr>
          <p:cNvSpPr/>
          <p:nvPr/>
        </p:nvSpPr>
        <p:spPr>
          <a:xfrm>
            <a:off x="4852988" y="4829175"/>
            <a:ext cx="44450" cy="63500"/>
          </a:xfrm>
          <a:custGeom>
            <a:avLst/>
            <a:gdLst>
              <a:gd name="connsiteX0" fmla="*/ 38686 w 43388"/>
              <a:gd name="connsiteY0" fmla="*/ 0 h 63484"/>
              <a:gd name="connsiteX1" fmla="*/ 43388 w 43388"/>
              <a:gd name="connsiteY1" fmla="*/ 0 h 63484"/>
              <a:gd name="connsiteX2" fmla="*/ 43388 w 43388"/>
              <a:gd name="connsiteY2" fmla="*/ 63484 h 63484"/>
              <a:gd name="connsiteX3" fmla="*/ 38686 w 43388"/>
              <a:gd name="connsiteY3" fmla="*/ 63484 h 63484"/>
              <a:gd name="connsiteX4" fmla="*/ 4702 w 43388"/>
              <a:gd name="connsiteY4" fmla="*/ 63484 h 63484"/>
              <a:gd name="connsiteX5" fmla="*/ 0 w 43388"/>
              <a:gd name="connsiteY5" fmla="*/ 63484 h 63484"/>
              <a:gd name="connsiteX6" fmla="*/ 0 w 43388"/>
              <a:gd name="connsiteY6" fmla="*/ 0 h 63484"/>
              <a:gd name="connsiteX7" fmla="*/ 4702 w 43388"/>
              <a:gd name="connsiteY7" fmla="*/ 0 h 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88" h="63484">
                <a:moveTo>
                  <a:pt x="38686" y="0"/>
                </a:moveTo>
                <a:cubicBezTo>
                  <a:pt x="41283" y="0"/>
                  <a:pt x="43388" y="0"/>
                  <a:pt x="43388" y="0"/>
                </a:cubicBezTo>
                <a:lnTo>
                  <a:pt x="43388" y="63484"/>
                </a:lnTo>
                <a:cubicBezTo>
                  <a:pt x="43388" y="63484"/>
                  <a:pt x="41283" y="63484"/>
                  <a:pt x="38686" y="63484"/>
                </a:cubicBezTo>
                <a:lnTo>
                  <a:pt x="4702" y="63484"/>
                </a:lnTo>
                <a:cubicBezTo>
                  <a:pt x="2105" y="63484"/>
                  <a:pt x="0" y="63484"/>
                  <a:pt x="0" y="63484"/>
                </a:cubicBezTo>
                <a:lnTo>
                  <a:pt x="0" y="0"/>
                </a:lnTo>
                <a:cubicBezTo>
                  <a:pt x="0" y="0"/>
                  <a:pt x="2105" y="0"/>
                  <a:pt x="4702" y="0"/>
                </a:cubicBezTo>
                <a:close/>
              </a:path>
            </a:pathLst>
          </a:custGeom>
          <a:solidFill>
            <a:srgbClr val="FFFFFF"/>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24" name="Freeform: Shape 123">
            <a:extLst>
              <a:ext uri="{FF2B5EF4-FFF2-40B4-BE49-F238E27FC236}">
                <a16:creationId xmlns:a16="http://schemas.microsoft.com/office/drawing/2014/main" id="{F7919ADA-418E-30C4-A228-13F32E1152D9}"/>
              </a:ext>
            </a:extLst>
          </p:cNvPr>
          <p:cNvSpPr/>
          <p:nvPr/>
        </p:nvSpPr>
        <p:spPr>
          <a:xfrm>
            <a:off x="4848225" y="4878388"/>
            <a:ext cx="53975" cy="73025"/>
          </a:xfrm>
          <a:custGeom>
            <a:avLst/>
            <a:gdLst>
              <a:gd name="connsiteX0" fmla="*/ 43388 w 52792"/>
              <a:gd name="connsiteY0" fmla="*/ 9410 h 72953"/>
              <a:gd name="connsiteX1" fmla="*/ 43388 w 52792"/>
              <a:gd name="connsiteY1" fmla="*/ 63544 h 72953"/>
              <a:gd name="connsiteX2" fmla="*/ 9404 w 52792"/>
              <a:gd name="connsiteY2" fmla="*/ 63544 h 72953"/>
              <a:gd name="connsiteX3" fmla="*/ 9404 w 52792"/>
              <a:gd name="connsiteY3" fmla="*/ 9410 h 72953"/>
              <a:gd name="connsiteX4" fmla="*/ 43388 w 52792"/>
              <a:gd name="connsiteY4" fmla="*/ 9410 h 72953"/>
              <a:gd name="connsiteX5" fmla="*/ 43388 w 52792"/>
              <a:gd name="connsiteY5" fmla="*/ 0 h 72953"/>
              <a:gd name="connsiteX6" fmla="*/ 9404 w 52792"/>
              <a:gd name="connsiteY6" fmla="*/ 0 h 72953"/>
              <a:gd name="connsiteX7" fmla="*/ 0 w 52792"/>
              <a:gd name="connsiteY7" fmla="*/ 9410 h 72953"/>
              <a:gd name="connsiteX8" fmla="*/ 0 w 52792"/>
              <a:gd name="connsiteY8" fmla="*/ 63544 h 72953"/>
              <a:gd name="connsiteX9" fmla="*/ 9404 w 52792"/>
              <a:gd name="connsiteY9" fmla="*/ 72953 h 72953"/>
              <a:gd name="connsiteX10" fmla="*/ 43388 w 52792"/>
              <a:gd name="connsiteY10" fmla="*/ 72953 h 72953"/>
              <a:gd name="connsiteX11" fmla="*/ 52792 w 52792"/>
              <a:gd name="connsiteY11" fmla="*/ 63544 h 72953"/>
              <a:gd name="connsiteX12" fmla="*/ 52792 w 52792"/>
              <a:gd name="connsiteY12" fmla="*/ 9410 h 72953"/>
              <a:gd name="connsiteX13" fmla="*/ 43388 w 52792"/>
              <a:gd name="connsiteY13" fmla="*/ 0 h 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92" h="72953">
                <a:moveTo>
                  <a:pt x="43388" y="9410"/>
                </a:moveTo>
                <a:lnTo>
                  <a:pt x="43388" y="63544"/>
                </a:lnTo>
                <a:lnTo>
                  <a:pt x="9404" y="63544"/>
                </a:lnTo>
                <a:lnTo>
                  <a:pt x="9404" y="9410"/>
                </a:lnTo>
                <a:lnTo>
                  <a:pt x="43388" y="9410"/>
                </a:lnTo>
                <a:moveTo>
                  <a:pt x="43388" y="0"/>
                </a:moveTo>
                <a:lnTo>
                  <a:pt x="9404" y="0"/>
                </a:lnTo>
                <a:cubicBezTo>
                  <a:pt x="4208" y="0"/>
                  <a:pt x="0" y="4211"/>
                  <a:pt x="0" y="9410"/>
                </a:cubicBezTo>
                <a:lnTo>
                  <a:pt x="0" y="63544"/>
                </a:lnTo>
                <a:cubicBezTo>
                  <a:pt x="0" y="68743"/>
                  <a:pt x="4208" y="72953"/>
                  <a:pt x="9404" y="72953"/>
                </a:cubicBezTo>
                <a:lnTo>
                  <a:pt x="43388" y="72953"/>
                </a:lnTo>
                <a:cubicBezTo>
                  <a:pt x="48584" y="72953"/>
                  <a:pt x="52792" y="68743"/>
                  <a:pt x="52792" y="63544"/>
                </a:cubicBezTo>
                <a:lnTo>
                  <a:pt x="52792" y="9410"/>
                </a:lnTo>
                <a:cubicBezTo>
                  <a:pt x="52792" y="4211"/>
                  <a:pt x="48584" y="0"/>
                  <a:pt x="43388" y="0"/>
                </a:cubicBezTo>
                <a:close/>
              </a:path>
            </a:pathLst>
          </a:custGeom>
          <a:solidFill>
            <a:srgbClr val="03714F"/>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25" name="Freeform: Shape 124">
            <a:extLst>
              <a:ext uri="{FF2B5EF4-FFF2-40B4-BE49-F238E27FC236}">
                <a16:creationId xmlns:a16="http://schemas.microsoft.com/office/drawing/2014/main" id="{E9C2F6BC-F17C-7819-A2EB-9B85DE8B3926}"/>
              </a:ext>
            </a:extLst>
          </p:cNvPr>
          <p:cNvSpPr/>
          <p:nvPr/>
        </p:nvSpPr>
        <p:spPr>
          <a:xfrm>
            <a:off x="4875213" y="4948238"/>
            <a:ext cx="6350" cy="142875"/>
          </a:xfrm>
          <a:custGeom>
            <a:avLst/>
            <a:gdLst>
              <a:gd name="connsiteX0" fmla="*/ 0 w 5951"/>
              <a:gd name="connsiteY0" fmla="*/ 0 h 142750"/>
              <a:gd name="connsiteX1" fmla="*/ 0 w 5951"/>
              <a:gd name="connsiteY1" fmla="*/ 142750 h 142750"/>
            </a:gdLst>
            <a:ahLst/>
            <a:cxnLst>
              <a:cxn ang="0">
                <a:pos x="connsiteX0" y="connsiteY0"/>
              </a:cxn>
              <a:cxn ang="0">
                <a:pos x="connsiteX1" y="connsiteY1"/>
              </a:cxn>
            </a:cxnLst>
            <a:rect l="l" t="t" r="r" b="b"/>
            <a:pathLst>
              <a:path w="5951" h="142750">
                <a:moveTo>
                  <a:pt x="0" y="0"/>
                </a:moveTo>
                <a:lnTo>
                  <a:pt x="0" y="142750"/>
                </a:lnTo>
              </a:path>
            </a:pathLst>
          </a:custGeom>
          <a:ln w="16770" cap="flat">
            <a:solidFill>
              <a:srgbClr val="03714F"/>
            </a:solid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26" name="Freeform: Shape 125">
            <a:extLst>
              <a:ext uri="{FF2B5EF4-FFF2-40B4-BE49-F238E27FC236}">
                <a16:creationId xmlns:a16="http://schemas.microsoft.com/office/drawing/2014/main" id="{535BF6C8-27B7-17E1-BB21-048C6ED80246}"/>
              </a:ext>
            </a:extLst>
          </p:cNvPr>
          <p:cNvSpPr/>
          <p:nvPr/>
        </p:nvSpPr>
        <p:spPr>
          <a:xfrm>
            <a:off x="4581525" y="3956050"/>
            <a:ext cx="627063" cy="695325"/>
          </a:xfrm>
          <a:custGeom>
            <a:avLst/>
            <a:gdLst>
              <a:gd name="connsiteX0" fmla="*/ 158376 w 779324"/>
              <a:gd name="connsiteY0" fmla="*/ 0 h 874009"/>
              <a:gd name="connsiteX1" fmla="*/ 0 w 779324"/>
              <a:gd name="connsiteY1" fmla="*/ 0 h 874009"/>
              <a:gd name="connsiteX2" fmla="*/ 620888 w 779324"/>
              <a:gd name="connsiteY2" fmla="*/ 874010 h 874009"/>
              <a:gd name="connsiteX3" fmla="*/ 779324 w 779324"/>
              <a:gd name="connsiteY3" fmla="*/ 874010 h 874009"/>
              <a:gd name="connsiteX4" fmla="*/ 158376 w 779324"/>
              <a:gd name="connsiteY4" fmla="*/ 0 h 87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324" h="874009">
                <a:moveTo>
                  <a:pt x="158376" y="0"/>
                </a:moveTo>
                <a:lnTo>
                  <a:pt x="0" y="0"/>
                </a:lnTo>
                <a:lnTo>
                  <a:pt x="620888" y="874010"/>
                </a:lnTo>
                <a:lnTo>
                  <a:pt x="779324" y="874010"/>
                </a:lnTo>
                <a:lnTo>
                  <a:pt x="158376" y="0"/>
                </a:lnTo>
                <a:close/>
              </a:path>
            </a:pathLst>
          </a:custGeom>
          <a:solidFill>
            <a:srgbClr val="C6351E"/>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27" name="Freeform: Shape 126">
            <a:extLst>
              <a:ext uri="{FF2B5EF4-FFF2-40B4-BE49-F238E27FC236}">
                <a16:creationId xmlns:a16="http://schemas.microsoft.com/office/drawing/2014/main" id="{C730D84C-5DC0-0DAC-F950-8FA1C30BD18C}"/>
              </a:ext>
            </a:extLst>
          </p:cNvPr>
          <p:cNvSpPr/>
          <p:nvPr/>
        </p:nvSpPr>
        <p:spPr>
          <a:xfrm>
            <a:off x="4576763" y="3930650"/>
            <a:ext cx="557212" cy="741363"/>
          </a:xfrm>
          <a:custGeom>
            <a:avLst/>
            <a:gdLst>
              <a:gd name="connsiteX0" fmla="*/ 620948 w 779324"/>
              <a:gd name="connsiteY0" fmla="*/ 0 h 874009"/>
              <a:gd name="connsiteX1" fmla="*/ 779324 w 779324"/>
              <a:gd name="connsiteY1" fmla="*/ 0 h 874009"/>
              <a:gd name="connsiteX2" fmla="*/ 158376 w 779324"/>
              <a:gd name="connsiteY2" fmla="*/ 874010 h 874009"/>
              <a:gd name="connsiteX3" fmla="*/ 0 w 779324"/>
              <a:gd name="connsiteY3" fmla="*/ 874010 h 874009"/>
              <a:gd name="connsiteX4" fmla="*/ 620948 w 779324"/>
              <a:gd name="connsiteY4" fmla="*/ 0 h 87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324" h="874009">
                <a:moveTo>
                  <a:pt x="620948" y="0"/>
                </a:moveTo>
                <a:lnTo>
                  <a:pt x="779324" y="0"/>
                </a:lnTo>
                <a:lnTo>
                  <a:pt x="158376" y="874010"/>
                </a:lnTo>
                <a:lnTo>
                  <a:pt x="0" y="874010"/>
                </a:lnTo>
                <a:lnTo>
                  <a:pt x="620948" y="0"/>
                </a:lnTo>
                <a:close/>
              </a:path>
            </a:pathLst>
          </a:custGeom>
          <a:solidFill>
            <a:srgbClr val="C6351E"/>
          </a:solidFill>
          <a:ln w="5947" cap="flat">
            <a:noFill/>
            <a:prstDash val="solid"/>
            <a:miter/>
          </a:ln>
        </p:spPr>
        <p:txBody>
          <a:bodyPr anchor="ctr"/>
          <a:lstStyle/>
          <a:p>
            <a:pPr eaLnBrk="1" fontAlgn="auto" hangingPunct="1">
              <a:spcBef>
                <a:spcPts val="0"/>
              </a:spcBef>
              <a:spcAft>
                <a:spcPts val="0"/>
              </a:spcAft>
              <a:defRPr/>
            </a:pPr>
            <a:endParaRPr lang="en-US" kern="0">
              <a:solidFill>
                <a:sysClr val="windowText" lastClr="000000"/>
              </a:solidFill>
              <a:latin typeface="+mn-lt"/>
            </a:endParaRPr>
          </a:p>
        </p:txBody>
      </p:sp>
      <p:sp>
        <p:nvSpPr>
          <p:cNvPr id="128" name="TextBox 127">
            <a:extLst>
              <a:ext uri="{FF2B5EF4-FFF2-40B4-BE49-F238E27FC236}">
                <a16:creationId xmlns:a16="http://schemas.microsoft.com/office/drawing/2014/main" id="{D9694833-71CE-E5E3-37C9-4D3A86ADC87F}"/>
              </a:ext>
            </a:extLst>
          </p:cNvPr>
          <p:cNvSpPr txBox="1"/>
          <p:nvPr/>
        </p:nvSpPr>
        <p:spPr>
          <a:xfrm>
            <a:off x="474663" y="1130300"/>
            <a:ext cx="3436937" cy="368300"/>
          </a:xfrm>
          <a:prstGeom prst="rect">
            <a:avLst/>
          </a:prstGeom>
          <a:noFill/>
        </p:spPr>
        <p:txBody>
          <a:bodyPr lIns="0" tIns="0" rIns="0" bIns="0">
            <a:spAutoFit/>
          </a:bodyPr>
          <a:lstStyle/>
          <a:p>
            <a:pPr algn="ctr" eaLnBrk="1" fontAlgn="auto" hangingPunct="1">
              <a:spcBef>
                <a:spcPts val="0"/>
              </a:spcBef>
              <a:spcAft>
                <a:spcPts val="0"/>
              </a:spcAft>
              <a:defRPr/>
            </a:pPr>
            <a:r>
              <a:rPr lang="en-GB" sz="1200" b="1" kern="0" dirty="0">
                <a:solidFill>
                  <a:srgbClr val="003493"/>
                </a:solidFill>
                <a:latin typeface="+mn-lt"/>
              </a:rPr>
              <a:t>ADVERSE</a:t>
            </a:r>
          </a:p>
          <a:p>
            <a:pPr algn="ctr" eaLnBrk="1" fontAlgn="auto" hangingPunct="1">
              <a:spcBef>
                <a:spcPts val="0"/>
              </a:spcBef>
              <a:spcAft>
                <a:spcPts val="0"/>
              </a:spcAft>
              <a:defRPr/>
            </a:pPr>
            <a:r>
              <a:rPr lang="en-GB" sz="1200" b="1" kern="0" dirty="0">
                <a:solidFill>
                  <a:srgbClr val="003493"/>
                </a:solidFill>
                <a:latin typeface="+mn-lt"/>
              </a:rPr>
              <a:t>REACTION</a:t>
            </a:r>
          </a:p>
        </p:txBody>
      </p:sp>
      <p:sp>
        <p:nvSpPr>
          <p:cNvPr id="129" name="TextBox 128">
            <a:extLst>
              <a:ext uri="{FF2B5EF4-FFF2-40B4-BE49-F238E27FC236}">
                <a16:creationId xmlns:a16="http://schemas.microsoft.com/office/drawing/2014/main" id="{83DF4591-221E-B95D-8C35-3A5C89E2E827}"/>
              </a:ext>
            </a:extLst>
          </p:cNvPr>
          <p:cNvSpPr txBox="1"/>
          <p:nvPr/>
        </p:nvSpPr>
        <p:spPr>
          <a:xfrm>
            <a:off x="4183063" y="885825"/>
            <a:ext cx="1371600" cy="368300"/>
          </a:xfrm>
          <a:prstGeom prst="rect">
            <a:avLst/>
          </a:prstGeom>
          <a:noFill/>
        </p:spPr>
        <p:txBody>
          <a:bodyPr lIns="0" tIns="0" rIns="0" bIns="0">
            <a:spAutoFit/>
          </a:bodyPr>
          <a:lstStyle/>
          <a:p>
            <a:pPr algn="ctr" eaLnBrk="1" fontAlgn="auto" hangingPunct="1">
              <a:spcBef>
                <a:spcPts val="0"/>
              </a:spcBef>
              <a:spcAft>
                <a:spcPts val="0"/>
              </a:spcAft>
              <a:defRPr/>
            </a:pPr>
            <a:r>
              <a:rPr lang="en-GB" sz="1200" b="1" kern="0" dirty="0">
                <a:solidFill>
                  <a:srgbClr val="003493"/>
                </a:solidFill>
                <a:latin typeface="+mn-lt"/>
              </a:rPr>
              <a:t>FIRST</a:t>
            </a:r>
            <a:br>
              <a:rPr lang="en-GB" sz="1200" b="1" kern="0" dirty="0">
                <a:solidFill>
                  <a:srgbClr val="003493"/>
                </a:solidFill>
                <a:latin typeface="+mn-lt"/>
              </a:rPr>
            </a:br>
            <a:r>
              <a:rPr lang="en-GB" sz="1200" b="1" kern="0" dirty="0">
                <a:solidFill>
                  <a:srgbClr val="003493"/>
                </a:solidFill>
                <a:latin typeface="+mn-lt"/>
              </a:rPr>
              <a:t>OCCURRENCE</a:t>
            </a:r>
          </a:p>
        </p:txBody>
      </p:sp>
      <p:sp>
        <p:nvSpPr>
          <p:cNvPr id="130" name="TextBox 129">
            <a:extLst>
              <a:ext uri="{FF2B5EF4-FFF2-40B4-BE49-F238E27FC236}">
                <a16:creationId xmlns:a16="http://schemas.microsoft.com/office/drawing/2014/main" id="{9DE08593-ED69-E96B-10B2-9BB84A2A72A1}"/>
              </a:ext>
            </a:extLst>
          </p:cNvPr>
          <p:cNvSpPr txBox="1"/>
          <p:nvPr/>
        </p:nvSpPr>
        <p:spPr>
          <a:xfrm>
            <a:off x="5791200" y="885825"/>
            <a:ext cx="1371600" cy="368300"/>
          </a:xfrm>
          <a:prstGeom prst="rect">
            <a:avLst/>
          </a:prstGeom>
          <a:noFill/>
        </p:spPr>
        <p:txBody>
          <a:bodyPr lIns="0" tIns="0" rIns="0" bIns="0">
            <a:spAutoFit/>
          </a:bodyPr>
          <a:lstStyle/>
          <a:p>
            <a:pPr algn="ctr" eaLnBrk="1" fontAlgn="auto" hangingPunct="1">
              <a:spcBef>
                <a:spcPts val="0"/>
              </a:spcBef>
              <a:spcAft>
                <a:spcPts val="0"/>
              </a:spcAft>
              <a:defRPr/>
            </a:pPr>
            <a:r>
              <a:rPr lang="en-GB" sz="1200" b="1" kern="0" dirty="0">
                <a:solidFill>
                  <a:srgbClr val="003493"/>
                </a:solidFill>
                <a:latin typeface="+mn-lt"/>
              </a:rPr>
              <a:t>SECOND</a:t>
            </a:r>
            <a:br>
              <a:rPr lang="en-GB" sz="1200" b="1" kern="0" dirty="0">
                <a:solidFill>
                  <a:srgbClr val="003493"/>
                </a:solidFill>
                <a:latin typeface="+mn-lt"/>
              </a:rPr>
            </a:br>
            <a:r>
              <a:rPr lang="en-GB" sz="1200" b="1" kern="0" dirty="0">
                <a:solidFill>
                  <a:srgbClr val="003493"/>
                </a:solidFill>
                <a:latin typeface="+mn-lt"/>
              </a:rPr>
              <a:t>OCCURRENCE</a:t>
            </a:r>
          </a:p>
        </p:txBody>
      </p:sp>
      <p:sp>
        <p:nvSpPr>
          <p:cNvPr id="131" name="TextBox 130">
            <a:extLst>
              <a:ext uri="{FF2B5EF4-FFF2-40B4-BE49-F238E27FC236}">
                <a16:creationId xmlns:a16="http://schemas.microsoft.com/office/drawing/2014/main" id="{DFAB40F0-EB2F-04A5-F9F3-47266EDCEE55}"/>
              </a:ext>
            </a:extLst>
          </p:cNvPr>
          <p:cNvSpPr txBox="1"/>
          <p:nvPr/>
        </p:nvSpPr>
        <p:spPr>
          <a:xfrm>
            <a:off x="7366000" y="885825"/>
            <a:ext cx="1371600" cy="368300"/>
          </a:xfrm>
          <a:prstGeom prst="rect">
            <a:avLst/>
          </a:prstGeom>
          <a:noFill/>
        </p:spPr>
        <p:txBody>
          <a:bodyPr lIns="0" tIns="0" rIns="0" bIns="0">
            <a:spAutoFit/>
          </a:bodyPr>
          <a:lstStyle/>
          <a:p>
            <a:pPr algn="ctr" eaLnBrk="1" fontAlgn="auto" hangingPunct="1">
              <a:spcBef>
                <a:spcPts val="0"/>
              </a:spcBef>
              <a:spcAft>
                <a:spcPts val="0"/>
              </a:spcAft>
              <a:defRPr/>
            </a:pPr>
            <a:r>
              <a:rPr lang="en-GB" sz="1200" b="1" kern="0">
                <a:solidFill>
                  <a:srgbClr val="003493"/>
                </a:solidFill>
                <a:latin typeface="+mn-lt"/>
              </a:rPr>
              <a:t>THIRD</a:t>
            </a:r>
            <a:br>
              <a:rPr lang="en-GB" sz="1200" b="1" kern="0">
                <a:solidFill>
                  <a:srgbClr val="003493"/>
                </a:solidFill>
                <a:latin typeface="+mn-lt"/>
              </a:rPr>
            </a:br>
            <a:r>
              <a:rPr lang="en-GB" sz="1200" b="1" kern="0">
                <a:solidFill>
                  <a:srgbClr val="003493"/>
                </a:solidFill>
                <a:latin typeface="+mn-lt"/>
              </a:rPr>
              <a:t>OCCURRENCE</a:t>
            </a:r>
          </a:p>
        </p:txBody>
      </p:sp>
      <p:sp>
        <p:nvSpPr>
          <p:cNvPr id="132" name="TextBox 131">
            <a:extLst>
              <a:ext uri="{FF2B5EF4-FFF2-40B4-BE49-F238E27FC236}">
                <a16:creationId xmlns:a16="http://schemas.microsoft.com/office/drawing/2014/main" id="{FD5887E9-B2D5-A4AE-AA9A-A57543A6D8C2}"/>
              </a:ext>
            </a:extLst>
          </p:cNvPr>
          <p:cNvSpPr txBox="1"/>
          <p:nvPr/>
        </p:nvSpPr>
        <p:spPr>
          <a:xfrm>
            <a:off x="8940800" y="885825"/>
            <a:ext cx="1371600" cy="368300"/>
          </a:xfrm>
          <a:prstGeom prst="rect">
            <a:avLst/>
          </a:prstGeom>
          <a:noFill/>
        </p:spPr>
        <p:txBody>
          <a:bodyPr lIns="0" tIns="0" rIns="0" bIns="0">
            <a:spAutoFit/>
          </a:bodyPr>
          <a:lstStyle/>
          <a:p>
            <a:pPr algn="ctr" eaLnBrk="1" fontAlgn="auto" hangingPunct="1">
              <a:spcBef>
                <a:spcPts val="0"/>
              </a:spcBef>
              <a:spcAft>
                <a:spcPts val="0"/>
              </a:spcAft>
              <a:defRPr/>
            </a:pPr>
            <a:r>
              <a:rPr lang="en-GB" sz="1200" b="1" kern="0">
                <a:solidFill>
                  <a:srgbClr val="003493"/>
                </a:solidFill>
                <a:latin typeface="+mn-lt"/>
              </a:rPr>
              <a:t>FOURTH</a:t>
            </a:r>
            <a:br>
              <a:rPr lang="en-GB" sz="1200" b="1" kern="0">
                <a:solidFill>
                  <a:srgbClr val="003493"/>
                </a:solidFill>
                <a:latin typeface="+mn-lt"/>
              </a:rPr>
            </a:br>
            <a:r>
              <a:rPr lang="en-GB" sz="1200" b="1" kern="0">
                <a:solidFill>
                  <a:srgbClr val="003493"/>
                </a:solidFill>
                <a:latin typeface="+mn-lt"/>
              </a:rPr>
              <a:t>OCCURRENCE</a:t>
            </a:r>
          </a:p>
        </p:txBody>
      </p:sp>
      <p:sp>
        <p:nvSpPr>
          <p:cNvPr id="133" name="TextBox 132">
            <a:extLst>
              <a:ext uri="{FF2B5EF4-FFF2-40B4-BE49-F238E27FC236}">
                <a16:creationId xmlns:a16="http://schemas.microsoft.com/office/drawing/2014/main" id="{EC0E4A07-1B76-00D5-D331-36FFBFD87BC1}"/>
              </a:ext>
            </a:extLst>
          </p:cNvPr>
          <p:cNvSpPr txBox="1"/>
          <p:nvPr/>
        </p:nvSpPr>
        <p:spPr>
          <a:xfrm>
            <a:off x="677863" y="1725613"/>
            <a:ext cx="3063875" cy="1617662"/>
          </a:xfrm>
          <a:prstGeom prst="rect">
            <a:avLst/>
          </a:prstGeom>
          <a:noFill/>
        </p:spPr>
        <p:txBody>
          <a:bodyPr lIns="0" tIns="0" rIns="0" bIns="0" anchor="ctr"/>
          <a:lstStyle/>
          <a:p>
            <a:pPr eaLnBrk="1" fontAlgn="auto" hangingPunct="1">
              <a:spcBef>
                <a:spcPts val="0"/>
              </a:spcBef>
              <a:spcAft>
                <a:spcPts val="0"/>
              </a:spcAft>
              <a:defRPr/>
            </a:pPr>
            <a:r>
              <a:rPr lang="en-GB" sz="1200" kern="0" dirty="0">
                <a:solidFill>
                  <a:srgbClr val="58595B"/>
                </a:solidFill>
                <a:latin typeface="+mn-lt"/>
              </a:rPr>
              <a:t>Grade 4 neutropenia ≥7 days </a:t>
            </a:r>
            <a:r>
              <a:rPr lang="en-US" sz="1200" kern="0" dirty="0">
                <a:solidFill>
                  <a:srgbClr val="58595B"/>
                </a:solidFill>
                <a:latin typeface="+mn-lt"/>
              </a:rPr>
              <a:t>or less if clinically indicated</a:t>
            </a:r>
            <a:endParaRPr lang="en-GB" sz="1200" kern="0" dirty="0">
              <a:solidFill>
                <a:srgbClr val="58595B"/>
              </a:solidFill>
              <a:latin typeface="+mn-lt"/>
            </a:endParaRPr>
          </a:p>
          <a:p>
            <a:pPr eaLnBrk="1" fontAlgn="auto" hangingPunct="1">
              <a:spcBef>
                <a:spcPts val="0"/>
              </a:spcBef>
              <a:spcAft>
                <a:spcPts val="0"/>
              </a:spcAft>
              <a:defRPr/>
            </a:pPr>
            <a:r>
              <a:rPr lang="en-GB" sz="1200" kern="0" dirty="0">
                <a:solidFill>
                  <a:srgbClr val="58595B"/>
                </a:solidFill>
                <a:latin typeface="+mn-lt"/>
              </a:rPr>
              <a:t>or</a:t>
            </a:r>
          </a:p>
          <a:p>
            <a:pPr eaLnBrk="1" fontAlgn="auto" hangingPunct="1">
              <a:spcBef>
                <a:spcPts val="0"/>
              </a:spcBef>
              <a:spcAft>
                <a:spcPts val="0"/>
              </a:spcAft>
              <a:defRPr/>
            </a:pPr>
            <a:r>
              <a:rPr lang="en-GB" sz="1200" kern="0" dirty="0">
                <a:solidFill>
                  <a:srgbClr val="58595B"/>
                </a:solidFill>
                <a:latin typeface="+mn-lt"/>
              </a:rPr>
              <a:t>Grade 3-4 </a:t>
            </a:r>
            <a:r>
              <a:rPr lang="en-GB" sz="1200" kern="0">
                <a:solidFill>
                  <a:srgbClr val="58595B"/>
                </a:solidFill>
                <a:latin typeface="+mn-lt"/>
              </a:rPr>
              <a:t>febrile neutropenia</a:t>
            </a:r>
            <a:endParaRPr lang="en-GB" sz="1200" kern="0" dirty="0">
              <a:solidFill>
                <a:srgbClr val="58595B"/>
              </a:solidFill>
              <a:latin typeface="+mn-lt"/>
            </a:endParaRPr>
          </a:p>
          <a:p>
            <a:pPr eaLnBrk="1" fontAlgn="auto" hangingPunct="1">
              <a:spcBef>
                <a:spcPts val="0"/>
              </a:spcBef>
              <a:spcAft>
                <a:spcPts val="0"/>
              </a:spcAft>
              <a:defRPr/>
            </a:pPr>
            <a:r>
              <a:rPr lang="en-GB" sz="1200" kern="0" dirty="0">
                <a:solidFill>
                  <a:srgbClr val="58595B"/>
                </a:solidFill>
                <a:latin typeface="+mn-lt"/>
              </a:rPr>
              <a:t>or</a:t>
            </a:r>
          </a:p>
          <a:p>
            <a:pPr eaLnBrk="1" fontAlgn="auto" hangingPunct="1">
              <a:spcBef>
                <a:spcPts val="0"/>
              </a:spcBef>
              <a:spcAft>
                <a:spcPts val="0"/>
              </a:spcAft>
              <a:defRPr/>
            </a:pPr>
            <a:r>
              <a:rPr lang="en-GB" sz="1200" kern="0" dirty="0">
                <a:solidFill>
                  <a:srgbClr val="58595B"/>
                </a:solidFill>
                <a:latin typeface="+mn-lt"/>
              </a:rPr>
              <a:t>At time of scheduled treatment, Grade 3–4 neutropenia which delays dosing by 2 or 3 weeks for recovery to ≤Grade 1</a:t>
            </a:r>
          </a:p>
        </p:txBody>
      </p:sp>
      <p:sp>
        <p:nvSpPr>
          <p:cNvPr id="134" name="TextBox 133">
            <a:extLst>
              <a:ext uri="{FF2B5EF4-FFF2-40B4-BE49-F238E27FC236}">
                <a16:creationId xmlns:a16="http://schemas.microsoft.com/office/drawing/2014/main" id="{06B2659D-E735-088D-B5F6-9C3D9B666157}"/>
              </a:ext>
            </a:extLst>
          </p:cNvPr>
          <p:cNvSpPr txBox="1"/>
          <p:nvPr/>
        </p:nvSpPr>
        <p:spPr>
          <a:xfrm>
            <a:off x="677863" y="3843338"/>
            <a:ext cx="3063875" cy="1617662"/>
          </a:xfrm>
          <a:prstGeom prst="rect">
            <a:avLst/>
          </a:prstGeom>
          <a:noFill/>
        </p:spPr>
        <p:txBody>
          <a:bodyPr lIns="0" tIns="0" rIns="0" bIns="0" anchor="ctr"/>
          <a:lstStyle/>
          <a:p>
            <a:pPr eaLnBrk="1" fontAlgn="auto" hangingPunct="1">
              <a:spcBef>
                <a:spcPts val="0"/>
              </a:spcBef>
              <a:spcAft>
                <a:spcPts val="0"/>
              </a:spcAft>
              <a:defRPr/>
            </a:pPr>
            <a:r>
              <a:rPr lang="en-GB" sz="1200" kern="0" dirty="0">
                <a:solidFill>
                  <a:srgbClr val="58595B"/>
                </a:solidFill>
                <a:latin typeface="+mn-lt"/>
              </a:rPr>
              <a:t>At time of scheduled treatment, Grade 3–4 neutropenia which delays dosing </a:t>
            </a:r>
            <a:r>
              <a:rPr lang="en-GB" sz="1200" b="1" kern="0" dirty="0">
                <a:solidFill>
                  <a:srgbClr val="58595B"/>
                </a:solidFill>
                <a:latin typeface="+mn-lt"/>
              </a:rPr>
              <a:t>beyond</a:t>
            </a:r>
            <a:r>
              <a:rPr lang="en-GB" sz="1200" kern="0" dirty="0">
                <a:solidFill>
                  <a:srgbClr val="58595B"/>
                </a:solidFill>
                <a:latin typeface="+mn-lt"/>
              </a:rPr>
              <a:t> 3 weeks for recovery to ≤Grade 1</a:t>
            </a:r>
          </a:p>
        </p:txBody>
      </p:sp>
      <p:sp>
        <p:nvSpPr>
          <p:cNvPr id="135" name="TextBox 134">
            <a:extLst>
              <a:ext uri="{FF2B5EF4-FFF2-40B4-BE49-F238E27FC236}">
                <a16:creationId xmlns:a16="http://schemas.microsoft.com/office/drawing/2014/main" id="{E213F8DF-81DC-460E-7749-4C1249219045}"/>
              </a:ext>
            </a:extLst>
          </p:cNvPr>
          <p:cNvSpPr txBox="1"/>
          <p:nvPr/>
        </p:nvSpPr>
        <p:spPr>
          <a:xfrm>
            <a:off x="4130675" y="2789238"/>
            <a:ext cx="1371600" cy="615950"/>
          </a:xfrm>
          <a:prstGeom prst="rect">
            <a:avLst/>
          </a:prstGeom>
          <a:noFill/>
        </p:spPr>
        <p:txBody>
          <a:bodyPr lIns="0" tIns="0" rIns="0" bIns="0">
            <a:spAutoFit/>
          </a:bodyPr>
          <a:lstStyle/>
          <a:p>
            <a:pPr algn="ctr" eaLnBrk="1" fontAlgn="auto" hangingPunct="1">
              <a:spcBef>
                <a:spcPts val="0"/>
              </a:spcBef>
              <a:spcAft>
                <a:spcPts val="0"/>
              </a:spcAft>
              <a:defRPr/>
            </a:pPr>
            <a:r>
              <a:rPr lang="en-GB" sz="1000" kern="0" dirty="0">
                <a:solidFill>
                  <a:srgbClr val="00BF6F"/>
                </a:solidFill>
                <a:latin typeface="+mn-lt"/>
              </a:rPr>
              <a:t>Administer</a:t>
            </a:r>
            <a:br>
              <a:rPr lang="en-GB" sz="1000" kern="0" dirty="0">
                <a:solidFill>
                  <a:srgbClr val="00BF6F"/>
                </a:solidFill>
                <a:latin typeface="+mn-lt"/>
              </a:rPr>
            </a:br>
            <a:r>
              <a:rPr lang="en-GB" sz="1000" kern="0" dirty="0">
                <a:solidFill>
                  <a:srgbClr val="00BF6F"/>
                </a:solidFill>
                <a:latin typeface="+mn-lt"/>
              </a:rPr>
              <a:t>reactive G-CSF</a:t>
            </a:r>
          </a:p>
          <a:p>
            <a:pPr algn="ctr" eaLnBrk="1" fontAlgn="auto" hangingPunct="1">
              <a:spcBef>
                <a:spcPts val="0"/>
              </a:spcBef>
              <a:spcAft>
                <a:spcPts val="0"/>
              </a:spcAft>
              <a:defRPr/>
            </a:pPr>
            <a:r>
              <a:rPr lang="en-US" sz="1000" kern="0" dirty="0">
                <a:solidFill>
                  <a:srgbClr val="00BF6F"/>
                </a:solidFill>
                <a:latin typeface="+mn-lt"/>
              </a:rPr>
              <a:t>as soon as clinically indicated</a:t>
            </a:r>
            <a:endParaRPr lang="en-GB" sz="1000" kern="0" dirty="0">
              <a:solidFill>
                <a:srgbClr val="00BF6F"/>
              </a:solidFill>
              <a:latin typeface="+mn-lt"/>
            </a:endParaRPr>
          </a:p>
        </p:txBody>
      </p:sp>
      <p:sp>
        <p:nvSpPr>
          <p:cNvPr id="136" name="TextBox 135">
            <a:extLst>
              <a:ext uri="{FF2B5EF4-FFF2-40B4-BE49-F238E27FC236}">
                <a16:creationId xmlns:a16="http://schemas.microsoft.com/office/drawing/2014/main" id="{75DDDDE9-5805-B025-441F-CA5B4295F477}"/>
              </a:ext>
            </a:extLst>
          </p:cNvPr>
          <p:cNvSpPr txBox="1"/>
          <p:nvPr/>
        </p:nvSpPr>
        <p:spPr>
          <a:xfrm>
            <a:off x="5715000" y="2741613"/>
            <a:ext cx="1447800" cy="784225"/>
          </a:xfrm>
          <a:prstGeom prst="rect">
            <a:avLst/>
          </a:prstGeom>
          <a:noFill/>
        </p:spPr>
        <p:txBody>
          <a:bodyPr lIns="0" tIns="0" rIns="0" bIns="0">
            <a:spAutoFit/>
          </a:bodyPr>
          <a:lstStyle/>
          <a:p>
            <a:pPr algn="ctr" eaLnBrk="1" fontAlgn="auto" hangingPunct="1">
              <a:spcBef>
                <a:spcPts val="0"/>
              </a:spcBef>
              <a:spcAft>
                <a:spcPts val="0"/>
              </a:spcAft>
              <a:defRPr/>
            </a:pPr>
            <a:r>
              <a:rPr lang="en-GB" sz="1100" kern="0" dirty="0">
                <a:solidFill>
                  <a:srgbClr val="00BF6F"/>
                </a:solidFill>
                <a:latin typeface="+mn-lt"/>
              </a:rPr>
              <a:t>dose reduction</a:t>
            </a:r>
          </a:p>
          <a:p>
            <a:pPr algn="ctr" eaLnBrk="1" fontAlgn="auto" hangingPunct="1">
              <a:spcBef>
                <a:spcPts val="0"/>
              </a:spcBef>
              <a:spcAft>
                <a:spcPts val="0"/>
              </a:spcAft>
              <a:defRPr/>
            </a:pPr>
            <a:r>
              <a:rPr lang="en-GB" sz="1000" kern="0" dirty="0">
                <a:solidFill>
                  <a:srgbClr val="00BF6F"/>
                </a:solidFill>
                <a:latin typeface="+mn-lt"/>
              </a:rPr>
              <a:t>(7.5 mg/kg)</a:t>
            </a:r>
          </a:p>
          <a:p>
            <a:pPr algn="ctr" eaLnBrk="1" fontAlgn="auto" hangingPunct="1">
              <a:spcBef>
                <a:spcPts val="0"/>
              </a:spcBef>
              <a:spcAft>
                <a:spcPts val="0"/>
              </a:spcAft>
              <a:defRPr/>
            </a:pPr>
            <a:r>
              <a:rPr lang="en-US" sz="1000" kern="0" dirty="0">
                <a:solidFill>
                  <a:srgbClr val="00BF6F"/>
                </a:solidFill>
                <a:latin typeface="+mn-lt"/>
              </a:rPr>
              <a:t>administer G-CSF as soon as clinically indicated</a:t>
            </a:r>
            <a:endParaRPr lang="en-GB" sz="1000" kern="0" dirty="0">
              <a:solidFill>
                <a:srgbClr val="00BF6F"/>
              </a:solidFill>
              <a:latin typeface="+mn-lt"/>
            </a:endParaRPr>
          </a:p>
        </p:txBody>
      </p:sp>
      <p:sp>
        <p:nvSpPr>
          <p:cNvPr id="137" name="TextBox 136">
            <a:extLst>
              <a:ext uri="{FF2B5EF4-FFF2-40B4-BE49-F238E27FC236}">
                <a16:creationId xmlns:a16="http://schemas.microsoft.com/office/drawing/2014/main" id="{72CBFE5D-2A62-EA50-D97B-A1198B602753}"/>
              </a:ext>
            </a:extLst>
          </p:cNvPr>
          <p:cNvSpPr txBox="1"/>
          <p:nvPr/>
        </p:nvSpPr>
        <p:spPr>
          <a:xfrm>
            <a:off x="7366000" y="2741613"/>
            <a:ext cx="1371600" cy="954087"/>
          </a:xfrm>
          <a:prstGeom prst="rect">
            <a:avLst/>
          </a:prstGeom>
          <a:noFill/>
        </p:spPr>
        <p:txBody>
          <a:bodyPr lIns="0" tIns="0" rIns="0" bIns="0">
            <a:spAutoFit/>
          </a:bodyPr>
          <a:lstStyle/>
          <a:p>
            <a:pPr algn="ctr" eaLnBrk="1" fontAlgn="auto" hangingPunct="1">
              <a:spcBef>
                <a:spcPts val="0"/>
              </a:spcBef>
              <a:spcAft>
                <a:spcPts val="0"/>
              </a:spcAft>
              <a:defRPr/>
            </a:pPr>
            <a:r>
              <a:rPr lang="en-GB" sz="1100" kern="0" dirty="0">
                <a:solidFill>
                  <a:srgbClr val="00BF6F"/>
                </a:solidFill>
                <a:latin typeface="+mn-lt"/>
              </a:rPr>
              <a:t>dose reduction</a:t>
            </a:r>
          </a:p>
          <a:p>
            <a:pPr algn="ctr" eaLnBrk="1" fontAlgn="auto" hangingPunct="1">
              <a:spcBef>
                <a:spcPts val="0"/>
              </a:spcBef>
              <a:spcAft>
                <a:spcPts val="0"/>
              </a:spcAft>
              <a:defRPr/>
            </a:pPr>
            <a:r>
              <a:rPr lang="en-GB" sz="1000" kern="0" dirty="0">
                <a:solidFill>
                  <a:srgbClr val="00BF6F"/>
                </a:solidFill>
                <a:latin typeface="+mn-lt"/>
              </a:rPr>
              <a:t>(5 mg/kg)</a:t>
            </a:r>
          </a:p>
          <a:p>
            <a:pPr algn="ctr" eaLnBrk="1" fontAlgn="auto" hangingPunct="1">
              <a:spcBef>
                <a:spcPts val="0"/>
              </a:spcBef>
              <a:spcAft>
                <a:spcPts val="0"/>
              </a:spcAft>
              <a:defRPr/>
            </a:pPr>
            <a:r>
              <a:rPr lang="en-US" sz="1000" kern="0" dirty="0">
                <a:solidFill>
                  <a:srgbClr val="00BF6F"/>
                </a:solidFill>
                <a:latin typeface="+mn-lt"/>
              </a:rPr>
              <a:t>administer G-CSF as soon as clinically indicated</a:t>
            </a:r>
          </a:p>
          <a:p>
            <a:pPr algn="ctr" eaLnBrk="1" fontAlgn="auto" hangingPunct="1">
              <a:spcBef>
                <a:spcPts val="0"/>
              </a:spcBef>
              <a:spcAft>
                <a:spcPts val="0"/>
              </a:spcAft>
              <a:defRPr/>
            </a:pPr>
            <a:endParaRPr lang="en-GB" sz="1100" kern="0" dirty="0">
              <a:solidFill>
                <a:srgbClr val="00BF6F"/>
              </a:solidFill>
              <a:latin typeface="+mn-lt"/>
            </a:endParaRPr>
          </a:p>
        </p:txBody>
      </p:sp>
      <p:sp>
        <p:nvSpPr>
          <p:cNvPr id="138" name="TextBox 137">
            <a:extLst>
              <a:ext uri="{FF2B5EF4-FFF2-40B4-BE49-F238E27FC236}">
                <a16:creationId xmlns:a16="http://schemas.microsoft.com/office/drawing/2014/main" id="{0B8EEBC6-3FA6-7AB4-B1DE-A38552168287}"/>
              </a:ext>
            </a:extLst>
          </p:cNvPr>
          <p:cNvSpPr txBox="1"/>
          <p:nvPr/>
        </p:nvSpPr>
        <p:spPr>
          <a:xfrm>
            <a:off x="8940800" y="2741613"/>
            <a:ext cx="1371600" cy="968375"/>
          </a:xfrm>
          <a:prstGeom prst="rect">
            <a:avLst/>
          </a:prstGeom>
          <a:noFill/>
        </p:spPr>
        <p:txBody>
          <a:bodyPr lIns="0" tIns="0" rIns="0" bIns="0">
            <a:spAutoFit/>
          </a:bodyPr>
          <a:lstStyle/>
          <a:p>
            <a:pPr algn="ctr" eaLnBrk="1" fontAlgn="auto" hangingPunct="1">
              <a:spcBef>
                <a:spcPts val="0"/>
              </a:spcBef>
              <a:spcAft>
                <a:spcPts val="0"/>
              </a:spcAft>
              <a:defRPr/>
            </a:pPr>
            <a:r>
              <a:rPr lang="en-GB" sz="1100" kern="0" dirty="0">
                <a:solidFill>
                  <a:srgbClr val="00BF6F"/>
                </a:solidFill>
                <a:latin typeface="+mn-lt"/>
              </a:rPr>
              <a:t>Discontinue</a:t>
            </a:r>
          </a:p>
          <a:p>
            <a:pPr algn="ctr" eaLnBrk="1" fontAlgn="auto" hangingPunct="1">
              <a:spcBef>
                <a:spcPts val="0"/>
              </a:spcBef>
              <a:spcAft>
                <a:spcPts val="0"/>
              </a:spcAft>
              <a:defRPr/>
            </a:pPr>
            <a:r>
              <a:rPr lang="en-GB" sz="1100" kern="0" dirty="0">
                <a:solidFill>
                  <a:srgbClr val="00BF6F"/>
                </a:solidFill>
                <a:latin typeface="+mn-lt"/>
              </a:rPr>
              <a:t>Treatment</a:t>
            </a:r>
          </a:p>
          <a:p>
            <a:pPr algn="ctr" eaLnBrk="1" fontAlgn="auto" hangingPunct="1">
              <a:spcBef>
                <a:spcPts val="0"/>
              </a:spcBef>
              <a:spcAft>
                <a:spcPts val="0"/>
              </a:spcAft>
              <a:defRPr/>
            </a:pPr>
            <a:r>
              <a:rPr lang="en-US" sz="1000" kern="0" dirty="0">
                <a:solidFill>
                  <a:srgbClr val="00BF6F"/>
                </a:solidFill>
                <a:latin typeface="+mn-lt"/>
              </a:rPr>
              <a:t>administer G-CSF as soon as clinically indicated</a:t>
            </a:r>
          </a:p>
          <a:p>
            <a:pPr algn="ctr" eaLnBrk="1" fontAlgn="auto" hangingPunct="1">
              <a:spcBef>
                <a:spcPts val="0"/>
              </a:spcBef>
              <a:spcAft>
                <a:spcPts val="0"/>
              </a:spcAft>
              <a:defRPr/>
            </a:pPr>
            <a:endParaRPr lang="en-GB" sz="1100" kern="0" dirty="0">
              <a:solidFill>
                <a:srgbClr val="00BF6F"/>
              </a:solidFill>
              <a:latin typeface="+mn-lt"/>
            </a:endParaRPr>
          </a:p>
        </p:txBody>
      </p:sp>
      <p:sp>
        <p:nvSpPr>
          <p:cNvPr id="139" name="TextBox 138">
            <a:extLst>
              <a:ext uri="{FF2B5EF4-FFF2-40B4-BE49-F238E27FC236}">
                <a16:creationId xmlns:a16="http://schemas.microsoft.com/office/drawing/2014/main" id="{CAEF893A-73DA-813F-55A8-6C096B3A73F9}"/>
              </a:ext>
            </a:extLst>
          </p:cNvPr>
          <p:cNvSpPr txBox="1"/>
          <p:nvPr/>
        </p:nvSpPr>
        <p:spPr>
          <a:xfrm>
            <a:off x="5791200" y="2487613"/>
            <a:ext cx="1371600" cy="276225"/>
          </a:xfrm>
          <a:prstGeom prst="rect">
            <a:avLst/>
          </a:prstGeom>
          <a:noFill/>
        </p:spPr>
        <p:txBody>
          <a:bodyPr lIns="0" tIns="0" rIns="0" bIns="0">
            <a:spAutoFit/>
          </a:bodyPr>
          <a:lstStyle/>
          <a:p>
            <a:pPr algn="ctr" eaLnBrk="1" fontAlgn="auto" hangingPunct="1">
              <a:spcBef>
                <a:spcPts val="0"/>
              </a:spcBef>
              <a:spcAft>
                <a:spcPts val="0"/>
              </a:spcAft>
              <a:defRPr/>
            </a:pPr>
            <a:r>
              <a:rPr lang="en-GB" b="1" kern="0">
                <a:solidFill>
                  <a:srgbClr val="00BF6F"/>
                </a:solidFill>
                <a:latin typeface="+mn-lt"/>
              </a:rPr>
              <a:t>25%</a:t>
            </a:r>
          </a:p>
        </p:txBody>
      </p:sp>
      <p:sp>
        <p:nvSpPr>
          <p:cNvPr id="140" name="TextBox 139">
            <a:extLst>
              <a:ext uri="{FF2B5EF4-FFF2-40B4-BE49-F238E27FC236}">
                <a16:creationId xmlns:a16="http://schemas.microsoft.com/office/drawing/2014/main" id="{899E6569-EE4F-00DA-5115-ECC98E2BEB26}"/>
              </a:ext>
            </a:extLst>
          </p:cNvPr>
          <p:cNvSpPr txBox="1"/>
          <p:nvPr/>
        </p:nvSpPr>
        <p:spPr>
          <a:xfrm>
            <a:off x="7366000" y="2487613"/>
            <a:ext cx="1371600" cy="276225"/>
          </a:xfrm>
          <a:prstGeom prst="rect">
            <a:avLst/>
          </a:prstGeom>
          <a:noFill/>
        </p:spPr>
        <p:txBody>
          <a:bodyPr lIns="0" tIns="0" rIns="0" bIns="0">
            <a:spAutoFit/>
          </a:bodyPr>
          <a:lstStyle/>
          <a:p>
            <a:pPr algn="ctr" eaLnBrk="1" fontAlgn="auto" hangingPunct="1">
              <a:spcBef>
                <a:spcPts val="0"/>
              </a:spcBef>
              <a:spcAft>
                <a:spcPts val="0"/>
              </a:spcAft>
              <a:defRPr/>
            </a:pPr>
            <a:r>
              <a:rPr lang="en-GB" b="1" kern="0">
                <a:solidFill>
                  <a:srgbClr val="00BF6F"/>
                </a:solidFill>
                <a:latin typeface="+mn-lt"/>
              </a:rPr>
              <a:t>50%</a:t>
            </a:r>
          </a:p>
        </p:txBody>
      </p:sp>
      <p:sp>
        <p:nvSpPr>
          <p:cNvPr id="141" name="TextBox 140">
            <a:extLst>
              <a:ext uri="{FF2B5EF4-FFF2-40B4-BE49-F238E27FC236}">
                <a16:creationId xmlns:a16="http://schemas.microsoft.com/office/drawing/2014/main" id="{F036D368-A872-13C1-2E15-15A2BC0EBF7F}"/>
              </a:ext>
            </a:extLst>
          </p:cNvPr>
          <p:cNvSpPr txBox="1"/>
          <p:nvPr/>
        </p:nvSpPr>
        <p:spPr>
          <a:xfrm>
            <a:off x="4183063" y="5046663"/>
            <a:ext cx="1371600" cy="846137"/>
          </a:xfrm>
          <a:prstGeom prst="rect">
            <a:avLst/>
          </a:prstGeom>
          <a:noFill/>
        </p:spPr>
        <p:txBody>
          <a:bodyPr lIns="0" tIns="0" rIns="0" bIns="0">
            <a:spAutoFit/>
          </a:bodyPr>
          <a:lstStyle/>
          <a:p>
            <a:pPr algn="ctr" eaLnBrk="1" fontAlgn="auto" hangingPunct="1">
              <a:spcBef>
                <a:spcPts val="0"/>
              </a:spcBef>
              <a:spcAft>
                <a:spcPts val="0"/>
              </a:spcAft>
              <a:defRPr/>
            </a:pPr>
            <a:r>
              <a:rPr lang="en-GB" sz="1100" kern="0" dirty="0">
                <a:solidFill>
                  <a:srgbClr val="00BF6F"/>
                </a:solidFill>
                <a:latin typeface="+mn-lt"/>
              </a:rPr>
              <a:t>Discontinue</a:t>
            </a:r>
          </a:p>
          <a:p>
            <a:pPr algn="ctr" eaLnBrk="1" fontAlgn="auto" hangingPunct="1">
              <a:spcBef>
                <a:spcPts val="0"/>
              </a:spcBef>
              <a:spcAft>
                <a:spcPts val="0"/>
              </a:spcAft>
              <a:defRPr/>
            </a:pPr>
            <a:r>
              <a:rPr lang="en-GB" sz="1100" kern="0" dirty="0">
                <a:solidFill>
                  <a:srgbClr val="00BF6F"/>
                </a:solidFill>
                <a:latin typeface="+mn-lt"/>
              </a:rPr>
              <a:t>Treatment</a:t>
            </a:r>
            <a:r>
              <a:rPr lang="en-US" sz="1100" kern="0" dirty="0">
                <a:solidFill>
                  <a:srgbClr val="00BF6F"/>
                </a:solidFill>
                <a:latin typeface="+mn-lt"/>
              </a:rPr>
              <a:t>,</a:t>
            </a:r>
          </a:p>
          <a:p>
            <a:pPr algn="ctr" eaLnBrk="1" fontAlgn="auto" hangingPunct="1">
              <a:spcBef>
                <a:spcPts val="0"/>
              </a:spcBef>
              <a:spcAft>
                <a:spcPts val="0"/>
              </a:spcAft>
              <a:defRPr/>
            </a:pPr>
            <a:r>
              <a:rPr lang="en-US" sz="1100" kern="0" dirty="0">
                <a:solidFill>
                  <a:srgbClr val="00BF6F"/>
                </a:solidFill>
                <a:latin typeface="+mn-lt"/>
              </a:rPr>
              <a:t>administer G-CSF as soon as clinically indicated</a:t>
            </a:r>
            <a:endParaRPr lang="en-GB" sz="1100" kern="0" dirty="0">
              <a:solidFill>
                <a:srgbClr val="00BF6F"/>
              </a:solidFill>
              <a:latin typeface="+mn-lt"/>
            </a:endParaRPr>
          </a:p>
        </p:txBody>
      </p:sp>
      <p:sp>
        <p:nvSpPr>
          <p:cNvPr id="142" name="TextBox 141">
            <a:extLst>
              <a:ext uri="{FF2B5EF4-FFF2-40B4-BE49-F238E27FC236}">
                <a16:creationId xmlns:a16="http://schemas.microsoft.com/office/drawing/2014/main" id="{304AA490-9E66-FA10-48E5-3B5EE0EE328F}"/>
              </a:ext>
            </a:extLst>
          </p:cNvPr>
          <p:cNvSpPr txBox="1"/>
          <p:nvPr/>
        </p:nvSpPr>
        <p:spPr>
          <a:xfrm>
            <a:off x="417513" y="6219825"/>
            <a:ext cx="11271250" cy="307975"/>
          </a:xfrm>
          <a:prstGeom prst="rect">
            <a:avLst/>
          </a:prstGeom>
          <a:solidFill>
            <a:schemeClr val="bg2"/>
          </a:solidFill>
        </p:spPr>
        <p:txBody>
          <a:bodyPr>
            <a:spAutoFit/>
          </a:bodyPr>
          <a:lstStyle/>
          <a:p>
            <a:pPr eaLnBrk="1" fontAlgn="auto" hangingPunct="1">
              <a:spcBef>
                <a:spcPts val="0"/>
              </a:spcBef>
              <a:spcAft>
                <a:spcPts val="0"/>
              </a:spcAft>
              <a:defRPr/>
            </a:pPr>
            <a:r>
              <a:rPr lang="en-US" sz="1400" kern="0" dirty="0">
                <a:solidFill>
                  <a:srgbClr val="000000"/>
                </a:solidFill>
                <a:latin typeface="Arial"/>
              </a:rPr>
              <a:t>The </a:t>
            </a:r>
            <a:r>
              <a:rPr lang="en-US" sz="1400" kern="0" dirty="0" err="1">
                <a:solidFill>
                  <a:srgbClr val="000000"/>
                </a:solidFill>
                <a:latin typeface="Arial"/>
              </a:rPr>
              <a:t>sacituzumab</a:t>
            </a:r>
            <a:r>
              <a:rPr lang="en-US" sz="1400" kern="0" dirty="0">
                <a:solidFill>
                  <a:srgbClr val="000000"/>
                </a:solidFill>
                <a:latin typeface="Arial"/>
              </a:rPr>
              <a:t> </a:t>
            </a:r>
            <a:r>
              <a:rPr lang="en-US" sz="1400" kern="0" dirty="0" err="1">
                <a:solidFill>
                  <a:srgbClr val="000000"/>
                </a:solidFill>
                <a:latin typeface="Arial"/>
              </a:rPr>
              <a:t>govitecan</a:t>
            </a:r>
            <a:r>
              <a:rPr lang="en-US" sz="1400" kern="0" dirty="0">
                <a:solidFill>
                  <a:srgbClr val="000000"/>
                </a:solidFill>
                <a:latin typeface="Arial"/>
              </a:rPr>
              <a:t> dose should not be re-escalated after a dose reduction for adverse reactions has been made </a:t>
            </a:r>
            <a:endParaRPr lang="en-US" sz="1400" kern="0" dirty="0">
              <a:solidFill>
                <a:sysClr val="windowText" lastClr="000000"/>
              </a:solidFill>
              <a:latin typeface="Arial"/>
            </a:endParaRP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itle 4">
            <a:extLst>
              <a:ext uri="{FF2B5EF4-FFF2-40B4-BE49-F238E27FC236}">
                <a16:creationId xmlns:a16="http://schemas.microsoft.com/office/drawing/2014/main" id="{E75872EC-AC1F-F290-2EDE-CF061ECDC76C}"/>
              </a:ext>
            </a:extLst>
          </p:cNvPr>
          <p:cNvSpPr>
            <a:spLocks noGrp="1" noChangeArrowheads="1"/>
          </p:cNvSpPr>
          <p:nvPr>
            <p:ph type="title" idx="4294967295"/>
          </p:nvPr>
        </p:nvSpPr>
        <p:spPr>
          <a:xfrm>
            <a:off x="122238" y="-400050"/>
            <a:ext cx="11307762" cy="1343025"/>
          </a:xfrm>
        </p:spPr>
        <p:txBody>
          <a:bodyPr/>
          <a:lstStyle/>
          <a:p>
            <a:pPr eaLnBrk="1" hangingPunct="1"/>
            <a:r>
              <a:rPr lang="en-GB" altLang="en-US" sz="2800">
                <a:latin typeface="Arial" panose="020B0604020202020204" pitchFamily="34" charset="0"/>
                <a:cs typeface="Arial" panose="020B0604020202020204" pitchFamily="34" charset="0"/>
              </a:rPr>
              <a:t>Dose modifications can be made as needed to help manage diarrhoea and other non-neutropenic toxcity</a:t>
            </a:r>
            <a:r>
              <a:rPr lang="en-GB" altLang="en-US" sz="2800" baseline="30000">
                <a:latin typeface="Arial" panose="020B0604020202020204" pitchFamily="34" charset="0"/>
                <a:cs typeface="Arial" panose="020B0604020202020204" pitchFamily="34" charset="0"/>
              </a:rPr>
              <a:t>1</a:t>
            </a:r>
          </a:p>
        </p:txBody>
      </p:sp>
      <p:sp>
        <p:nvSpPr>
          <p:cNvPr id="3" name="Slide Number Placeholder 1">
            <a:extLst>
              <a:ext uri="{FF2B5EF4-FFF2-40B4-BE49-F238E27FC236}">
                <a16:creationId xmlns:a16="http://schemas.microsoft.com/office/drawing/2014/main" id="{7A9DA7E3-A6A8-35D8-BB46-05BD7FBA6813}"/>
              </a:ext>
            </a:extLst>
          </p:cNvPr>
          <p:cNvSpPr>
            <a:spLocks noGrp="1"/>
          </p:cNvSpPr>
          <p:nvPr>
            <p:ph type="sldNum" sz="quarter" idx="13"/>
          </p:nvPr>
        </p:nvSpPr>
        <p:spPr/>
        <p:txBody>
          <a:bodyPr/>
          <a:lstStyle/>
          <a:p>
            <a:pPr algn="r">
              <a:defRPr/>
            </a:pPr>
            <a:fld id="{0DCD4A56-EE17-4148-AAEE-696BBFDE9A09}" type="slidenum">
              <a:rPr lang="en-US" kern="0">
                <a:solidFill>
                  <a:srgbClr val="00BF6F"/>
                </a:solidFill>
                <a:latin typeface="Arial"/>
              </a:rPr>
              <a:pPr algn="r">
                <a:defRPr/>
              </a:pPr>
              <a:t>44</a:t>
            </a:fld>
            <a:endParaRPr lang="en-US" kern="0">
              <a:solidFill>
                <a:srgbClr val="00BF6F"/>
              </a:solidFill>
              <a:latin typeface="Arial"/>
            </a:endParaRPr>
          </a:p>
        </p:txBody>
      </p:sp>
      <p:sp>
        <p:nvSpPr>
          <p:cNvPr id="6" name="Text Placeholder 5">
            <a:extLst>
              <a:ext uri="{FF2B5EF4-FFF2-40B4-BE49-F238E27FC236}">
                <a16:creationId xmlns:a16="http://schemas.microsoft.com/office/drawing/2014/main" id="{1FDB77DE-BCB0-A495-677F-03ED95975512}"/>
              </a:ext>
            </a:extLst>
          </p:cNvPr>
          <p:cNvSpPr txBox="1">
            <a:spLocks/>
          </p:cNvSpPr>
          <p:nvPr/>
        </p:nvSpPr>
        <p:spPr>
          <a:xfrm>
            <a:off x="381000" y="6248400"/>
            <a:ext cx="9475788" cy="533400"/>
          </a:xfrm>
          <a:prstGeom prst="rect">
            <a:avLst/>
          </a:prstGeom>
        </p:spPr>
        <p:txBody>
          <a:bodyPr anchor="b"/>
          <a:lstStyle>
            <a:lvl1pPr marL="0">
              <a:lnSpc>
                <a:spcPct val="90000"/>
              </a:lnSpc>
              <a:spcBef>
                <a:spcPts val="600"/>
              </a:spcBef>
              <a:defRPr sz="2200" b="1">
                <a:solidFill>
                  <a:schemeClr val="accent1"/>
                </a:solidFill>
                <a:latin typeface="+mn-lt"/>
                <a:ea typeface="+mn-ea"/>
                <a:cs typeface="+mn-cs"/>
              </a:defRPr>
            </a:lvl1pPr>
            <a:lvl2pPr marL="171450" indent="-171450">
              <a:lnSpc>
                <a:spcPct val="90000"/>
              </a:lnSpc>
              <a:spcBef>
                <a:spcPts val="600"/>
              </a:spcBef>
              <a:buClr>
                <a:schemeClr val="accent1"/>
              </a:buClr>
              <a:buFont typeface="Arial" panose="020B0604020202020204" pitchFamily="34" charset="0"/>
              <a:buChar char="•"/>
              <a:defRPr sz="1800">
                <a:solidFill>
                  <a:schemeClr val="tx2">
                    <a:lumMod val="50000"/>
                  </a:schemeClr>
                </a:solidFill>
                <a:latin typeface="+mn-lt"/>
                <a:ea typeface="+mn-ea"/>
                <a:cs typeface="+mn-cs"/>
              </a:defRPr>
            </a:lvl2pPr>
            <a:lvl3pPr marL="568325" indent="-165100">
              <a:lnSpc>
                <a:spcPct val="90000"/>
              </a:lnSpc>
              <a:spcBef>
                <a:spcPts val="600"/>
              </a:spcBef>
              <a:buClr>
                <a:schemeClr val="accent1"/>
              </a:buClr>
              <a:buFont typeface="Calibri" panose="020F0502020204030204" pitchFamily="34" charset="0"/>
              <a:buChar char="–"/>
              <a:defRPr sz="1600">
                <a:solidFill>
                  <a:schemeClr val="tx2">
                    <a:lumMod val="50000"/>
                  </a:schemeClr>
                </a:solidFill>
                <a:latin typeface="+mn-lt"/>
                <a:ea typeface="+mn-ea"/>
                <a:cs typeface="+mn-cs"/>
              </a:defRPr>
            </a:lvl3pPr>
            <a:lvl4pPr marL="914400" indent="-171450">
              <a:lnSpc>
                <a:spcPct val="90000"/>
              </a:lnSpc>
              <a:spcBef>
                <a:spcPts val="600"/>
              </a:spcBef>
              <a:buClr>
                <a:schemeClr val="accent1"/>
              </a:buClr>
              <a:buSzPct val="91000"/>
              <a:buFont typeface="Courier New" panose="02070309020205020404" pitchFamily="49" charset="0"/>
              <a:buChar char="o"/>
              <a:defRPr sz="1400">
                <a:solidFill>
                  <a:schemeClr val="tx2">
                    <a:lumMod val="50000"/>
                  </a:schemeClr>
                </a:solidFill>
                <a:latin typeface="+mn-lt"/>
                <a:ea typeface="+mn-ea"/>
                <a:cs typeface="+mn-cs"/>
              </a:defRPr>
            </a:lvl4pPr>
            <a:lvl5pPr marL="1127125" indent="-150813">
              <a:lnSpc>
                <a:spcPct val="90000"/>
              </a:lnSpc>
              <a:spcBef>
                <a:spcPts val="600"/>
              </a:spcBef>
              <a:buClr>
                <a:schemeClr val="accent1"/>
              </a:buClr>
              <a:buSzPct val="80000"/>
              <a:buFont typeface="Arial" panose="020B0604020202020204" pitchFamily="34" charset="0"/>
              <a:buChar char="♦"/>
              <a:defRPr sz="1200">
                <a:solidFill>
                  <a:schemeClr val="tx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5088" indent="-65088" eaLnBrk="1" fontAlgn="auto" hangingPunct="1">
              <a:lnSpc>
                <a:spcPct val="100000"/>
              </a:lnSpc>
              <a:spcBef>
                <a:spcPts val="0"/>
              </a:spcBef>
              <a:spcAft>
                <a:spcPts val="0"/>
              </a:spcAft>
              <a:defRPr/>
            </a:pPr>
            <a:r>
              <a:rPr lang="en-GB" sz="800" b="0" kern="0" dirty="0">
                <a:solidFill>
                  <a:srgbClr val="58595B"/>
                </a:solidFill>
                <a:cs typeface="Arial"/>
              </a:rPr>
              <a:t>1. </a:t>
            </a:r>
            <a:r>
              <a:rPr lang="en-US" sz="800" b="0" kern="0" spc="-10" dirty="0">
                <a:solidFill>
                  <a:srgbClr val="58595B"/>
                </a:solidFill>
                <a:cs typeface="Arial"/>
              </a:rPr>
              <a:t>TRODELVY (</a:t>
            </a:r>
            <a:r>
              <a:rPr lang="en-US" sz="800" b="0" kern="0" spc="-10" dirty="0" err="1">
                <a:solidFill>
                  <a:srgbClr val="58595B"/>
                </a:solidFill>
                <a:cs typeface="Arial"/>
              </a:rPr>
              <a:t>sacituzumab</a:t>
            </a:r>
            <a:r>
              <a:rPr lang="en-US" sz="800" b="0" kern="0" spc="-10" dirty="0">
                <a:solidFill>
                  <a:srgbClr val="58595B"/>
                </a:solidFill>
                <a:cs typeface="Arial"/>
              </a:rPr>
              <a:t> </a:t>
            </a:r>
            <a:r>
              <a:rPr lang="en-US" sz="800" b="0" kern="0" spc="-10" dirty="0" err="1">
                <a:solidFill>
                  <a:srgbClr val="58595B"/>
                </a:solidFill>
                <a:cs typeface="Arial"/>
              </a:rPr>
              <a:t>govitecan</a:t>
            </a:r>
            <a:r>
              <a:rPr lang="en-US" sz="800" b="0" kern="0" spc="-10" dirty="0">
                <a:solidFill>
                  <a:srgbClr val="58595B"/>
                </a:solidFill>
                <a:cs typeface="Arial"/>
              </a:rPr>
              <a:t>) prescribing information approved by Israeli ministry of health</a:t>
            </a:r>
            <a:endParaRPr lang="en-GB" sz="800" b="0" kern="0" dirty="0">
              <a:solidFill>
                <a:srgbClr val="58595B"/>
              </a:solidFill>
              <a:cs typeface="Arial"/>
            </a:endParaRPr>
          </a:p>
        </p:txBody>
      </p:sp>
      <p:sp>
        <p:nvSpPr>
          <p:cNvPr id="7" name="TextBox 6">
            <a:extLst>
              <a:ext uri="{FF2B5EF4-FFF2-40B4-BE49-F238E27FC236}">
                <a16:creationId xmlns:a16="http://schemas.microsoft.com/office/drawing/2014/main" id="{227C02FD-B557-749D-B365-F04932113D43}"/>
              </a:ext>
            </a:extLst>
          </p:cNvPr>
          <p:cNvSpPr txBox="1"/>
          <p:nvPr/>
        </p:nvSpPr>
        <p:spPr>
          <a:xfrm>
            <a:off x="474663" y="1416050"/>
            <a:ext cx="4638675" cy="431800"/>
          </a:xfrm>
          <a:prstGeom prst="rect">
            <a:avLst/>
          </a:prstGeom>
          <a:noFill/>
        </p:spPr>
        <p:txBody>
          <a:bodyPr lIns="0" tIns="0" rIns="0" bIns="0">
            <a:spAutoFit/>
          </a:bodyPr>
          <a:lstStyle/>
          <a:p>
            <a:pPr algn="ctr" eaLnBrk="1" fontAlgn="auto" hangingPunct="1">
              <a:spcBef>
                <a:spcPts val="0"/>
              </a:spcBef>
              <a:spcAft>
                <a:spcPts val="0"/>
              </a:spcAft>
              <a:defRPr/>
            </a:pPr>
            <a:r>
              <a:rPr lang="en-GB" sz="1400" b="1" kern="0">
                <a:solidFill>
                  <a:srgbClr val="003493"/>
                </a:solidFill>
                <a:latin typeface="+mn-lt"/>
              </a:rPr>
              <a:t>ADVERSE</a:t>
            </a:r>
          </a:p>
          <a:p>
            <a:pPr algn="ctr" eaLnBrk="1" fontAlgn="auto" hangingPunct="1">
              <a:spcBef>
                <a:spcPts val="0"/>
              </a:spcBef>
              <a:spcAft>
                <a:spcPts val="0"/>
              </a:spcAft>
              <a:defRPr/>
            </a:pPr>
            <a:r>
              <a:rPr lang="en-GB" sz="1400" b="1" kern="0">
                <a:solidFill>
                  <a:srgbClr val="003493"/>
                </a:solidFill>
                <a:latin typeface="+mn-lt"/>
              </a:rPr>
              <a:t>REACTION</a:t>
            </a:r>
          </a:p>
        </p:txBody>
      </p:sp>
      <p:sp>
        <p:nvSpPr>
          <p:cNvPr id="8" name="TextBox 7">
            <a:extLst>
              <a:ext uri="{FF2B5EF4-FFF2-40B4-BE49-F238E27FC236}">
                <a16:creationId xmlns:a16="http://schemas.microsoft.com/office/drawing/2014/main" id="{23CFDF6B-2471-E968-BAD6-2F3C80711CEA}"/>
              </a:ext>
            </a:extLst>
          </p:cNvPr>
          <p:cNvSpPr txBox="1"/>
          <p:nvPr/>
        </p:nvSpPr>
        <p:spPr>
          <a:xfrm>
            <a:off x="5367338" y="1416050"/>
            <a:ext cx="1371600" cy="431800"/>
          </a:xfrm>
          <a:prstGeom prst="rect">
            <a:avLst/>
          </a:prstGeom>
          <a:noFill/>
        </p:spPr>
        <p:txBody>
          <a:bodyPr lIns="0" tIns="0" rIns="0" bIns="0">
            <a:spAutoFit/>
          </a:bodyPr>
          <a:lstStyle/>
          <a:p>
            <a:pPr algn="ctr" eaLnBrk="1" fontAlgn="auto" hangingPunct="1">
              <a:spcBef>
                <a:spcPts val="0"/>
              </a:spcBef>
              <a:spcAft>
                <a:spcPts val="0"/>
              </a:spcAft>
              <a:defRPr/>
            </a:pPr>
            <a:r>
              <a:rPr lang="en-GB" sz="1400" b="1" kern="0">
                <a:solidFill>
                  <a:srgbClr val="003493"/>
                </a:solidFill>
                <a:latin typeface="+mn-lt"/>
              </a:rPr>
              <a:t>FIRST</a:t>
            </a:r>
            <a:br>
              <a:rPr lang="en-GB" sz="1400" b="1" kern="0">
                <a:solidFill>
                  <a:srgbClr val="003493"/>
                </a:solidFill>
                <a:latin typeface="+mn-lt"/>
              </a:rPr>
            </a:br>
            <a:r>
              <a:rPr lang="en-GB" sz="1400" b="1" kern="0">
                <a:solidFill>
                  <a:srgbClr val="003493"/>
                </a:solidFill>
                <a:latin typeface="+mn-lt"/>
              </a:rPr>
              <a:t>OCCURRENCE</a:t>
            </a:r>
          </a:p>
        </p:txBody>
      </p:sp>
      <p:sp>
        <p:nvSpPr>
          <p:cNvPr id="9" name="TextBox 8">
            <a:extLst>
              <a:ext uri="{FF2B5EF4-FFF2-40B4-BE49-F238E27FC236}">
                <a16:creationId xmlns:a16="http://schemas.microsoft.com/office/drawing/2014/main" id="{E5642DBA-F05E-D77C-970F-A63C597A6B7B}"/>
              </a:ext>
            </a:extLst>
          </p:cNvPr>
          <p:cNvSpPr txBox="1"/>
          <p:nvPr/>
        </p:nvSpPr>
        <p:spPr>
          <a:xfrm>
            <a:off x="6913563" y="1416050"/>
            <a:ext cx="1371600" cy="431800"/>
          </a:xfrm>
          <a:prstGeom prst="rect">
            <a:avLst/>
          </a:prstGeom>
          <a:noFill/>
        </p:spPr>
        <p:txBody>
          <a:bodyPr lIns="0" tIns="0" rIns="0" bIns="0">
            <a:spAutoFit/>
          </a:bodyPr>
          <a:lstStyle/>
          <a:p>
            <a:pPr algn="ctr" eaLnBrk="1" fontAlgn="auto" hangingPunct="1">
              <a:spcBef>
                <a:spcPts val="0"/>
              </a:spcBef>
              <a:spcAft>
                <a:spcPts val="0"/>
              </a:spcAft>
              <a:defRPr/>
            </a:pPr>
            <a:r>
              <a:rPr lang="en-GB" sz="1400" b="1" kern="0">
                <a:solidFill>
                  <a:srgbClr val="003493"/>
                </a:solidFill>
                <a:latin typeface="+mn-lt"/>
              </a:rPr>
              <a:t>SECOND</a:t>
            </a:r>
            <a:br>
              <a:rPr lang="en-GB" sz="1400" b="1" kern="0">
                <a:solidFill>
                  <a:srgbClr val="003493"/>
                </a:solidFill>
                <a:latin typeface="+mn-lt"/>
              </a:rPr>
            </a:br>
            <a:r>
              <a:rPr lang="en-GB" sz="1400" b="1" kern="0">
                <a:solidFill>
                  <a:srgbClr val="003493"/>
                </a:solidFill>
                <a:latin typeface="+mn-lt"/>
              </a:rPr>
              <a:t>OCCURRENCE</a:t>
            </a:r>
          </a:p>
        </p:txBody>
      </p:sp>
      <p:sp>
        <p:nvSpPr>
          <p:cNvPr id="10" name="TextBox 9">
            <a:extLst>
              <a:ext uri="{FF2B5EF4-FFF2-40B4-BE49-F238E27FC236}">
                <a16:creationId xmlns:a16="http://schemas.microsoft.com/office/drawing/2014/main" id="{F1C62B49-B946-52D6-0A63-3BCE130036AA}"/>
              </a:ext>
            </a:extLst>
          </p:cNvPr>
          <p:cNvSpPr txBox="1"/>
          <p:nvPr/>
        </p:nvSpPr>
        <p:spPr>
          <a:xfrm>
            <a:off x="8356600" y="1416050"/>
            <a:ext cx="1371600" cy="431800"/>
          </a:xfrm>
          <a:prstGeom prst="rect">
            <a:avLst/>
          </a:prstGeom>
          <a:noFill/>
        </p:spPr>
        <p:txBody>
          <a:bodyPr lIns="0" tIns="0" rIns="0" bIns="0">
            <a:spAutoFit/>
          </a:bodyPr>
          <a:lstStyle/>
          <a:p>
            <a:pPr algn="ctr" eaLnBrk="1" fontAlgn="auto" hangingPunct="1">
              <a:spcBef>
                <a:spcPts val="0"/>
              </a:spcBef>
              <a:spcAft>
                <a:spcPts val="0"/>
              </a:spcAft>
              <a:defRPr/>
            </a:pPr>
            <a:r>
              <a:rPr lang="en-GB" sz="1400" b="1" kern="0">
                <a:solidFill>
                  <a:srgbClr val="003493"/>
                </a:solidFill>
                <a:latin typeface="+mn-lt"/>
              </a:rPr>
              <a:t>THIRD</a:t>
            </a:r>
            <a:br>
              <a:rPr lang="en-GB" sz="1400" b="1" kern="0">
                <a:solidFill>
                  <a:srgbClr val="003493"/>
                </a:solidFill>
                <a:latin typeface="+mn-lt"/>
              </a:rPr>
            </a:br>
            <a:r>
              <a:rPr lang="en-GB" sz="1400" b="1" kern="0">
                <a:solidFill>
                  <a:srgbClr val="003493"/>
                </a:solidFill>
                <a:latin typeface="+mn-lt"/>
              </a:rPr>
              <a:t>OCCURRENCE</a:t>
            </a:r>
          </a:p>
        </p:txBody>
      </p:sp>
      <p:pic>
        <p:nvPicPr>
          <p:cNvPr id="271369" name="Graphic 10">
            <a:extLst>
              <a:ext uri="{FF2B5EF4-FFF2-40B4-BE49-F238E27FC236}">
                <a16:creationId xmlns:a16="http://schemas.microsoft.com/office/drawing/2014/main" id="{B79B79F0-393F-23CA-F212-E7EF2A4F3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1973263"/>
            <a:ext cx="9194800"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C6A8E3BB-D06F-855E-5C6A-99C696F6F67B}"/>
              </a:ext>
            </a:extLst>
          </p:cNvPr>
          <p:cNvSpPr txBox="1"/>
          <p:nvPr/>
        </p:nvSpPr>
        <p:spPr>
          <a:xfrm>
            <a:off x="677863" y="2257425"/>
            <a:ext cx="4435475" cy="1617663"/>
          </a:xfrm>
          <a:prstGeom prst="rect">
            <a:avLst/>
          </a:prstGeom>
          <a:noFill/>
        </p:spPr>
        <p:txBody>
          <a:bodyPr lIns="0" tIns="0" rIns="0" bIns="0" anchor="ctr"/>
          <a:lstStyle/>
          <a:p>
            <a:pPr eaLnBrk="1" fontAlgn="auto" hangingPunct="1">
              <a:spcBef>
                <a:spcPts val="0"/>
              </a:spcBef>
              <a:spcAft>
                <a:spcPts val="0"/>
              </a:spcAft>
              <a:defRPr/>
            </a:pPr>
            <a:r>
              <a:rPr lang="en-GB" sz="1200" kern="0" dirty="0">
                <a:solidFill>
                  <a:srgbClr val="58595B"/>
                </a:solidFill>
                <a:latin typeface="+mn-lt"/>
              </a:rPr>
              <a:t>Grade 4 non-hematologic toxicity of any duration,</a:t>
            </a:r>
          </a:p>
          <a:p>
            <a:pPr eaLnBrk="1" fontAlgn="auto" hangingPunct="1">
              <a:spcBef>
                <a:spcPts val="0"/>
              </a:spcBef>
              <a:spcAft>
                <a:spcPts val="0"/>
              </a:spcAft>
              <a:defRPr/>
            </a:pPr>
            <a:r>
              <a:rPr lang="en-GB" sz="1200" kern="0" dirty="0">
                <a:solidFill>
                  <a:srgbClr val="58595B"/>
                </a:solidFill>
                <a:latin typeface="+mn-lt"/>
              </a:rPr>
              <a:t>or</a:t>
            </a:r>
          </a:p>
          <a:p>
            <a:pPr eaLnBrk="1" fontAlgn="auto" hangingPunct="1">
              <a:spcBef>
                <a:spcPts val="0"/>
              </a:spcBef>
              <a:spcAft>
                <a:spcPts val="0"/>
              </a:spcAft>
              <a:defRPr/>
            </a:pPr>
            <a:r>
              <a:rPr lang="en-GB" sz="1200" kern="0" dirty="0">
                <a:solidFill>
                  <a:srgbClr val="58595B"/>
                </a:solidFill>
                <a:latin typeface="+mn-lt"/>
              </a:rPr>
              <a:t>Any Grade 3–4 nausea, vomiting, or diarrhoea due to treatment </a:t>
            </a:r>
          </a:p>
          <a:p>
            <a:pPr eaLnBrk="1" fontAlgn="auto" hangingPunct="1">
              <a:spcBef>
                <a:spcPts val="0"/>
              </a:spcBef>
              <a:spcAft>
                <a:spcPts val="0"/>
              </a:spcAft>
              <a:defRPr/>
            </a:pPr>
            <a:r>
              <a:rPr lang="en-GB" sz="1200" kern="0" dirty="0">
                <a:solidFill>
                  <a:srgbClr val="58595B"/>
                </a:solidFill>
                <a:latin typeface="+mn-lt"/>
              </a:rPr>
              <a:t>that is not controlled with antiemetics and anti-diarrhoeal agents,  </a:t>
            </a:r>
          </a:p>
          <a:p>
            <a:pPr eaLnBrk="1" fontAlgn="auto" hangingPunct="1">
              <a:spcBef>
                <a:spcPts val="0"/>
              </a:spcBef>
              <a:spcAft>
                <a:spcPts val="0"/>
              </a:spcAft>
              <a:defRPr/>
            </a:pPr>
            <a:r>
              <a:rPr lang="en-GB" sz="1200" kern="0" dirty="0">
                <a:solidFill>
                  <a:srgbClr val="58595B"/>
                </a:solidFill>
                <a:latin typeface="+mn-lt"/>
              </a:rPr>
              <a:t>or</a:t>
            </a:r>
          </a:p>
          <a:p>
            <a:pPr eaLnBrk="1" fontAlgn="auto" hangingPunct="1">
              <a:spcBef>
                <a:spcPts val="0"/>
              </a:spcBef>
              <a:spcAft>
                <a:spcPts val="0"/>
              </a:spcAft>
              <a:defRPr/>
            </a:pPr>
            <a:r>
              <a:rPr lang="en-GB" sz="1200" kern="0" dirty="0">
                <a:solidFill>
                  <a:srgbClr val="58595B"/>
                </a:solidFill>
                <a:latin typeface="+mn-lt"/>
              </a:rPr>
              <a:t>Other Grade 3–4 non-hematologic toxicity persisting &gt;48 hours despite optimal medical management, </a:t>
            </a:r>
          </a:p>
          <a:p>
            <a:pPr eaLnBrk="1" fontAlgn="auto" hangingPunct="1">
              <a:spcBef>
                <a:spcPts val="0"/>
              </a:spcBef>
              <a:spcAft>
                <a:spcPts val="0"/>
              </a:spcAft>
              <a:defRPr/>
            </a:pPr>
            <a:r>
              <a:rPr lang="en-GB" sz="1200" kern="0" dirty="0">
                <a:solidFill>
                  <a:srgbClr val="58595B"/>
                </a:solidFill>
                <a:latin typeface="+mn-lt"/>
              </a:rPr>
              <a:t>or</a:t>
            </a:r>
          </a:p>
          <a:p>
            <a:pPr eaLnBrk="1" fontAlgn="auto" hangingPunct="1">
              <a:spcBef>
                <a:spcPts val="0"/>
              </a:spcBef>
              <a:spcAft>
                <a:spcPts val="0"/>
              </a:spcAft>
              <a:defRPr/>
            </a:pPr>
            <a:r>
              <a:rPr lang="en-GB" sz="1200" kern="0" dirty="0">
                <a:solidFill>
                  <a:srgbClr val="58595B"/>
                </a:solidFill>
                <a:latin typeface="+mn-lt"/>
              </a:rPr>
              <a:t>At time of scheduled treatment, Grade 3–4 non-neutropenic hematologic or non-hematologic toxicity, which delays dose by 2 or 3 weeks for recovery to ≤Grade 1</a:t>
            </a:r>
          </a:p>
        </p:txBody>
      </p:sp>
      <p:sp>
        <p:nvSpPr>
          <p:cNvPr id="14" name="TextBox 13">
            <a:extLst>
              <a:ext uri="{FF2B5EF4-FFF2-40B4-BE49-F238E27FC236}">
                <a16:creationId xmlns:a16="http://schemas.microsoft.com/office/drawing/2014/main" id="{36EDDE3B-DA4F-9806-C4DB-18A17C9BB0CD}"/>
              </a:ext>
            </a:extLst>
          </p:cNvPr>
          <p:cNvSpPr txBox="1"/>
          <p:nvPr/>
        </p:nvSpPr>
        <p:spPr>
          <a:xfrm>
            <a:off x="677863" y="4492625"/>
            <a:ext cx="4435475" cy="1382713"/>
          </a:xfrm>
          <a:prstGeom prst="rect">
            <a:avLst/>
          </a:prstGeom>
          <a:noFill/>
        </p:spPr>
        <p:txBody>
          <a:bodyPr lIns="0" tIns="0" rIns="0" bIns="0" anchor="ctr"/>
          <a:lstStyle/>
          <a:p>
            <a:pPr eaLnBrk="1" fontAlgn="auto" hangingPunct="1">
              <a:spcBef>
                <a:spcPts val="0"/>
              </a:spcBef>
              <a:spcAft>
                <a:spcPts val="0"/>
              </a:spcAft>
              <a:defRPr/>
            </a:pPr>
            <a:r>
              <a:rPr lang="en-GB" sz="1200" kern="0" dirty="0">
                <a:solidFill>
                  <a:srgbClr val="58595B"/>
                </a:solidFill>
                <a:latin typeface="+mn-lt"/>
              </a:rPr>
              <a:t>In the event of Grade 3–4 non-neutropenic hematologic or </a:t>
            </a:r>
          </a:p>
          <a:p>
            <a:pPr eaLnBrk="1" fontAlgn="auto" hangingPunct="1">
              <a:spcBef>
                <a:spcPts val="0"/>
              </a:spcBef>
              <a:spcAft>
                <a:spcPts val="0"/>
              </a:spcAft>
              <a:defRPr/>
            </a:pPr>
            <a:r>
              <a:rPr lang="en-GB" sz="1200" kern="0" dirty="0">
                <a:solidFill>
                  <a:srgbClr val="58595B"/>
                </a:solidFill>
                <a:latin typeface="+mn-lt"/>
              </a:rPr>
              <a:t>non-hematologic toxicity, Grade 3 nausea or Grade 3–4 vomiting, which </a:t>
            </a:r>
            <a:r>
              <a:rPr lang="en-GB" sz="1200" b="1" kern="0" dirty="0">
                <a:solidFill>
                  <a:srgbClr val="58595B"/>
                </a:solidFill>
                <a:latin typeface="+mn-lt"/>
              </a:rPr>
              <a:t>does not recover to ≤Grade 1 within</a:t>
            </a:r>
            <a:r>
              <a:rPr lang="en-GB" sz="1200" kern="0" dirty="0">
                <a:solidFill>
                  <a:srgbClr val="58595B"/>
                </a:solidFill>
                <a:latin typeface="+mn-lt"/>
              </a:rPr>
              <a:t> 3 weeks</a:t>
            </a:r>
          </a:p>
        </p:txBody>
      </p:sp>
      <p:sp>
        <p:nvSpPr>
          <p:cNvPr id="15" name="TextBox 14">
            <a:extLst>
              <a:ext uri="{FF2B5EF4-FFF2-40B4-BE49-F238E27FC236}">
                <a16:creationId xmlns:a16="http://schemas.microsoft.com/office/drawing/2014/main" id="{75C094A4-E4C8-B843-A22E-2823F9366788}"/>
              </a:ext>
            </a:extLst>
          </p:cNvPr>
          <p:cNvSpPr txBox="1"/>
          <p:nvPr/>
        </p:nvSpPr>
        <p:spPr>
          <a:xfrm>
            <a:off x="5384800" y="3589338"/>
            <a:ext cx="1371600" cy="339725"/>
          </a:xfrm>
          <a:prstGeom prst="rect">
            <a:avLst/>
          </a:prstGeom>
          <a:noFill/>
        </p:spPr>
        <p:txBody>
          <a:bodyPr lIns="0" tIns="0" rIns="0" bIns="0">
            <a:spAutoFit/>
          </a:bodyPr>
          <a:lstStyle/>
          <a:p>
            <a:pPr algn="ctr" eaLnBrk="1" fontAlgn="auto" hangingPunct="1">
              <a:spcBef>
                <a:spcPts val="0"/>
              </a:spcBef>
              <a:spcAft>
                <a:spcPts val="0"/>
              </a:spcAft>
              <a:defRPr/>
            </a:pPr>
            <a:r>
              <a:rPr lang="en-GB" sz="1100" kern="0">
                <a:solidFill>
                  <a:srgbClr val="00BF6F"/>
                </a:solidFill>
                <a:latin typeface="+mn-lt"/>
              </a:rPr>
              <a:t>dose reduction</a:t>
            </a:r>
          </a:p>
          <a:p>
            <a:pPr algn="ctr" eaLnBrk="1" fontAlgn="auto" hangingPunct="1">
              <a:spcBef>
                <a:spcPts val="0"/>
              </a:spcBef>
              <a:spcAft>
                <a:spcPts val="0"/>
              </a:spcAft>
              <a:defRPr/>
            </a:pPr>
            <a:r>
              <a:rPr lang="en-GB" sz="1100" kern="0">
                <a:solidFill>
                  <a:srgbClr val="00BF6F"/>
                </a:solidFill>
                <a:latin typeface="+mn-lt"/>
              </a:rPr>
              <a:t>(7.5 mg/kg)</a:t>
            </a:r>
          </a:p>
        </p:txBody>
      </p:sp>
      <p:sp>
        <p:nvSpPr>
          <p:cNvPr id="16" name="TextBox 15">
            <a:extLst>
              <a:ext uri="{FF2B5EF4-FFF2-40B4-BE49-F238E27FC236}">
                <a16:creationId xmlns:a16="http://schemas.microsoft.com/office/drawing/2014/main" id="{6A6E1A7A-15EE-42EC-2EB8-66AAE09E125C}"/>
              </a:ext>
            </a:extLst>
          </p:cNvPr>
          <p:cNvSpPr txBox="1"/>
          <p:nvPr/>
        </p:nvSpPr>
        <p:spPr>
          <a:xfrm>
            <a:off x="6913563" y="3589338"/>
            <a:ext cx="1371600" cy="339725"/>
          </a:xfrm>
          <a:prstGeom prst="rect">
            <a:avLst/>
          </a:prstGeom>
          <a:noFill/>
        </p:spPr>
        <p:txBody>
          <a:bodyPr lIns="0" tIns="0" rIns="0" bIns="0">
            <a:spAutoFit/>
          </a:bodyPr>
          <a:lstStyle/>
          <a:p>
            <a:pPr algn="ctr" eaLnBrk="1" fontAlgn="auto" hangingPunct="1">
              <a:spcBef>
                <a:spcPts val="0"/>
              </a:spcBef>
              <a:spcAft>
                <a:spcPts val="0"/>
              </a:spcAft>
              <a:defRPr/>
            </a:pPr>
            <a:r>
              <a:rPr lang="en-GB" sz="1100" kern="0">
                <a:solidFill>
                  <a:srgbClr val="00BF6F"/>
                </a:solidFill>
                <a:latin typeface="+mn-lt"/>
              </a:rPr>
              <a:t>dose reduction</a:t>
            </a:r>
          </a:p>
          <a:p>
            <a:pPr algn="ctr" eaLnBrk="1" fontAlgn="auto" hangingPunct="1">
              <a:spcBef>
                <a:spcPts val="0"/>
              </a:spcBef>
              <a:spcAft>
                <a:spcPts val="0"/>
              </a:spcAft>
              <a:defRPr/>
            </a:pPr>
            <a:r>
              <a:rPr lang="en-GB" sz="1100" kern="0">
                <a:solidFill>
                  <a:srgbClr val="00BF6F"/>
                </a:solidFill>
                <a:latin typeface="+mn-lt"/>
              </a:rPr>
              <a:t>(5 mg/kg)</a:t>
            </a:r>
          </a:p>
        </p:txBody>
      </p:sp>
      <p:sp>
        <p:nvSpPr>
          <p:cNvPr id="17" name="TextBox 16">
            <a:extLst>
              <a:ext uri="{FF2B5EF4-FFF2-40B4-BE49-F238E27FC236}">
                <a16:creationId xmlns:a16="http://schemas.microsoft.com/office/drawing/2014/main" id="{7C71D1CB-4A37-EE5C-DDED-65AF042E0E6D}"/>
              </a:ext>
            </a:extLst>
          </p:cNvPr>
          <p:cNvSpPr txBox="1"/>
          <p:nvPr/>
        </p:nvSpPr>
        <p:spPr>
          <a:xfrm>
            <a:off x="8356600" y="3589338"/>
            <a:ext cx="1371600" cy="339725"/>
          </a:xfrm>
          <a:prstGeom prst="rect">
            <a:avLst/>
          </a:prstGeom>
          <a:noFill/>
        </p:spPr>
        <p:txBody>
          <a:bodyPr lIns="0" tIns="0" rIns="0" bIns="0">
            <a:spAutoFit/>
          </a:bodyPr>
          <a:lstStyle/>
          <a:p>
            <a:pPr algn="ctr" eaLnBrk="1" fontAlgn="auto" hangingPunct="1">
              <a:spcBef>
                <a:spcPts val="0"/>
              </a:spcBef>
              <a:spcAft>
                <a:spcPts val="0"/>
              </a:spcAft>
              <a:defRPr/>
            </a:pPr>
            <a:r>
              <a:rPr lang="en-GB" sz="1100" kern="0">
                <a:solidFill>
                  <a:srgbClr val="00BF6F"/>
                </a:solidFill>
                <a:latin typeface="+mn-lt"/>
              </a:rPr>
              <a:t>Discontinue</a:t>
            </a:r>
          </a:p>
          <a:p>
            <a:pPr algn="ctr" eaLnBrk="1" fontAlgn="auto" hangingPunct="1">
              <a:spcBef>
                <a:spcPts val="0"/>
              </a:spcBef>
              <a:spcAft>
                <a:spcPts val="0"/>
              </a:spcAft>
              <a:defRPr/>
            </a:pPr>
            <a:r>
              <a:rPr lang="en-GB" sz="1100" kern="0">
                <a:solidFill>
                  <a:srgbClr val="00BF6F"/>
                </a:solidFill>
                <a:latin typeface="+mn-lt"/>
              </a:rPr>
              <a:t>treatment</a:t>
            </a:r>
          </a:p>
        </p:txBody>
      </p:sp>
      <p:sp>
        <p:nvSpPr>
          <p:cNvPr id="19" name="TextBox 18">
            <a:extLst>
              <a:ext uri="{FF2B5EF4-FFF2-40B4-BE49-F238E27FC236}">
                <a16:creationId xmlns:a16="http://schemas.microsoft.com/office/drawing/2014/main" id="{F05D5DD2-AAEB-600F-D41A-3A11580766E9}"/>
              </a:ext>
            </a:extLst>
          </p:cNvPr>
          <p:cNvSpPr txBox="1"/>
          <p:nvPr/>
        </p:nvSpPr>
        <p:spPr>
          <a:xfrm>
            <a:off x="5384800" y="3335338"/>
            <a:ext cx="1371600" cy="277812"/>
          </a:xfrm>
          <a:prstGeom prst="rect">
            <a:avLst/>
          </a:prstGeom>
          <a:noFill/>
        </p:spPr>
        <p:txBody>
          <a:bodyPr lIns="0" tIns="0" rIns="0" bIns="0">
            <a:spAutoFit/>
          </a:bodyPr>
          <a:lstStyle/>
          <a:p>
            <a:pPr algn="ctr" eaLnBrk="1" fontAlgn="auto" hangingPunct="1">
              <a:spcBef>
                <a:spcPts val="0"/>
              </a:spcBef>
              <a:spcAft>
                <a:spcPts val="0"/>
              </a:spcAft>
              <a:defRPr/>
            </a:pPr>
            <a:r>
              <a:rPr lang="en-GB" b="1" kern="0">
                <a:solidFill>
                  <a:srgbClr val="00BF6F"/>
                </a:solidFill>
                <a:latin typeface="+mn-lt"/>
              </a:rPr>
              <a:t>25%</a:t>
            </a:r>
          </a:p>
        </p:txBody>
      </p:sp>
      <p:sp>
        <p:nvSpPr>
          <p:cNvPr id="20" name="TextBox 19">
            <a:extLst>
              <a:ext uri="{FF2B5EF4-FFF2-40B4-BE49-F238E27FC236}">
                <a16:creationId xmlns:a16="http://schemas.microsoft.com/office/drawing/2014/main" id="{B47474CE-7EFD-9ADE-556F-F7A28866EBD5}"/>
              </a:ext>
            </a:extLst>
          </p:cNvPr>
          <p:cNvSpPr txBox="1"/>
          <p:nvPr/>
        </p:nvSpPr>
        <p:spPr>
          <a:xfrm>
            <a:off x="6913563" y="3335338"/>
            <a:ext cx="1371600" cy="277812"/>
          </a:xfrm>
          <a:prstGeom prst="rect">
            <a:avLst/>
          </a:prstGeom>
          <a:noFill/>
        </p:spPr>
        <p:txBody>
          <a:bodyPr lIns="0" tIns="0" rIns="0" bIns="0">
            <a:spAutoFit/>
          </a:bodyPr>
          <a:lstStyle/>
          <a:p>
            <a:pPr algn="ctr" eaLnBrk="1" fontAlgn="auto" hangingPunct="1">
              <a:spcBef>
                <a:spcPts val="0"/>
              </a:spcBef>
              <a:spcAft>
                <a:spcPts val="0"/>
              </a:spcAft>
              <a:defRPr/>
            </a:pPr>
            <a:r>
              <a:rPr lang="en-GB" b="1" kern="0">
                <a:solidFill>
                  <a:srgbClr val="00BF6F"/>
                </a:solidFill>
                <a:latin typeface="+mn-lt"/>
              </a:rPr>
              <a:t>50%</a:t>
            </a:r>
          </a:p>
        </p:txBody>
      </p:sp>
      <p:sp>
        <p:nvSpPr>
          <p:cNvPr id="21" name="TextBox 20">
            <a:extLst>
              <a:ext uri="{FF2B5EF4-FFF2-40B4-BE49-F238E27FC236}">
                <a16:creationId xmlns:a16="http://schemas.microsoft.com/office/drawing/2014/main" id="{7D8B7C26-130C-0D2D-14DB-BEDB2B1B7A12}"/>
              </a:ext>
            </a:extLst>
          </p:cNvPr>
          <p:cNvSpPr txBox="1"/>
          <p:nvPr/>
        </p:nvSpPr>
        <p:spPr>
          <a:xfrm>
            <a:off x="5402263" y="5630863"/>
            <a:ext cx="1371600" cy="338137"/>
          </a:xfrm>
          <a:prstGeom prst="rect">
            <a:avLst/>
          </a:prstGeom>
          <a:noFill/>
        </p:spPr>
        <p:txBody>
          <a:bodyPr lIns="0" tIns="0" rIns="0" bIns="0">
            <a:spAutoFit/>
          </a:bodyPr>
          <a:lstStyle/>
          <a:p>
            <a:pPr algn="ctr" eaLnBrk="1" fontAlgn="auto" hangingPunct="1">
              <a:spcBef>
                <a:spcPts val="0"/>
              </a:spcBef>
              <a:spcAft>
                <a:spcPts val="0"/>
              </a:spcAft>
              <a:defRPr/>
            </a:pPr>
            <a:r>
              <a:rPr lang="en-GB" sz="1100" kern="0">
                <a:solidFill>
                  <a:srgbClr val="00BF6F"/>
                </a:solidFill>
                <a:latin typeface="+mn-lt"/>
              </a:rPr>
              <a:t>Discontinue</a:t>
            </a:r>
          </a:p>
          <a:p>
            <a:pPr algn="ctr" eaLnBrk="1" fontAlgn="auto" hangingPunct="1">
              <a:spcBef>
                <a:spcPts val="0"/>
              </a:spcBef>
              <a:spcAft>
                <a:spcPts val="0"/>
              </a:spcAft>
              <a:defRPr/>
            </a:pPr>
            <a:r>
              <a:rPr lang="en-GB" sz="1100" kern="0">
                <a:solidFill>
                  <a:srgbClr val="00BF6F"/>
                </a:solidFill>
                <a:latin typeface="+mn-lt"/>
              </a:rPr>
              <a:t>treatment</a:t>
            </a:r>
          </a:p>
        </p:txBody>
      </p:sp>
      <p:sp>
        <p:nvSpPr>
          <p:cNvPr id="22" name="TextBox 21">
            <a:extLst>
              <a:ext uri="{FF2B5EF4-FFF2-40B4-BE49-F238E27FC236}">
                <a16:creationId xmlns:a16="http://schemas.microsoft.com/office/drawing/2014/main" id="{9FF68A25-EDC9-14BD-B628-76EC85BBA20E}"/>
              </a:ext>
            </a:extLst>
          </p:cNvPr>
          <p:cNvSpPr txBox="1"/>
          <p:nvPr/>
        </p:nvSpPr>
        <p:spPr>
          <a:xfrm>
            <a:off x="417513" y="6165850"/>
            <a:ext cx="11271250" cy="307975"/>
          </a:xfrm>
          <a:prstGeom prst="rect">
            <a:avLst/>
          </a:prstGeom>
          <a:solidFill>
            <a:schemeClr val="bg2"/>
          </a:solidFill>
        </p:spPr>
        <p:txBody>
          <a:bodyPr>
            <a:spAutoFit/>
          </a:bodyPr>
          <a:lstStyle/>
          <a:p>
            <a:pPr eaLnBrk="1" fontAlgn="auto" hangingPunct="1">
              <a:spcBef>
                <a:spcPts val="0"/>
              </a:spcBef>
              <a:spcAft>
                <a:spcPts val="0"/>
              </a:spcAft>
              <a:defRPr/>
            </a:pPr>
            <a:r>
              <a:rPr lang="en-US" sz="1400" kern="0" dirty="0">
                <a:solidFill>
                  <a:srgbClr val="000000"/>
                </a:solidFill>
                <a:latin typeface="Arial"/>
              </a:rPr>
              <a:t>The </a:t>
            </a:r>
            <a:r>
              <a:rPr lang="en-US" sz="1400" kern="0" dirty="0" err="1">
                <a:solidFill>
                  <a:srgbClr val="000000"/>
                </a:solidFill>
                <a:latin typeface="Arial"/>
              </a:rPr>
              <a:t>sacituzumab</a:t>
            </a:r>
            <a:r>
              <a:rPr lang="en-US" sz="1400" kern="0" dirty="0">
                <a:solidFill>
                  <a:srgbClr val="000000"/>
                </a:solidFill>
                <a:latin typeface="Arial"/>
              </a:rPr>
              <a:t> </a:t>
            </a:r>
            <a:r>
              <a:rPr lang="en-US" sz="1400" kern="0" dirty="0" err="1">
                <a:solidFill>
                  <a:srgbClr val="000000"/>
                </a:solidFill>
                <a:latin typeface="Arial"/>
              </a:rPr>
              <a:t>govitecan</a:t>
            </a:r>
            <a:r>
              <a:rPr lang="en-US" sz="1400" kern="0" dirty="0">
                <a:solidFill>
                  <a:srgbClr val="000000"/>
                </a:solidFill>
                <a:latin typeface="Arial"/>
              </a:rPr>
              <a:t> dose should not be re-escalated after a dose reduction for adverse reactions has been made </a:t>
            </a:r>
            <a:endParaRPr lang="en-US" sz="1400" kern="0" dirty="0">
              <a:solidFill>
                <a:sysClr val="windowText" lastClr="000000"/>
              </a:solidFill>
              <a:latin typeface="Arial"/>
            </a:endParaRP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object 2">
            <a:extLst>
              <a:ext uri="{FF2B5EF4-FFF2-40B4-BE49-F238E27FC236}">
                <a16:creationId xmlns:a16="http://schemas.microsoft.com/office/drawing/2014/main" id="{D66913F8-2AEE-4582-F0C6-7DD6EEA9768C}"/>
              </a:ext>
            </a:extLst>
          </p:cNvPr>
          <p:cNvSpPr>
            <a:spLocks noGrp="1" noChangeArrowheads="1"/>
          </p:cNvSpPr>
          <p:nvPr>
            <p:ph type="title"/>
          </p:nvPr>
        </p:nvSpPr>
        <p:spPr>
          <a:xfrm>
            <a:off x="68263" y="41275"/>
            <a:ext cx="11049000" cy="525463"/>
          </a:xfrm>
        </p:spPr>
        <p:txBody>
          <a:bodyPr/>
          <a:lstStyle/>
          <a:p>
            <a:pPr eaLnBrk="1" hangingPunct="1"/>
            <a:r>
              <a:rPr lang="en-GB" altLang="en-US" sz="2800" dirty="0">
                <a:latin typeface="+mn-lt"/>
                <a:cs typeface="Trebuchet MS" panose="020B0603020202020204" pitchFamily="34" charset="0"/>
              </a:rPr>
              <a:t>TRODELVY dose is calculated according to patient weight</a:t>
            </a:r>
            <a:r>
              <a:rPr lang="en-GB" altLang="en-US" sz="2800" baseline="30000" dirty="0">
                <a:latin typeface="+mn-lt"/>
                <a:cs typeface="Trebuchet MS" panose="020B0603020202020204" pitchFamily="34" charset="0"/>
              </a:rPr>
              <a:t>1</a:t>
            </a:r>
            <a:endParaRPr lang="en-US" altLang="en-US" sz="2800" dirty="0">
              <a:latin typeface="+mn-lt"/>
              <a:cs typeface="Trebuchet MS" panose="020B0603020202020204" pitchFamily="34" charset="0"/>
            </a:endParaRPr>
          </a:p>
        </p:txBody>
      </p:sp>
      <p:sp>
        <p:nvSpPr>
          <p:cNvPr id="273411" name="Slide Number Placeholder 2">
            <a:extLst>
              <a:ext uri="{FF2B5EF4-FFF2-40B4-BE49-F238E27FC236}">
                <a16:creationId xmlns:a16="http://schemas.microsoft.com/office/drawing/2014/main" id="{8AE391B1-57A0-DC90-887B-DDE8FC053431}"/>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C00B9F5-63D5-4475-8613-C91B4F34F434}" type="slidenum">
              <a:rPr lang="en-US" altLang="en-US" smtClean="0">
                <a:solidFill>
                  <a:srgbClr val="C6CAC6"/>
                </a:solidFill>
                <a:latin typeface="Trebuchet MS" panose="020B0603020202020204" pitchFamily="34" charset="0"/>
              </a:rPr>
              <a:pPr fontAlgn="base">
                <a:spcBef>
                  <a:spcPct val="0"/>
                </a:spcBef>
                <a:spcAft>
                  <a:spcPct val="0"/>
                </a:spcAft>
              </a:pPr>
              <a:t>45</a:t>
            </a:fld>
            <a:endParaRPr lang="en-US" altLang="en-US">
              <a:solidFill>
                <a:srgbClr val="C6CAC6"/>
              </a:solidFill>
              <a:latin typeface="Trebuchet MS" panose="020B0603020202020204" pitchFamily="34" charset="0"/>
            </a:endParaRPr>
          </a:p>
        </p:txBody>
      </p:sp>
      <p:sp>
        <p:nvSpPr>
          <p:cNvPr id="10" name="Rectangle 9">
            <a:extLst>
              <a:ext uri="{FF2B5EF4-FFF2-40B4-BE49-F238E27FC236}">
                <a16:creationId xmlns:a16="http://schemas.microsoft.com/office/drawing/2014/main" id="{5AB86380-5391-56C1-EAC2-31B836EED801}"/>
              </a:ext>
            </a:extLst>
          </p:cNvPr>
          <p:cNvSpPr/>
          <p:nvPr/>
        </p:nvSpPr>
        <p:spPr>
          <a:xfrm>
            <a:off x="238124" y="1473200"/>
            <a:ext cx="7040563" cy="830263"/>
          </a:xfrm>
          <a:prstGeom prst="rect">
            <a:avLst/>
          </a:prstGeom>
          <a:noFill/>
          <a:ln w="19050" cap="flat" cmpd="sng" algn="ctr">
            <a:noFill/>
            <a:prstDash val="solid"/>
            <a:miter lim="800000"/>
          </a:ln>
          <a:effectLst/>
        </p:spPr>
        <p:txBody>
          <a:bodyPr wrap="square" lIns="0" tIns="0" rIns="0" bIns="0" anchor="ctr" anchorCtr="1">
            <a:spAutoFit/>
          </a:bodyPr>
          <a:lstStyle/>
          <a:p>
            <a:pPr eaLnBrk="1" fontAlgn="auto" hangingPunct="1">
              <a:spcBef>
                <a:spcPts val="0"/>
              </a:spcBef>
              <a:spcAft>
                <a:spcPts val="0"/>
              </a:spcAft>
              <a:defRPr/>
            </a:pPr>
            <a:r>
              <a:rPr lang="en-US" b="1" kern="0" dirty="0">
                <a:solidFill>
                  <a:srgbClr val="203661"/>
                </a:solidFill>
                <a:latin typeface="Arial"/>
                <a:cs typeface="Arial" panose="020B0604020202020204" pitchFamily="34" charset="0"/>
              </a:rPr>
              <a:t>The recommended dose of TRODELVY is 10 mg/kg body weight administered as an IV infusion once weekly on Day 1 and Day 8 of 21-day treatment cycles.</a:t>
            </a:r>
          </a:p>
        </p:txBody>
      </p:sp>
      <p:sp>
        <p:nvSpPr>
          <p:cNvPr id="273413" name="Rounded Rectangle 19">
            <a:extLst>
              <a:ext uri="{FF2B5EF4-FFF2-40B4-BE49-F238E27FC236}">
                <a16:creationId xmlns:a16="http://schemas.microsoft.com/office/drawing/2014/main" id="{CC711DFB-B144-C535-71A1-BA37C9A09444}"/>
              </a:ext>
            </a:extLst>
          </p:cNvPr>
          <p:cNvSpPr>
            <a:spLocks noChangeArrowheads="1"/>
          </p:cNvSpPr>
          <p:nvPr/>
        </p:nvSpPr>
        <p:spPr bwMode="auto">
          <a:xfrm>
            <a:off x="860425" y="2700338"/>
            <a:ext cx="5692775" cy="2197100"/>
          </a:xfrm>
          <a:prstGeom prst="roundRect">
            <a:avLst>
              <a:gd name="adj" fmla="val 11468"/>
            </a:avLst>
          </a:prstGeom>
          <a:solidFill>
            <a:schemeClr val="accent1">
              <a:alpha val="10588"/>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360000" tIns="251999" rIns="360000" bIns="251999"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Clr>
                <a:srgbClr val="203661"/>
              </a:buClr>
            </a:pPr>
            <a:r>
              <a:rPr lang="en-US" altLang="en-US" sz="1600">
                <a:solidFill>
                  <a:srgbClr val="203661"/>
                </a:solidFill>
                <a:cs typeface="Arial" panose="020B0604020202020204" pitchFamily="34" charset="0"/>
              </a:rPr>
              <a:t>Calculate the required dose (mg) </a:t>
            </a:r>
            <a:br>
              <a:rPr lang="en-US" altLang="en-US" sz="1600">
                <a:solidFill>
                  <a:srgbClr val="203661"/>
                </a:solidFill>
                <a:cs typeface="Arial" panose="020B0604020202020204" pitchFamily="34" charset="0"/>
              </a:rPr>
            </a:br>
            <a:r>
              <a:rPr lang="en-US" altLang="en-US" sz="1600">
                <a:solidFill>
                  <a:srgbClr val="203661"/>
                </a:solidFill>
                <a:cs typeface="Arial" panose="020B0604020202020204" pitchFamily="34" charset="0"/>
              </a:rPr>
              <a:t>of TRODELVY based on the patient’s </a:t>
            </a:r>
            <a:br>
              <a:rPr lang="en-US" altLang="en-US" sz="1600">
                <a:solidFill>
                  <a:srgbClr val="203661"/>
                </a:solidFill>
                <a:cs typeface="Arial" panose="020B0604020202020204" pitchFamily="34" charset="0"/>
              </a:rPr>
            </a:br>
            <a:r>
              <a:rPr lang="en-US" altLang="en-US" sz="1600">
                <a:solidFill>
                  <a:srgbClr val="203661"/>
                </a:solidFill>
                <a:cs typeface="Arial" panose="020B0604020202020204" pitchFamily="34" charset="0"/>
              </a:rPr>
              <a:t>body weight at the beginning of each treatment </a:t>
            </a:r>
            <a:br>
              <a:rPr lang="en-US" altLang="en-US" sz="1600">
                <a:solidFill>
                  <a:srgbClr val="203661"/>
                </a:solidFill>
                <a:cs typeface="Arial" panose="020B0604020202020204" pitchFamily="34" charset="0"/>
              </a:rPr>
            </a:br>
            <a:r>
              <a:rPr lang="en-US" altLang="en-US" sz="1600">
                <a:solidFill>
                  <a:srgbClr val="203661"/>
                </a:solidFill>
                <a:cs typeface="Arial" panose="020B0604020202020204" pitchFamily="34" charset="0"/>
              </a:rPr>
              <a:t>cycle (or more frequently if the patient’s body </a:t>
            </a:r>
            <a:br>
              <a:rPr lang="en-US" altLang="en-US" sz="1600">
                <a:solidFill>
                  <a:srgbClr val="203661"/>
                </a:solidFill>
                <a:cs typeface="Arial" panose="020B0604020202020204" pitchFamily="34" charset="0"/>
              </a:rPr>
            </a:br>
            <a:r>
              <a:rPr lang="en-US" altLang="en-US" sz="1600">
                <a:solidFill>
                  <a:srgbClr val="203661"/>
                </a:solidFill>
                <a:cs typeface="Arial" panose="020B0604020202020204" pitchFamily="34" charset="0"/>
              </a:rPr>
              <a:t>weight changed by more than 10% since the </a:t>
            </a:r>
            <a:br>
              <a:rPr lang="en-US" altLang="en-US" sz="1600">
                <a:solidFill>
                  <a:srgbClr val="203661"/>
                </a:solidFill>
                <a:cs typeface="Arial" panose="020B0604020202020204" pitchFamily="34" charset="0"/>
              </a:rPr>
            </a:br>
            <a:r>
              <a:rPr lang="en-US" altLang="en-US" sz="1600">
                <a:solidFill>
                  <a:srgbClr val="203661"/>
                </a:solidFill>
                <a:cs typeface="Arial" panose="020B0604020202020204" pitchFamily="34" charset="0"/>
              </a:rPr>
              <a:t>previous administration)</a:t>
            </a:r>
          </a:p>
        </p:txBody>
      </p:sp>
      <p:sp>
        <p:nvSpPr>
          <p:cNvPr id="21" name="TextBox 20">
            <a:extLst>
              <a:ext uri="{FF2B5EF4-FFF2-40B4-BE49-F238E27FC236}">
                <a16:creationId xmlns:a16="http://schemas.microsoft.com/office/drawing/2014/main" id="{E929C564-CE43-26DD-4850-F6E3FA2754A9}"/>
              </a:ext>
            </a:extLst>
          </p:cNvPr>
          <p:cNvSpPr txBox="1"/>
          <p:nvPr/>
        </p:nvSpPr>
        <p:spPr>
          <a:xfrm>
            <a:off x="8348663" y="5041900"/>
            <a:ext cx="1982787" cy="261938"/>
          </a:xfrm>
          <a:prstGeom prst="rect">
            <a:avLst/>
          </a:prstGeom>
          <a:noFill/>
        </p:spPr>
        <p:txBody>
          <a:bodyPr>
            <a:spAutoFit/>
          </a:bodyPr>
          <a:lstStyle/>
          <a:p>
            <a:pPr algn="ctr" eaLnBrk="1" fontAlgn="auto" hangingPunct="1">
              <a:spcBef>
                <a:spcPts val="0"/>
              </a:spcBef>
              <a:spcAft>
                <a:spcPts val="0"/>
              </a:spcAft>
              <a:defRPr/>
            </a:pPr>
            <a:r>
              <a:rPr lang="en-US" sz="1050">
                <a:solidFill>
                  <a:srgbClr val="8DC1C5"/>
                </a:solidFill>
                <a:latin typeface="Arial" panose="020B0604020202020204"/>
              </a:rPr>
              <a:t>For illustrative purposes only</a:t>
            </a:r>
            <a:endParaRPr lang="en-US" sz="900">
              <a:solidFill>
                <a:srgbClr val="8DC1C5"/>
              </a:solidFill>
              <a:cs typeface="Arial" panose="020B0604020202020204" pitchFamily="34" charset="0"/>
            </a:endParaRPr>
          </a:p>
        </p:txBody>
      </p:sp>
      <p:pic>
        <p:nvPicPr>
          <p:cNvPr id="273415" name="Picture 21" descr="Text&#10;&#10;Description automatically generated">
            <a:extLst>
              <a:ext uri="{FF2B5EF4-FFF2-40B4-BE49-F238E27FC236}">
                <a16:creationId xmlns:a16="http://schemas.microsoft.com/office/drawing/2014/main" id="{CBD4AF9C-481C-86F9-80BF-353B7A28B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475" t="14630" r="17926" b="14264"/>
          <a:stretch>
            <a:fillRect/>
          </a:stretch>
        </p:blipFill>
        <p:spPr bwMode="auto">
          <a:xfrm>
            <a:off x="7278688" y="1492250"/>
            <a:ext cx="3662362"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222B893D-95D9-DA1F-F88C-61BF4CC45CF0}"/>
              </a:ext>
            </a:extLst>
          </p:cNvPr>
          <p:cNvSpPr txBox="1"/>
          <p:nvPr/>
        </p:nvSpPr>
        <p:spPr>
          <a:xfrm>
            <a:off x="381000" y="6289675"/>
            <a:ext cx="7726363" cy="338138"/>
          </a:xfrm>
          <a:prstGeom prst="rect">
            <a:avLst/>
          </a:prstGeom>
          <a:noFill/>
        </p:spPr>
        <p:txBody>
          <a:bodyPr>
            <a:spAutoFit/>
          </a:bodyPr>
          <a:lstStyle/>
          <a:p>
            <a:pPr eaLnBrk="1" fontAlgn="auto" hangingPunct="1">
              <a:spcBef>
                <a:spcPts val="0"/>
              </a:spcBef>
              <a:spcAft>
                <a:spcPts val="0"/>
              </a:spcAft>
              <a:defRPr/>
            </a:pPr>
            <a:r>
              <a:rPr lang="en-GB" sz="800" dirty="0">
                <a:solidFill>
                  <a:schemeClr val="accent6"/>
                </a:solidFill>
                <a:latin typeface="Arial" panose="020B0604020202020204"/>
              </a:rPr>
              <a:t>IV, intravenous; SN-38, active metabolite of irinotecan.</a:t>
            </a:r>
            <a:r>
              <a:rPr lang="en-US" sz="800" dirty="0">
                <a:solidFill>
                  <a:schemeClr val="accent6"/>
                </a:solidFill>
                <a:latin typeface="Arial" panose="020B0604020202020204"/>
              </a:rPr>
              <a:t> </a:t>
            </a:r>
            <a:br>
              <a:rPr lang="en-US" sz="800" dirty="0">
                <a:solidFill>
                  <a:schemeClr val="accent6"/>
                </a:solidFill>
                <a:latin typeface="Arial" panose="020B0604020202020204"/>
              </a:rPr>
            </a:br>
            <a:r>
              <a:rPr lang="en-US" sz="800" dirty="0">
                <a:solidFill>
                  <a:schemeClr val="accent6"/>
                </a:solidFill>
                <a:latin typeface="Arial" panose="020B0604020202020204"/>
              </a:rPr>
              <a:t>1. </a:t>
            </a:r>
            <a:r>
              <a:rPr lang="en-US" sz="800" spc="-10" dirty="0">
                <a:solidFill>
                  <a:schemeClr val="accent6"/>
                </a:solidFill>
                <a:latin typeface="Arial" panose="020B0604020202020204"/>
                <a:cs typeface="Arial"/>
              </a:rPr>
              <a:t>TRODELVY (</a:t>
            </a:r>
            <a:r>
              <a:rPr lang="en-US" sz="800" spc="-10" dirty="0" err="1">
                <a:solidFill>
                  <a:schemeClr val="accent6"/>
                </a:solidFill>
                <a:latin typeface="Arial" panose="020B0604020202020204"/>
                <a:cs typeface="Arial"/>
              </a:rPr>
              <a:t>sacituzumab</a:t>
            </a:r>
            <a:r>
              <a:rPr lang="en-US" sz="800" spc="-10" dirty="0">
                <a:solidFill>
                  <a:schemeClr val="accent6"/>
                </a:solidFill>
                <a:latin typeface="Arial" panose="020B0604020202020204"/>
                <a:cs typeface="Arial"/>
              </a:rPr>
              <a:t> </a:t>
            </a:r>
            <a:r>
              <a:rPr lang="en-US" sz="800" spc="-10" dirty="0" err="1">
                <a:solidFill>
                  <a:schemeClr val="accent6"/>
                </a:solidFill>
                <a:latin typeface="Arial" panose="020B0604020202020204"/>
                <a:cs typeface="Arial"/>
              </a:rPr>
              <a:t>govitecan</a:t>
            </a:r>
            <a:r>
              <a:rPr lang="en-US" sz="800" spc="-10" dirty="0">
                <a:solidFill>
                  <a:schemeClr val="accent6"/>
                </a:solidFill>
                <a:latin typeface="Arial" panose="020B0604020202020204"/>
                <a:cs typeface="Arial"/>
              </a:rPr>
              <a:t>) prescribing information approved by Israeli ministry of health</a:t>
            </a:r>
            <a:endParaRPr lang="en-GB" sz="800" dirty="0">
              <a:solidFill>
                <a:schemeClr val="accent6"/>
              </a:solidFill>
              <a:latin typeface="Arial" panose="020B0604020202020204"/>
            </a:endParaRPr>
          </a:p>
        </p:txBody>
      </p:sp>
      <p:pic>
        <p:nvPicPr>
          <p:cNvPr id="273417" name="Graphic 4">
            <a:extLst>
              <a:ext uri="{FF2B5EF4-FFF2-40B4-BE49-F238E27FC236}">
                <a16:creationId xmlns:a16="http://schemas.microsoft.com/office/drawing/2014/main" id="{F6A3C052-4385-DF2C-B901-C7D18815C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49525"/>
            <a:ext cx="9588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itle 4">
            <a:extLst>
              <a:ext uri="{FF2B5EF4-FFF2-40B4-BE49-F238E27FC236}">
                <a16:creationId xmlns:a16="http://schemas.microsoft.com/office/drawing/2014/main" id="{13DB0766-4EDC-F481-97FE-C3AE1013E5D3}"/>
              </a:ext>
            </a:extLst>
          </p:cNvPr>
          <p:cNvSpPr>
            <a:spLocks noGrp="1" noChangeArrowheads="1"/>
          </p:cNvSpPr>
          <p:nvPr>
            <p:ph type="title" idx="4294967295"/>
          </p:nvPr>
        </p:nvSpPr>
        <p:spPr>
          <a:xfrm>
            <a:off x="69850" y="0"/>
            <a:ext cx="11049000" cy="884238"/>
          </a:xfrm>
        </p:spPr>
        <p:txBody>
          <a:bodyPr/>
          <a:lstStyle/>
          <a:p>
            <a:pPr eaLnBrk="1" hangingPunct="1"/>
            <a:r>
              <a:rPr lang="en-GB" altLang="en-US" sz="2800">
                <a:latin typeface="Trebuchet MS" panose="020B0603020202020204" pitchFamily="34" charset="0"/>
                <a:cs typeface="Trebuchet MS" panose="020B0603020202020204" pitchFamily="34" charset="0"/>
              </a:rPr>
              <a:t>Following reconstitution, </a:t>
            </a:r>
            <a:br>
              <a:rPr lang="en-GB" altLang="en-US" sz="2800">
                <a:latin typeface="Trebuchet MS" panose="020B0603020202020204" pitchFamily="34" charset="0"/>
                <a:cs typeface="Trebuchet MS" panose="020B0603020202020204" pitchFamily="34" charset="0"/>
              </a:rPr>
            </a:br>
            <a:r>
              <a:rPr lang="en-GB" altLang="en-US" sz="2800">
                <a:latin typeface="Trebuchet MS" panose="020B0603020202020204" pitchFamily="34" charset="0"/>
                <a:cs typeface="Trebuchet MS" panose="020B0603020202020204" pitchFamily="34" charset="0"/>
              </a:rPr>
              <a:t>TRODELVY must be diluted prior to administration</a:t>
            </a:r>
            <a:r>
              <a:rPr lang="en-GB" altLang="en-US" sz="2800" baseline="30000">
                <a:latin typeface="Trebuchet MS" panose="020B0603020202020204" pitchFamily="34" charset="0"/>
                <a:cs typeface="Trebuchet MS" panose="020B0603020202020204" pitchFamily="34" charset="0"/>
              </a:rPr>
              <a:t>1</a:t>
            </a:r>
            <a:endParaRPr lang="en-US" altLang="en-US" sz="2800">
              <a:latin typeface="Trebuchet MS" panose="020B0603020202020204" pitchFamily="34" charset="0"/>
              <a:cs typeface="Trebuchet MS" panose="020B0603020202020204" pitchFamily="34" charset="0"/>
            </a:endParaRPr>
          </a:p>
        </p:txBody>
      </p:sp>
      <p:sp>
        <p:nvSpPr>
          <p:cNvPr id="274435" name="Slide Number Placeholder 1">
            <a:extLst>
              <a:ext uri="{FF2B5EF4-FFF2-40B4-BE49-F238E27FC236}">
                <a16:creationId xmlns:a16="http://schemas.microsoft.com/office/drawing/2014/main" id="{4DF16343-A520-7FC1-974C-E0D86A18ECA5}"/>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3226CEF-CC3B-435F-B27E-9307455D5EA9}" type="slidenum">
              <a:rPr lang="en-US" altLang="en-US" smtClean="0">
                <a:solidFill>
                  <a:srgbClr val="C6CAC6"/>
                </a:solidFill>
                <a:latin typeface="Trebuchet MS" panose="020B0603020202020204" pitchFamily="34" charset="0"/>
              </a:rPr>
              <a:pPr fontAlgn="base">
                <a:spcBef>
                  <a:spcPct val="0"/>
                </a:spcBef>
                <a:spcAft>
                  <a:spcPct val="0"/>
                </a:spcAft>
              </a:pPr>
              <a:t>46</a:t>
            </a:fld>
            <a:endParaRPr lang="en-US" altLang="en-US">
              <a:solidFill>
                <a:srgbClr val="C6CAC6"/>
              </a:solidFill>
              <a:latin typeface="Trebuchet MS" panose="020B0603020202020204" pitchFamily="34" charset="0"/>
            </a:endParaRPr>
          </a:p>
        </p:txBody>
      </p:sp>
      <p:sp>
        <p:nvSpPr>
          <p:cNvPr id="8" name="Isosceles Triangle 4">
            <a:extLst>
              <a:ext uri="{FF2B5EF4-FFF2-40B4-BE49-F238E27FC236}">
                <a16:creationId xmlns:a16="http://schemas.microsoft.com/office/drawing/2014/main" id="{C0FB7057-49F0-E966-05C7-7C094B7070FD}"/>
              </a:ext>
            </a:extLst>
          </p:cNvPr>
          <p:cNvSpPr/>
          <p:nvPr/>
        </p:nvSpPr>
        <p:spPr>
          <a:xfrm rot="10800000">
            <a:off x="7289800" y="2624138"/>
            <a:ext cx="585788" cy="261937"/>
          </a:xfrm>
          <a:prstGeom prst="triangle">
            <a:avLst>
              <a:gd name="adj" fmla="val 48285"/>
            </a:avLst>
          </a:prstGeom>
          <a:solidFill>
            <a:schemeClr val="accent1"/>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a:solidFill>
                <a:srgbClr val="8DC1C5">
                  <a:lumMod val="75000"/>
                </a:srgbClr>
              </a:solidFill>
              <a:latin typeface="Arial"/>
            </a:endParaRPr>
          </a:p>
        </p:txBody>
      </p:sp>
      <p:sp>
        <p:nvSpPr>
          <p:cNvPr id="9" name="Isosceles Triangle 4">
            <a:extLst>
              <a:ext uri="{FF2B5EF4-FFF2-40B4-BE49-F238E27FC236}">
                <a16:creationId xmlns:a16="http://schemas.microsoft.com/office/drawing/2014/main" id="{EE824A70-0203-AF17-9FE0-61CC6F12FB83}"/>
              </a:ext>
            </a:extLst>
          </p:cNvPr>
          <p:cNvSpPr/>
          <p:nvPr/>
        </p:nvSpPr>
        <p:spPr>
          <a:xfrm rot="10800000">
            <a:off x="7291388" y="3498850"/>
            <a:ext cx="585787" cy="260350"/>
          </a:xfrm>
          <a:prstGeom prst="triangle">
            <a:avLst>
              <a:gd name="adj" fmla="val 48285"/>
            </a:avLst>
          </a:prstGeom>
          <a:solidFill>
            <a:schemeClr val="accent1"/>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a:solidFill>
                <a:srgbClr val="8DC1C5">
                  <a:lumMod val="75000"/>
                </a:srgbClr>
              </a:solidFill>
              <a:latin typeface="Arial"/>
            </a:endParaRPr>
          </a:p>
        </p:txBody>
      </p:sp>
      <p:sp>
        <p:nvSpPr>
          <p:cNvPr id="10" name="Rectangle: Rounded Corners 17">
            <a:extLst>
              <a:ext uri="{FF2B5EF4-FFF2-40B4-BE49-F238E27FC236}">
                <a16:creationId xmlns:a16="http://schemas.microsoft.com/office/drawing/2014/main" id="{4F72F44A-7A40-BB7E-6B86-E88082EDE2D9}"/>
              </a:ext>
            </a:extLst>
          </p:cNvPr>
          <p:cNvSpPr/>
          <p:nvPr/>
        </p:nvSpPr>
        <p:spPr>
          <a:xfrm>
            <a:off x="446088" y="1571625"/>
            <a:ext cx="4826000" cy="541338"/>
          </a:xfrm>
          <a:prstGeom prst="roundRect">
            <a:avLst>
              <a:gd name="adj" fmla="val 17859"/>
            </a:avLst>
          </a:prstGeom>
          <a:solidFill>
            <a:schemeClr val="accent2"/>
          </a:solidFill>
          <a:ln w="12700" cap="flat" cmpd="sng" algn="ctr">
            <a:noFill/>
            <a:prstDash val="solid"/>
            <a:miter lim="800000"/>
          </a:ln>
          <a:effectLst/>
        </p:spPr>
        <p:txBody>
          <a:bodyPr lIns="35267" tIns="35267" rIns="35267" bIns="35267" spcCol="1270" anchor="ctr"/>
          <a:lstStyle/>
          <a:p>
            <a:pPr algn="ctr" defTabSz="622300" eaLnBrk="1" fontAlgn="auto" hangingPunct="1">
              <a:lnSpc>
                <a:spcPct val="90000"/>
              </a:lnSpc>
              <a:spcAft>
                <a:spcPct val="35000"/>
              </a:spcAft>
              <a:defRPr/>
            </a:pPr>
            <a:r>
              <a:rPr lang="en-US" sz="1400" b="1" kern="0">
                <a:solidFill>
                  <a:prstClr val="white"/>
                </a:solidFill>
                <a:latin typeface="Arial"/>
              </a:rPr>
              <a:t>Reconstitution in Preparation of Administration</a:t>
            </a:r>
          </a:p>
        </p:txBody>
      </p:sp>
      <p:sp>
        <p:nvSpPr>
          <p:cNvPr id="11" name="Rectangle: Rounded Corners 19">
            <a:extLst>
              <a:ext uri="{FF2B5EF4-FFF2-40B4-BE49-F238E27FC236}">
                <a16:creationId xmlns:a16="http://schemas.microsoft.com/office/drawing/2014/main" id="{84317673-E334-017E-73AD-08FC1E87FB61}"/>
              </a:ext>
            </a:extLst>
          </p:cNvPr>
          <p:cNvSpPr/>
          <p:nvPr/>
        </p:nvSpPr>
        <p:spPr>
          <a:xfrm>
            <a:off x="446088" y="2357438"/>
            <a:ext cx="4826000" cy="334962"/>
          </a:xfrm>
          <a:prstGeom prst="roundRect">
            <a:avLst>
              <a:gd name="adj" fmla="val 15410"/>
            </a:avLst>
          </a:prstGeom>
          <a:solidFill>
            <a:schemeClr val="bg1"/>
          </a:solidFill>
          <a:ln w="9525" cap="flat" cmpd="sng" algn="ctr">
            <a:solidFill>
              <a:schemeClr val="accent2">
                <a:alpha val="90000"/>
              </a:schemeClr>
            </a:solidFill>
            <a:prstDash val="solid"/>
            <a:miter lim="800000"/>
          </a:ln>
          <a:effectLst/>
        </p:spPr>
        <p:txBody>
          <a:bodyPr lIns="30187" tIns="36000" rIns="30187" bIns="36000" spcCol="1270" anchor="ctr"/>
          <a:lstStyle/>
          <a:p>
            <a:pPr algn="ctr" defTabSz="444500" eaLnBrk="1" fontAlgn="auto" hangingPunct="1">
              <a:lnSpc>
                <a:spcPct val="90000"/>
              </a:lnSpc>
              <a:spcAft>
                <a:spcPct val="35000"/>
              </a:spcAft>
              <a:defRPr/>
            </a:pPr>
            <a:r>
              <a:rPr lang="en-US" sz="1200" kern="0">
                <a:solidFill>
                  <a:srgbClr val="8DC1C5">
                    <a:lumMod val="75000"/>
                  </a:srgbClr>
                </a:solidFill>
                <a:cs typeface="Arial" panose="020B0604020202020204" pitchFamily="34" charset="0"/>
              </a:rPr>
              <a:t>Allow the required number of vials to warm to room temperature</a:t>
            </a:r>
            <a:endParaRPr lang="en-US" sz="1200" kern="0">
              <a:solidFill>
                <a:srgbClr val="8DC1C5">
                  <a:lumMod val="75000"/>
                </a:srgbClr>
              </a:solidFill>
              <a:latin typeface="Arial"/>
            </a:endParaRPr>
          </a:p>
        </p:txBody>
      </p:sp>
      <p:sp>
        <p:nvSpPr>
          <p:cNvPr id="12" name="Rectangle: Rounded Corners 21">
            <a:extLst>
              <a:ext uri="{FF2B5EF4-FFF2-40B4-BE49-F238E27FC236}">
                <a16:creationId xmlns:a16="http://schemas.microsoft.com/office/drawing/2014/main" id="{08E4C3C3-BE1A-474C-8C7E-17C47194D568}"/>
              </a:ext>
            </a:extLst>
          </p:cNvPr>
          <p:cNvSpPr/>
          <p:nvPr/>
        </p:nvSpPr>
        <p:spPr>
          <a:xfrm>
            <a:off x="446088" y="2886075"/>
            <a:ext cx="4826000" cy="809625"/>
          </a:xfrm>
          <a:prstGeom prst="roundRect">
            <a:avLst>
              <a:gd name="adj" fmla="val 7495"/>
            </a:avLst>
          </a:prstGeom>
          <a:solidFill>
            <a:schemeClr val="bg1"/>
          </a:solidFill>
          <a:ln w="9525" cap="flat" cmpd="sng" algn="ctr">
            <a:solidFill>
              <a:schemeClr val="accent2">
                <a:alpha val="90000"/>
              </a:schemeClr>
            </a:solidFill>
            <a:prstDash val="solid"/>
            <a:miter lim="800000"/>
          </a:ln>
          <a:effectLst/>
        </p:spPr>
        <p:txBody>
          <a:bodyPr lIns="30187" tIns="36000" rIns="30187" bIns="36000" spcCol="1270" anchor="ctr"/>
          <a:lstStyle/>
          <a:p>
            <a:pPr algn="ctr" defTabSz="444500" eaLnBrk="1" fontAlgn="auto" hangingPunct="1">
              <a:spcAft>
                <a:spcPts val="0"/>
              </a:spcAft>
              <a:defRPr/>
            </a:pPr>
            <a:r>
              <a:rPr lang="en-US" sz="1200" kern="0" dirty="0">
                <a:solidFill>
                  <a:srgbClr val="8DC1C5">
                    <a:lumMod val="75000"/>
                  </a:srgbClr>
                </a:solidFill>
                <a:cs typeface="Arial" panose="020B0604020202020204" pitchFamily="34" charset="0"/>
              </a:rPr>
              <a:t>Using a sterile syringe, </a:t>
            </a:r>
            <a:r>
              <a:rPr lang="en-GB" sz="1200" dirty="0">
                <a:solidFill>
                  <a:srgbClr val="8DC1C5">
                    <a:lumMod val="75000"/>
                  </a:srgbClr>
                </a:solidFill>
                <a:cs typeface="Arial" panose="020B0604020202020204" pitchFamily="34" charset="0"/>
              </a:rPr>
              <a:t>slowly inject 20 mL of sodium chloride 0.9% solution for injection, into each TRODELVY vial. </a:t>
            </a:r>
          </a:p>
          <a:p>
            <a:pPr algn="ctr" defTabSz="444500" eaLnBrk="1" fontAlgn="auto" hangingPunct="1">
              <a:spcAft>
                <a:spcPts val="0"/>
              </a:spcAft>
              <a:defRPr/>
            </a:pPr>
            <a:r>
              <a:rPr lang="en-US" sz="1200" b="1" kern="0" dirty="0">
                <a:solidFill>
                  <a:srgbClr val="3C587F"/>
                </a:solidFill>
                <a:cs typeface="Arial" panose="020B0604020202020204" pitchFamily="34" charset="0"/>
              </a:rPr>
              <a:t>The resulting concentration will be 10 mg/mL</a:t>
            </a:r>
          </a:p>
        </p:txBody>
      </p:sp>
      <p:sp>
        <p:nvSpPr>
          <p:cNvPr id="13" name="Rectangle: Rounded Corners 24">
            <a:extLst>
              <a:ext uri="{FF2B5EF4-FFF2-40B4-BE49-F238E27FC236}">
                <a16:creationId xmlns:a16="http://schemas.microsoft.com/office/drawing/2014/main" id="{D13C8BAB-C63D-C734-7E0B-D6F86A476D55}"/>
              </a:ext>
            </a:extLst>
          </p:cNvPr>
          <p:cNvSpPr/>
          <p:nvPr/>
        </p:nvSpPr>
        <p:spPr>
          <a:xfrm>
            <a:off x="446088" y="3906838"/>
            <a:ext cx="4826000" cy="658812"/>
          </a:xfrm>
          <a:prstGeom prst="roundRect">
            <a:avLst>
              <a:gd name="adj" fmla="val 9979"/>
            </a:avLst>
          </a:prstGeom>
          <a:solidFill>
            <a:schemeClr val="bg1"/>
          </a:solidFill>
          <a:ln w="9525" cap="flat" cmpd="sng" algn="ctr">
            <a:solidFill>
              <a:schemeClr val="accent2">
                <a:alpha val="90000"/>
              </a:schemeClr>
            </a:solidFill>
            <a:prstDash val="solid"/>
            <a:miter lim="800000"/>
          </a:ln>
          <a:effectLst/>
        </p:spPr>
        <p:txBody>
          <a:bodyPr lIns="30187" tIns="36000" rIns="30187" bIns="36000" spcCol="1270" anchor="ctr"/>
          <a:lstStyle/>
          <a:p>
            <a:pPr algn="ctr" defTabSz="444500" eaLnBrk="1" fontAlgn="auto" hangingPunct="1">
              <a:spcAft>
                <a:spcPts val="0"/>
              </a:spcAft>
              <a:defRPr/>
            </a:pPr>
            <a:r>
              <a:rPr lang="en-US" sz="1200" kern="0">
                <a:solidFill>
                  <a:srgbClr val="8DC1C5">
                    <a:lumMod val="75000"/>
                  </a:srgbClr>
                </a:solidFill>
                <a:cs typeface="Arial" panose="020B0604020202020204" pitchFamily="34" charset="0"/>
              </a:rPr>
              <a:t>Gently swirl vials and allow to dissolve for up to 15 minutes</a:t>
            </a:r>
            <a:br>
              <a:rPr lang="en-US" sz="1200" kern="0">
                <a:solidFill>
                  <a:srgbClr val="8DC1C5">
                    <a:lumMod val="75000"/>
                  </a:srgbClr>
                </a:solidFill>
                <a:cs typeface="Arial" panose="020B0604020202020204" pitchFamily="34" charset="0"/>
              </a:rPr>
            </a:br>
            <a:r>
              <a:rPr lang="en-US" sz="1200" b="1" kern="0">
                <a:solidFill>
                  <a:srgbClr val="8DC1C5">
                    <a:lumMod val="75000"/>
                  </a:srgbClr>
                </a:solidFill>
                <a:cs typeface="Arial" panose="020B0604020202020204" pitchFamily="34" charset="0"/>
              </a:rPr>
              <a:t>Do not shake</a:t>
            </a:r>
          </a:p>
        </p:txBody>
      </p:sp>
      <p:sp>
        <p:nvSpPr>
          <p:cNvPr id="14" name="Rectangle: Rounded Corners 43">
            <a:extLst>
              <a:ext uri="{FF2B5EF4-FFF2-40B4-BE49-F238E27FC236}">
                <a16:creationId xmlns:a16="http://schemas.microsoft.com/office/drawing/2014/main" id="{D44DC5B2-7EAA-E84F-F981-C59A7CB432D3}"/>
              </a:ext>
            </a:extLst>
          </p:cNvPr>
          <p:cNvSpPr/>
          <p:nvPr/>
        </p:nvSpPr>
        <p:spPr>
          <a:xfrm>
            <a:off x="446088" y="4800600"/>
            <a:ext cx="4826000" cy="658813"/>
          </a:xfrm>
          <a:prstGeom prst="roundRect">
            <a:avLst>
              <a:gd name="adj" fmla="val 10281"/>
            </a:avLst>
          </a:prstGeom>
          <a:solidFill>
            <a:schemeClr val="bg1"/>
          </a:solidFill>
          <a:ln w="9525" cap="flat" cmpd="sng" algn="ctr">
            <a:solidFill>
              <a:schemeClr val="accent2">
                <a:alpha val="90000"/>
              </a:schemeClr>
            </a:solidFill>
            <a:prstDash val="solid"/>
            <a:miter lim="800000"/>
          </a:ln>
          <a:effectLst/>
        </p:spPr>
        <p:txBody>
          <a:bodyPr lIns="30187" tIns="36000" rIns="30187" bIns="36000" spcCol="1270" anchor="ctr"/>
          <a:lstStyle/>
          <a:p>
            <a:pPr algn="ctr" defTabSz="444500" eaLnBrk="1" fontAlgn="auto" hangingPunct="1">
              <a:lnSpc>
                <a:spcPct val="90000"/>
              </a:lnSpc>
              <a:spcAft>
                <a:spcPct val="35000"/>
              </a:spcAft>
              <a:defRPr/>
            </a:pPr>
            <a:r>
              <a:rPr lang="en-US" sz="1200" kern="0">
                <a:solidFill>
                  <a:srgbClr val="8DC1C5">
                    <a:lumMod val="75000"/>
                  </a:srgbClr>
                </a:solidFill>
                <a:cs typeface="Arial" panose="020B0604020202020204" pitchFamily="34" charset="0"/>
              </a:rPr>
              <a:t>The solution should be free of visible particulates, clear and yellow. </a:t>
            </a:r>
            <a:br>
              <a:rPr lang="en-US" sz="1200" kern="0">
                <a:solidFill>
                  <a:srgbClr val="8DC1C5">
                    <a:lumMod val="75000"/>
                  </a:srgbClr>
                </a:solidFill>
                <a:cs typeface="Arial" panose="020B0604020202020204" pitchFamily="34" charset="0"/>
              </a:rPr>
            </a:br>
            <a:r>
              <a:rPr lang="en-US" sz="1200" kern="0">
                <a:solidFill>
                  <a:srgbClr val="8DC1C5">
                    <a:lumMod val="75000"/>
                  </a:srgbClr>
                </a:solidFill>
                <a:cs typeface="Arial" panose="020B0604020202020204" pitchFamily="34" charset="0"/>
              </a:rPr>
              <a:t>Do not use the reconstituted solution if it is cloudy or discolored</a:t>
            </a:r>
          </a:p>
        </p:txBody>
      </p:sp>
      <p:sp>
        <p:nvSpPr>
          <p:cNvPr id="15" name="Rectangle: Rounded Corners 57">
            <a:extLst>
              <a:ext uri="{FF2B5EF4-FFF2-40B4-BE49-F238E27FC236}">
                <a16:creationId xmlns:a16="http://schemas.microsoft.com/office/drawing/2014/main" id="{D336BFEE-5EEA-52A0-39C4-221314E8D6F7}"/>
              </a:ext>
            </a:extLst>
          </p:cNvPr>
          <p:cNvSpPr/>
          <p:nvPr/>
        </p:nvSpPr>
        <p:spPr>
          <a:xfrm>
            <a:off x="446088" y="5683250"/>
            <a:ext cx="4826000" cy="366713"/>
          </a:xfrm>
          <a:prstGeom prst="roundRect">
            <a:avLst>
              <a:gd name="adj" fmla="val 16667"/>
            </a:avLst>
          </a:prstGeom>
          <a:solidFill>
            <a:schemeClr val="bg1"/>
          </a:solidFill>
          <a:ln w="9525" cap="flat" cmpd="sng" algn="ctr">
            <a:solidFill>
              <a:schemeClr val="accent2">
                <a:alpha val="90000"/>
              </a:schemeClr>
            </a:solidFill>
            <a:prstDash val="solid"/>
            <a:miter lim="800000"/>
          </a:ln>
          <a:effectLst/>
        </p:spPr>
        <p:txBody>
          <a:bodyPr lIns="30187" tIns="36000" rIns="30187" bIns="36000" spcCol="1270" anchor="ctr"/>
          <a:lstStyle/>
          <a:p>
            <a:pPr algn="ctr" defTabSz="444500" eaLnBrk="1" fontAlgn="auto" hangingPunct="1">
              <a:lnSpc>
                <a:spcPct val="90000"/>
              </a:lnSpc>
              <a:spcAft>
                <a:spcPct val="35000"/>
              </a:spcAft>
              <a:defRPr/>
            </a:pPr>
            <a:r>
              <a:rPr lang="en-US" sz="1200" kern="0">
                <a:solidFill>
                  <a:srgbClr val="8DC1C5">
                    <a:lumMod val="75000"/>
                  </a:srgbClr>
                </a:solidFill>
                <a:cs typeface="Arial" panose="020B0604020202020204" pitchFamily="34" charset="0"/>
              </a:rPr>
              <a:t>Use immediately to prepare a diluted TRODELVY infusion solution</a:t>
            </a:r>
          </a:p>
        </p:txBody>
      </p:sp>
      <p:sp>
        <p:nvSpPr>
          <p:cNvPr id="16" name="Rectangle: Rounded Corners 73">
            <a:extLst>
              <a:ext uri="{FF2B5EF4-FFF2-40B4-BE49-F238E27FC236}">
                <a16:creationId xmlns:a16="http://schemas.microsoft.com/office/drawing/2014/main" id="{AE2F3C47-F887-27BD-29CE-00F46FDC5B41}"/>
              </a:ext>
            </a:extLst>
          </p:cNvPr>
          <p:cNvSpPr/>
          <p:nvPr/>
        </p:nvSpPr>
        <p:spPr>
          <a:xfrm>
            <a:off x="6081713" y="1571625"/>
            <a:ext cx="5665787" cy="541338"/>
          </a:xfrm>
          <a:prstGeom prst="roundRect">
            <a:avLst>
              <a:gd name="adj" fmla="val 19645"/>
            </a:avLst>
          </a:prstGeom>
          <a:solidFill>
            <a:schemeClr val="accent1"/>
          </a:solidFill>
          <a:ln w="12700" cap="flat" cmpd="sng" algn="ctr">
            <a:noFill/>
            <a:prstDash val="solid"/>
            <a:miter lim="800000"/>
          </a:ln>
          <a:effectLst/>
        </p:spPr>
        <p:txBody>
          <a:bodyPr lIns="35267" tIns="35267" rIns="35267" bIns="35267" spcCol="1270" anchor="ctr"/>
          <a:lstStyle/>
          <a:p>
            <a:pPr algn="ctr" defTabSz="622300" eaLnBrk="1" fontAlgn="auto" hangingPunct="1">
              <a:lnSpc>
                <a:spcPct val="90000"/>
              </a:lnSpc>
              <a:spcAft>
                <a:spcPct val="35000"/>
              </a:spcAft>
              <a:defRPr/>
            </a:pPr>
            <a:r>
              <a:rPr lang="en-US" sz="1400" b="1" kern="0">
                <a:solidFill>
                  <a:prstClr val="white"/>
                </a:solidFill>
                <a:latin typeface="Arial"/>
              </a:rPr>
              <a:t>Dilution of Reconstituted TRODELVY </a:t>
            </a:r>
            <a:br>
              <a:rPr lang="en-US" sz="1400" b="1" kern="0">
                <a:solidFill>
                  <a:prstClr val="white"/>
                </a:solidFill>
                <a:latin typeface="Arial"/>
              </a:rPr>
            </a:br>
            <a:r>
              <a:rPr lang="en-US" sz="1400" b="1" kern="0">
                <a:solidFill>
                  <a:prstClr val="white"/>
                </a:solidFill>
                <a:latin typeface="Arial"/>
              </a:rPr>
              <a:t>Prior to Administration</a:t>
            </a:r>
          </a:p>
        </p:txBody>
      </p:sp>
      <p:sp>
        <p:nvSpPr>
          <p:cNvPr id="17" name="Rectangle: Rounded Corners 75">
            <a:extLst>
              <a:ext uri="{FF2B5EF4-FFF2-40B4-BE49-F238E27FC236}">
                <a16:creationId xmlns:a16="http://schemas.microsoft.com/office/drawing/2014/main" id="{1C5EB607-F78C-5A05-3B6D-224D5CAD68B3}"/>
              </a:ext>
            </a:extLst>
          </p:cNvPr>
          <p:cNvSpPr/>
          <p:nvPr/>
        </p:nvSpPr>
        <p:spPr>
          <a:xfrm>
            <a:off x="6081713" y="2338388"/>
            <a:ext cx="5665787" cy="693737"/>
          </a:xfrm>
          <a:prstGeom prst="roundRect">
            <a:avLst>
              <a:gd name="adj" fmla="val 12651"/>
            </a:avLst>
          </a:prstGeom>
          <a:solidFill>
            <a:schemeClr val="bg1"/>
          </a:solidFill>
          <a:ln w="19050" cap="flat" cmpd="sng" algn="ctr">
            <a:solidFill>
              <a:schemeClr val="accent1"/>
            </a:solidFill>
            <a:prstDash val="solid"/>
            <a:miter lim="800000"/>
          </a:ln>
          <a:effectLst/>
        </p:spPr>
        <p:txBody>
          <a:bodyPr lIns="30187" tIns="72000" rIns="30187" bIns="72000" spcCol="1270" anchor="ctr">
            <a:spAutoFit/>
          </a:bodyPr>
          <a:lstStyle/>
          <a:p>
            <a:pPr algn="ctr" eaLnBrk="1" fontAlgn="auto" hangingPunct="1">
              <a:lnSpc>
                <a:spcPct val="90000"/>
              </a:lnSpc>
              <a:spcBef>
                <a:spcPts val="0"/>
              </a:spcBef>
              <a:spcAft>
                <a:spcPts val="0"/>
              </a:spcAft>
              <a:defRPr/>
            </a:pPr>
            <a:r>
              <a:rPr lang="en-US" sz="1200" kern="0">
                <a:solidFill>
                  <a:srgbClr val="8DC1C5">
                    <a:lumMod val="75000"/>
                  </a:srgbClr>
                </a:solidFill>
                <a:cs typeface="Arial" panose="020B0604020202020204" pitchFamily="34" charset="0"/>
              </a:rPr>
              <a:t>Calculate the required volume of the reconstituted TRODELVY solution to obtain the appropriate dose according to patient’s body weight. Withdraw this amount from the vial(s) using a syringe, discarding any unused portion in the vial(s)</a:t>
            </a:r>
          </a:p>
        </p:txBody>
      </p:sp>
      <p:sp>
        <p:nvSpPr>
          <p:cNvPr id="18" name="Rectangle: Rounded Corners 77">
            <a:extLst>
              <a:ext uri="{FF2B5EF4-FFF2-40B4-BE49-F238E27FC236}">
                <a16:creationId xmlns:a16="http://schemas.microsoft.com/office/drawing/2014/main" id="{F69326B2-54E2-C867-F93A-0076BC0EF128}"/>
              </a:ext>
            </a:extLst>
          </p:cNvPr>
          <p:cNvSpPr/>
          <p:nvPr/>
        </p:nvSpPr>
        <p:spPr>
          <a:xfrm>
            <a:off x="6081713" y="4008438"/>
            <a:ext cx="5665787" cy="936625"/>
          </a:xfrm>
          <a:prstGeom prst="roundRect">
            <a:avLst>
              <a:gd name="adj" fmla="val 10643"/>
            </a:avLst>
          </a:prstGeom>
          <a:solidFill>
            <a:schemeClr val="bg1"/>
          </a:solidFill>
          <a:ln w="19050" cap="flat" cmpd="sng" algn="ctr">
            <a:solidFill>
              <a:schemeClr val="accent1"/>
            </a:solidFill>
            <a:prstDash val="solid"/>
            <a:miter lim="800000"/>
          </a:ln>
          <a:effectLst/>
        </p:spPr>
        <p:txBody>
          <a:bodyPr lIns="30187" tIns="72000" rIns="30187" bIns="72000" spcCol="1270" anchor="ctr">
            <a:spAutoFit/>
          </a:bodyPr>
          <a:lstStyle/>
          <a:p>
            <a:pPr algn="ctr" eaLnBrk="1" fontAlgn="auto" hangingPunct="1">
              <a:spcBef>
                <a:spcPts val="0"/>
              </a:spcBef>
              <a:spcAft>
                <a:spcPts val="0"/>
              </a:spcAft>
              <a:defRPr/>
            </a:pPr>
            <a:r>
              <a:rPr lang="en-US" sz="1200" kern="0" dirty="0">
                <a:solidFill>
                  <a:srgbClr val="8DC1C5">
                    <a:lumMod val="75000"/>
                  </a:srgbClr>
                </a:solidFill>
                <a:cs typeface="Arial" panose="020B0604020202020204" pitchFamily="34" charset="0"/>
              </a:rPr>
              <a:t>Slowly inject the required volume of solution into a polyvinyl chloride, polypropylene or ethylene/propylene copolymer infusion bag, to minimize foaming</a:t>
            </a:r>
            <a:br>
              <a:rPr lang="en-US" sz="1200" kern="0" dirty="0">
                <a:solidFill>
                  <a:srgbClr val="8DC1C5">
                    <a:lumMod val="75000"/>
                  </a:srgbClr>
                </a:solidFill>
                <a:cs typeface="Arial" panose="020B0604020202020204" pitchFamily="34" charset="0"/>
              </a:rPr>
            </a:br>
            <a:r>
              <a:rPr lang="en-US" sz="1200" b="1" kern="0" dirty="0">
                <a:solidFill>
                  <a:srgbClr val="3C587F"/>
                </a:solidFill>
                <a:cs typeface="Arial" panose="020B0604020202020204" pitchFamily="34" charset="0"/>
              </a:rPr>
              <a:t>Do Not Shake the Contents</a:t>
            </a:r>
          </a:p>
          <a:p>
            <a:pPr algn="ctr" eaLnBrk="1" fontAlgn="auto" hangingPunct="1">
              <a:spcBef>
                <a:spcPts val="0"/>
              </a:spcBef>
              <a:spcAft>
                <a:spcPts val="0"/>
              </a:spcAft>
              <a:defRPr/>
            </a:pPr>
            <a:r>
              <a:rPr lang="en-US" sz="1200" b="1" kern="0" dirty="0">
                <a:solidFill>
                  <a:srgbClr val="3C587F"/>
                </a:solidFill>
                <a:cs typeface="Arial" panose="020B0604020202020204" pitchFamily="34" charset="0"/>
              </a:rPr>
              <a:t>Use the Diluted Solution </a:t>
            </a:r>
            <a:r>
              <a:rPr lang="en-US" sz="1200" b="1" kern="0" dirty="0" err="1">
                <a:solidFill>
                  <a:srgbClr val="3C587F"/>
                </a:solidFill>
                <a:cs typeface="Arial" panose="020B0604020202020204" pitchFamily="34" charset="0"/>
              </a:rPr>
              <a:t>i</a:t>
            </a:r>
            <a:r>
              <a:rPr lang="en-US" sz="1200" b="1" kern="0" dirty="0">
                <a:solidFill>
                  <a:srgbClr val="3C587F"/>
                </a:solidFill>
                <a:cs typeface="Arial" panose="020B0604020202020204" pitchFamily="34" charset="0"/>
              </a:rPr>
              <a:t>n the Infusion Bag Immediately </a:t>
            </a:r>
          </a:p>
        </p:txBody>
      </p:sp>
      <p:sp>
        <p:nvSpPr>
          <p:cNvPr id="274447" name="Rectangle: Rounded Corners 81">
            <a:extLst>
              <a:ext uri="{FF2B5EF4-FFF2-40B4-BE49-F238E27FC236}">
                <a16:creationId xmlns:a16="http://schemas.microsoft.com/office/drawing/2014/main" id="{79E408D0-B0E2-9919-0AC8-69B6A792BCD3}"/>
              </a:ext>
            </a:extLst>
          </p:cNvPr>
          <p:cNvSpPr>
            <a:spLocks noChangeArrowheads="1"/>
          </p:cNvSpPr>
          <p:nvPr/>
        </p:nvSpPr>
        <p:spPr bwMode="auto">
          <a:xfrm>
            <a:off x="6081713" y="5040313"/>
            <a:ext cx="5665787" cy="1141412"/>
          </a:xfrm>
          <a:prstGeom prst="roundRect">
            <a:avLst>
              <a:gd name="adj" fmla="val 11310"/>
            </a:avLst>
          </a:prstGeom>
          <a:solidFill>
            <a:schemeClr val="bg1"/>
          </a:solidFill>
          <a:ln w="19050" algn="ctr">
            <a:solidFill>
              <a:schemeClr val="accent1"/>
            </a:solidFill>
            <a:miter lim="800000"/>
            <a:headEnd/>
            <a:tailEnd/>
          </a:ln>
        </p:spPr>
        <p:txBody>
          <a:bodyPr lIns="30187" tIns="72000" rIns="30187" bIns="720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55A2A8"/>
                </a:solidFill>
                <a:cs typeface="Arial" panose="020B0604020202020204" pitchFamily="34" charset="0"/>
              </a:rPr>
              <a:t>If not used immediately, the infusion bag containing TRODELVY solution can be stored refrigerated (2°C to 8°C) for up to 24 hours. After refrigeration, administer diluted solution at room temperature up to 25°C  within 8 hours (including infusion time)</a:t>
            </a:r>
          </a:p>
          <a:p>
            <a:pPr algn="ctr" eaLnBrk="1" hangingPunct="1"/>
            <a:r>
              <a:rPr lang="en-US" altLang="en-US" sz="1200" b="1">
                <a:solidFill>
                  <a:srgbClr val="3C587F"/>
                </a:solidFill>
                <a:cs typeface="Arial" panose="020B0604020202020204" pitchFamily="34" charset="0"/>
              </a:rPr>
              <a:t>Do Not Freeze or Shake. Protect From Light</a:t>
            </a:r>
          </a:p>
        </p:txBody>
      </p:sp>
      <p:sp>
        <p:nvSpPr>
          <p:cNvPr id="20" name="Rectangle: Rounded Corners 28">
            <a:extLst>
              <a:ext uri="{FF2B5EF4-FFF2-40B4-BE49-F238E27FC236}">
                <a16:creationId xmlns:a16="http://schemas.microsoft.com/office/drawing/2014/main" id="{4BE11814-4D83-7819-1E56-3438D7A61E27}"/>
              </a:ext>
            </a:extLst>
          </p:cNvPr>
          <p:cNvSpPr/>
          <p:nvPr/>
        </p:nvSpPr>
        <p:spPr>
          <a:xfrm>
            <a:off x="6081713" y="3246438"/>
            <a:ext cx="5665787" cy="528637"/>
          </a:xfrm>
          <a:prstGeom prst="roundRect">
            <a:avLst/>
          </a:prstGeom>
          <a:solidFill>
            <a:schemeClr val="bg1"/>
          </a:solidFill>
          <a:ln w="19050" cap="flat" cmpd="sng" algn="ctr">
            <a:solidFill>
              <a:schemeClr val="accent1"/>
            </a:solidFill>
            <a:prstDash val="solid"/>
            <a:miter lim="800000"/>
          </a:ln>
          <a:effectLst/>
        </p:spPr>
        <p:txBody>
          <a:bodyPr lIns="30187" tIns="72000" rIns="30187" bIns="72000" spcCol="1270" anchor="ctr">
            <a:spAutoFit/>
          </a:bodyPr>
          <a:lstStyle/>
          <a:p>
            <a:pPr algn="ctr" eaLnBrk="1" fontAlgn="auto" hangingPunct="1">
              <a:lnSpc>
                <a:spcPct val="90000"/>
              </a:lnSpc>
              <a:spcBef>
                <a:spcPts val="200"/>
              </a:spcBef>
              <a:spcAft>
                <a:spcPts val="0"/>
              </a:spcAft>
              <a:defRPr/>
            </a:pPr>
            <a:r>
              <a:rPr lang="en-US" sz="1200" kern="0">
                <a:solidFill>
                  <a:srgbClr val="8DC1C5">
                    <a:lumMod val="75000"/>
                  </a:srgbClr>
                </a:solidFill>
                <a:cs typeface="Arial" panose="020B0604020202020204" pitchFamily="34" charset="0"/>
              </a:rPr>
              <a:t>Adjust the volume in the infusion bag as needed with sodium c</a:t>
            </a:r>
            <a:r>
              <a:rPr lang="en-US" sz="1200" kern="0" err="1">
                <a:solidFill>
                  <a:srgbClr val="8DC1C5">
                    <a:lumMod val="75000"/>
                  </a:srgbClr>
                </a:solidFill>
                <a:cs typeface="Arial" panose="020B0604020202020204" pitchFamily="34" charset="0"/>
              </a:rPr>
              <a:t>hloride</a:t>
            </a:r>
            <a:r>
              <a:rPr lang="en-US" sz="1200" kern="0">
                <a:solidFill>
                  <a:srgbClr val="8DC1C5">
                    <a:lumMod val="75000"/>
                  </a:srgbClr>
                </a:solidFill>
                <a:cs typeface="Arial" panose="020B0604020202020204" pitchFamily="34" charset="0"/>
              </a:rPr>
              <a:t> 0.9% solution for </a:t>
            </a:r>
            <a:r>
              <a:rPr lang="en-US" sz="1200" kern="0" err="1">
                <a:solidFill>
                  <a:srgbClr val="8DC1C5">
                    <a:lumMod val="75000"/>
                  </a:srgbClr>
                </a:solidFill>
                <a:cs typeface="Arial" panose="020B0604020202020204" pitchFamily="34" charset="0"/>
              </a:rPr>
              <a:t>injection</a:t>
            </a:r>
            <a:r>
              <a:rPr lang="en-US" sz="1200" kern="0">
                <a:solidFill>
                  <a:srgbClr val="8DC1C5">
                    <a:lumMod val="75000"/>
                  </a:srgbClr>
                </a:solidFill>
                <a:cs typeface="Arial" panose="020B0604020202020204" pitchFamily="34" charset="0"/>
              </a:rPr>
              <a:t>, to obtain a concentration of 1.1 mg/mL to 3.3 mg/mL</a:t>
            </a:r>
          </a:p>
        </p:txBody>
      </p:sp>
      <p:sp>
        <p:nvSpPr>
          <p:cNvPr id="30" name="TextBox 29">
            <a:extLst>
              <a:ext uri="{FF2B5EF4-FFF2-40B4-BE49-F238E27FC236}">
                <a16:creationId xmlns:a16="http://schemas.microsoft.com/office/drawing/2014/main" id="{099B19A4-FAB4-B587-4E3C-BCCE03A2139F}"/>
              </a:ext>
            </a:extLst>
          </p:cNvPr>
          <p:cNvSpPr txBox="1"/>
          <p:nvPr/>
        </p:nvSpPr>
        <p:spPr>
          <a:xfrm>
            <a:off x="377825" y="6410325"/>
            <a:ext cx="7172325" cy="215900"/>
          </a:xfrm>
          <a:prstGeom prst="rect">
            <a:avLst/>
          </a:prstGeom>
          <a:noFill/>
        </p:spPr>
        <p:txBody>
          <a:bodyPr>
            <a:spAutoFit/>
          </a:bodyPr>
          <a:lstStyle/>
          <a:p>
            <a:pPr eaLnBrk="1" fontAlgn="auto" hangingPunct="1">
              <a:spcBef>
                <a:spcPts val="0"/>
              </a:spcBef>
              <a:spcAft>
                <a:spcPts val="0"/>
              </a:spcAft>
              <a:defRPr/>
            </a:pPr>
            <a:r>
              <a:rPr lang="en-US" sz="800" dirty="0">
                <a:solidFill>
                  <a:srgbClr val="54565B"/>
                </a:solidFill>
                <a:latin typeface="Arial" panose="020B0604020202020204"/>
              </a:rPr>
              <a:t>1. </a:t>
            </a:r>
            <a:r>
              <a:rPr lang="en-US" sz="800" spc="-10" dirty="0">
                <a:solidFill>
                  <a:srgbClr val="54565B"/>
                </a:solidFill>
                <a:latin typeface="Arial" panose="020B0604020202020204"/>
                <a:cs typeface="Arial"/>
              </a:rPr>
              <a:t>TRODELVY (</a:t>
            </a:r>
            <a:r>
              <a:rPr lang="en-US" sz="800" spc="-10" dirty="0" err="1">
                <a:solidFill>
                  <a:srgbClr val="54565B"/>
                </a:solidFill>
                <a:latin typeface="Arial" panose="020B0604020202020204"/>
                <a:cs typeface="Arial"/>
              </a:rPr>
              <a:t>sacituzumab</a:t>
            </a:r>
            <a:r>
              <a:rPr lang="en-US" sz="800" spc="-10" dirty="0">
                <a:solidFill>
                  <a:srgbClr val="54565B"/>
                </a:solidFill>
                <a:latin typeface="Arial" panose="020B0604020202020204"/>
                <a:cs typeface="Arial"/>
              </a:rPr>
              <a:t> </a:t>
            </a:r>
            <a:r>
              <a:rPr lang="en-US" sz="800" spc="-10" dirty="0" err="1">
                <a:solidFill>
                  <a:srgbClr val="54565B"/>
                </a:solidFill>
                <a:latin typeface="Arial" panose="020B0604020202020204"/>
                <a:cs typeface="Arial"/>
              </a:rPr>
              <a:t>govitecan</a:t>
            </a:r>
            <a:r>
              <a:rPr lang="en-US" sz="800" spc="-10" dirty="0">
                <a:solidFill>
                  <a:srgbClr val="54565B"/>
                </a:solidFill>
                <a:latin typeface="Arial" panose="020B0604020202020204"/>
                <a:cs typeface="Arial"/>
              </a:rPr>
              <a:t>) prescribing information approved by Israeli ministry of health</a:t>
            </a:r>
            <a:endParaRPr lang="en-US" sz="800" dirty="0">
              <a:solidFill>
                <a:srgbClr val="54565B"/>
              </a:solidFill>
              <a:latin typeface="Arial" panose="020B0604020202020204"/>
            </a:endParaRPr>
          </a:p>
        </p:txBody>
      </p:sp>
      <p:cxnSp>
        <p:nvCxnSpPr>
          <p:cNvPr id="4" name="Straight Arrow Connector 3">
            <a:extLst>
              <a:ext uri="{FF2B5EF4-FFF2-40B4-BE49-F238E27FC236}">
                <a16:creationId xmlns:a16="http://schemas.microsoft.com/office/drawing/2014/main" id="{69AE62CA-6599-0A8B-44FB-EF28EC726F52}"/>
              </a:ext>
            </a:extLst>
          </p:cNvPr>
          <p:cNvCxnSpPr/>
          <p:nvPr/>
        </p:nvCxnSpPr>
        <p:spPr>
          <a:xfrm>
            <a:off x="706438" y="2112963"/>
            <a:ext cx="0" cy="2047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180022F-4214-33A6-D810-C27CBD53B136}"/>
              </a:ext>
            </a:extLst>
          </p:cNvPr>
          <p:cNvCxnSpPr>
            <a:cxnSpLocks/>
          </p:cNvCxnSpPr>
          <p:nvPr/>
        </p:nvCxnSpPr>
        <p:spPr>
          <a:xfrm>
            <a:off x="706438" y="2681288"/>
            <a:ext cx="0" cy="2047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E631901-3E04-84DE-CDAE-7C2A2FAFD798}"/>
              </a:ext>
            </a:extLst>
          </p:cNvPr>
          <p:cNvCxnSpPr>
            <a:cxnSpLocks/>
          </p:cNvCxnSpPr>
          <p:nvPr/>
        </p:nvCxnSpPr>
        <p:spPr>
          <a:xfrm>
            <a:off x="706438" y="3697288"/>
            <a:ext cx="0" cy="203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693E79A-10D7-39CE-51BF-7E6C25270778}"/>
              </a:ext>
            </a:extLst>
          </p:cNvPr>
          <p:cNvCxnSpPr/>
          <p:nvPr/>
        </p:nvCxnSpPr>
        <p:spPr>
          <a:xfrm>
            <a:off x="706438" y="4579938"/>
            <a:ext cx="0" cy="2047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C90620E-8539-49E9-D1A9-27B2BB3D9984}"/>
              </a:ext>
            </a:extLst>
          </p:cNvPr>
          <p:cNvCxnSpPr/>
          <p:nvPr/>
        </p:nvCxnSpPr>
        <p:spPr>
          <a:xfrm>
            <a:off x="706438" y="5480050"/>
            <a:ext cx="0" cy="203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A9C08B4-4C3C-C5A1-E10F-20DDB5EA400A}"/>
              </a:ext>
            </a:extLst>
          </p:cNvPr>
          <p:cNvCxnSpPr/>
          <p:nvPr/>
        </p:nvCxnSpPr>
        <p:spPr>
          <a:xfrm>
            <a:off x="11415713" y="2112963"/>
            <a:ext cx="0" cy="20478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55F0258-CF4C-1ABD-00D5-BCAE8E2F33D6}"/>
              </a:ext>
            </a:extLst>
          </p:cNvPr>
          <p:cNvCxnSpPr/>
          <p:nvPr/>
        </p:nvCxnSpPr>
        <p:spPr>
          <a:xfrm>
            <a:off x="11415713" y="3041650"/>
            <a:ext cx="0" cy="20478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FE80E49-5B4C-B154-62CF-C6959C5ECE5F}"/>
              </a:ext>
            </a:extLst>
          </p:cNvPr>
          <p:cNvCxnSpPr/>
          <p:nvPr/>
        </p:nvCxnSpPr>
        <p:spPr>
          <a:xfrm>
            <a:off x="11415713" y="3798888"/>
            <a:ext cx="0" cy="20478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FE54C4E-A695-8A06-45F6-24AFC212D1C5}"/>
              </a:ext>
            </a:extLst>
          </p:cNvPr>
          <p:cNvCxnSpPr/>
          <p:nvPr/>
        </p:nvCxnSpPr>
        <p:spPr>
          <a:xfrm>
            <a:off x="11415713" y="4941888"/>
            <a:ext cx="0" cy="20478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1" name="Pentagon 40">
            <a:extLst>
              <a:ext uri="{FF2B5EF4-FFF2-40B4-BE49-F238E27FC236}">
                <a16:creationId xmlns:a16="http://schemas.microsoft.com/office/drawing/2014/main" id="{07E4FDA3-FF9A-9312-AA74-9F1DDC7E6623}"/>
              </a:ext>
            </a:extLst>
          </p:cNvPr>
          <p:cNvSpPr/>
          <p:nvPr/>
        </p:nvSpPr>
        <p:spPr>
          <a:xfrm>
            <a:off x="5448300" y="3736975"/>
            <a:ext cx="576263" cy="314325"/>
          </a:xfrm>
          <a:prstGeom prst="homePlate">
            <a:avLst/>
          </a:prstGeom>
          <a:gradFill flip="none" rotWithShape="1">
            <a:gsLst>
              <a:gs pos="5000">
                <a:schemeClr val="accent2"/>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8DC1C5">
                  <a:lumMod val="75000"/>
                </a:srgbClr>
              </a:solidFill>
            </a:endParaRP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a:extLst>
              <a:ext uri="{FF2B5EF4-FFF2-40B4-BE49-F238E27FC236}">
                <a16:creationId xmlns:a16="http://schemas.microsoft.com/office/drawing/2014/main" id="{EEB5BCD8-200F-7383-9636-943AD35A86D5}"/>
              </a:ext>
            </a:extLst>
          </p:cNvPr>
          <p:cNvSpPr>
            <a:spLocks noGrp="1" noChangeArrowheads="1"/>
          </p:cNvSpPr>
          <p:nvPr>
            <p:ph type="title"/>
          </p:nvPr>
        </p:nvSpPr>
        <p:spPr>
          <a:xfrm>
            <a:off x="831849" y="1301750"/>
            <a:ext cx="10950847" cy="4208463"/>
          </a:xfrm>
          <a:ln w="9525"/>
          <a:extLst>
            <a:ext uri="{91240B29-F687-4F45-9708-019B960494DF}">
              <a14:hiddenLine xmlns:a14="http://schemas.microsoft.com/office/drawing/2010/main" w="3175">
                <a:solidFill>
                  <a:srgbClr val="000000"/>
                </a:solidFill>
                <a:miter lim="800000"/>
                <a:headEnd/>
                <a:tailEnd/>
              </a14:hiddenLine>
            </a:ext>
          </a:extLst>
        </p:spPr>
        <p:txBody>
          <a:bodyPr/>
          <a:lstStyle/>
          <a:p>
            <a:pPr eaLnBrk="1" hangingPunct="1"/>
            <a:r>
              <a:rPr lang="en-US" altLang="en-US" dirty="0">
                <a:latin typeface="+mn-lt"/>
              </a:rPr>
              <a:t>Trodelvy (Sacituzumab </a:t>
            </a:r>
            <a:r>
              <a:rPr lang="en-US" altLang="en-US" dirty="0" err="1">
                <a:latin typeface="+mn-lt"/>
              </a:rPr>
              <a:t>Govitecan</a:t>
            </a:r>
            <a:r>
              <a:rPr lang="en-US" altLang="en-US" dirty="0">
                <a:latin typeface="+mn-lt"/>
              </a:rPr>
              <a:t>) in </a:t>
            </a:r>
            <a:r>
              <a:rPr lang="en-US" altLang="en-US" i="1" dirty="0">
                <a:latin typeface="+mn-lt"/>
              </a:rPr>
              <a:t>HR+/HER2- metastatic Breast Cancer</a:t>
            </a:r>
            <a:br>
              <a:rPr lang="en-US" altLang="en-US" dirty="0">
                <a:latin typeface="+mn-lt"/>
              </a:rPr>
            </a:br>
            <a:br>
              <a:rPr lang="en-US" altLang="en-US" dirty="0">
                <a:latin typeface="+mn-lt"/>
              </a:rPr>
            </a:br>
            <a:r>
              <a:rPr lang="en-US" altLang="en-US" sz="2800" dirty="0">
                <a:latin typeface="+mn-lt"/>
              </a:rPr>
              <a:t>Slides set for speakers</a:t>
            </a:r>
            <a:br>
              <a:rPr lang="en-US" altLang="en-US" sz="2800" dirty="0">
                <a:latin typeface="+mn-lt"/>
              </a:rPr>
            </a:br>
            <a:r>
              <a:rPr lang="en-US" altLang="en-US" sz="2800" dirty="0">
                <a:latin typeface="+mn-lt"/>
              </a:rPr>
              <a:t>Updated on 07/2024</a:t>
            </a:r>
            <a:endParaRPr lang="en-US" altLang="en-US" dirty="0">
              <a:latin typeface="+mn-lt"/>
            </a:endParaRPr>
          </a:p>
        </p:txBody>
      </p:sp>
      <p:sp>
        <p:nvSpPr>
          <p:cNvPr id="3" name="TextBox 2">
            <a:extLst>
              <a:ext uri="{FF2B5EF4-FFF2-40B4-BE49-F238E27FC236}">
                <a16:creationId xmlns:a16="http://schemas.microsoft.com/office/drawing/2014/main" id="{062DE0E1-BBE3-1A4C-A07C-3500DEE3E971}"/>
              </a:ext>
            </a:extLst>
          </p:cNvPr>
          <p:cNvSpPr txBox="1"/>
          <p:nvPr/>
        </p:nvSpPr>
        <p:spPr>
          <a:xfrm>
            <a:off x="-6350" y="6611779"/>
            <a:ext cx="6096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IL-TRO-0270</a:t>
            </a:r>
          </a:p>
        </p:txBody>
      </p:sp>
    </p:spTree>
    <p:extLst>
      <p:ext uri="{BB962C8B-B14F-4D97-AF65-F5344CB8AC3E}">
        <p14:creationId xmlns:p14="http://schemas.microsoft.com/office/powerpoint/2010/main" val="211224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22C3E9-628D-9CB0-7318-B02706E3E219}"/>
              </a:ext>
            </a:extLst>
          </p:cNvPr>
          <p:cNvSpPr/>
          <p:nvPr/>
        </p:nvSpPr>
        <p:spPr>
          <a:xfrm>
            <a:off x="0" y="1385253"/>
            <a:ext cx="12192000" cy="163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 name="מציין מיקום תוכן 2">
            <a:extLst>
              <a:ext uri="{FF2B5EF4-FFF2-40B4-BE49-F238E27FC236}">
                <a16:creationId xmlns:a16="http://schemas.microsoft.com/office/drawing/2014/main" id="{1C8056F6-E79F-9351-4BFA-B76F79415749}"/>
              </a:ext>
            </a:extLst>
          </p:cNvPr>
          <p:cNvSpPr>
            <a:spLocks noGrp="1"/>
          </p:cNvSpPr>
          <p:nvPr>
            <p:ph idx="4294967295"/>
          </p:nvPr>
        </p:nvSpPr>
        <p:spPr>
          <a:xfrm>
            <a:off x="2741756" y="5767688"/>
            <a:ext cx="1870075" cy="500062"/>
          </a:xfrm>
        </p:spPr>
        <p:txBody>
          <a:bodyPr>
            <a:normAutofit fontScale="92500" lnSpcReduction="10000"/>
          </a:bodyPr>
          <a:lstStyle/>
          <a:p>
            <a:pPr algn="just" eaLnBrk="1" fontAlgn="auto" hangingPunct="1">
              <a:spcBef>
                <a:spcPct val="0"/>
              </a:spcBef>
              <a:defRPr/>
            </a:pPr>
            <a:r>
              <a:rPr lang="en-US" sz="1800" dirty="0">
                <a:latin typeface="+mn-lt"/>
                <a:ea typeface="Calibri" panose="020F0502020204030204" pitchFamily="34" charset="0"/>
                <a:cs typeface="Calibri" panose="020F0502020204030204" pitchFamily="34" charset="0"/>
              </a:rPr>
              <a:t>ESMO score 4</a:t>
            </a:r>
            <a:r>
              <a:rPr lang="en-US" sz="1800" baseline="30000" dirty="0">
                <a:latin typeface="+mn-lt"/>
                <a:ea typeface="Calibri" panose="020F0502020204030204" pitchFamily="34" charset="0"/>
                <a:cs typeface="Calibri" panose="020F0502020204030204" pitchFamily="34" charset="0"/>
              </a:rPr>
              <a:t>1</a:t>
            </a:r>
          </a:p>
          <a:p>
            <a:pPr marL="0" indent="0" algn="ctr" eaLnBrk="1" fontAlgn="auto" hangingPunct="1">
              <a:spcBef>
                <a:spcPct val="0"/>
              </a:spcBef>
              <a:buNone/>
              <a:defRPr/>
            </a:pPr>
            <a:r>
              <a:rPr lang="en-US" sz="1500" dirty="0">
                <a:ea typeface="Calibri" panose="020F0502020204030204" pitchFamily="34" charset="0"/>
                <a:cs typeface="Calibri" panose="020F0502020204030204" pitchFamily="34" charset="0"/>
              </a:rPr>
              <a:t>(HR+/HER2-)</a:t>
            </a:r>
            <a:r>
              <a:rPr lang="en-US" sz="1500" dirty="0">
                <a:latin typeface="+mn-lt"/>
                <a:ea typeface="Calibri" panose="020F0502020204030204" pitchFamily="34" charset="0"/>
                <a:cs typeface="Calibri" panose="020F0502020204030204" pitchFamily="34" charset="0"/>
              </a:rPr>
              <a:t>                                                                                                      </a:t>
            </a:r>
          </a:p>
          <a:p>
            <a:pPr eaLnBrk="1" fontAlgn="auto" hangingPunct="1">
              <a:spcBef>
                <a:spcPct val="0"/>
              </a:spcBef>
              <a:defRPr/>
            </a:pPr>
            <a:endParaRPr lang="he-IL" sz="3200" dirty="0">
              <a:latin typeface="+mn-lt"/>
              <a:cs typeface="Calibri" panose="020F0502020204030204" pitchFamily="34" charset="0"/>
            </a:endParaRPr>
          </a:p>
          <a:p>
            <a:pPr eaLnBrk="1" fontAlgn="auto" hangingPunct="1">
              <a:spcBef>
                <a:spcPct val="0"/>
              </a:spcBef>
              <a:defRPr/>
            </a:pPr>
            <a:endParaRPr lang="he-IL" sz="3200" dirty="0">
              <a:latin typeface="+mn-lt"/>
              <a:cs typeface="Calibri" panose="020F0502020204030204" pitchFamily="34" charset="0"/>
            </a:endParaRPr>
          </a:p>
        </p:txBody>
      </p:sp>
      <p:sp>
        <p:nvSpPr>
          <p:cNvPr id="40" name="כותרת 1">
            <a:extLst>
              <a:ext uri="{FF2B5EF4-FFF2-40B4-BE49-F238E27FC236}">
                <a16:creationId xmlns:a16="http://schemas.microsoft.com/office/drawing/2014/main" id="{50493E9F-6354-3638-62E5-A707F2273AA2}"/>
              </a:ext>
            </a:extLst>
          </p:cNvPr>
          <p:cNvSpPr txBox="1"/>
          <p:nvPr/>
        </p:nvSpPr>
        <p:spPr bwMode="auto">
          <a:xfrm>
            <a:off x="49212" y="-78125"/>
            <a:ext cx="12299715" cy="1023938"/>
          </a:xfrm>
          <a:prstGeom prst="rect">
            <a:avLst/>
          </a:prstGeom>
          <a:noFill/>
          <a:ln w="9525">
            <a:noFill/>
            <a:miter lim="800000"/>
          </a:ln>
        </p:spPr>
        <p:txBody>
          <a:bodyPr anchor="ctr"/>
          <a:lstStyle>
            <a:lvl1pPr algn="r" rtl="0" eaLnBrk="0" fontAlgn="base" hangingPunct="0">
              <a:spcBef>
                <a:spcPct val="0"/>
              </a:spcBef>
              <a:spcAft>
                <a:spcPct val="0"/>
              </a:spcAft>
              <a:defRPr sz="3200" b="1">
                <a:solidFill>
                  <a:schemeClr val="bg1"/>
                </a:solidFill>
                <a:latin typeface="+mj-lt"/>
                <a:ea typeface="+mj-ea"/>
                <a:cs typeface="+mj-cs"/>
              </a:defRPr>
            </a:lvl1pPr>
            <a:lvl2pPr algn="r" rtl="0" eaLnBrk="0" fontAlgn="base" hangingPunct="0">
              <a:spcBef>
                <a:spcPct val="0"/>
              </a:spcBef>
              <a:spcAft>
                <a:spcPct val="0"/>
              </a:spcAft>
              <a:defRPr sz="3200" b="1">
                <a:solidFill>
                  <a:schemeClr val="bg1"/>
                </a:solidFill>
                <a:latin typeface="Arial" panose="020B0604020202020204" pitchFamily="34" charset="0"/>
                <a:cs typeface="Arial" panose="020B0604020202020204" pitchFamily="34" charset="0"/>
              </a:defRPr>
            </a:lvl2pPr>
            <a:lvl3pPr algn="r" rtl="0" eaLnBrk="0" fontAlgn="base" hangingPunct="0">
              <a:spcBef>
                <a:spcPct val="0"/>
              </a:spcBef>
              <a:spcAft>
                <a:spcPct val="0"/>
              </a:spcAft>
              <a:defRPr sz="3200" b="1">
                <a:solidFill>
                  <a:schemeClr val="bg1"/>
                </a:solidFill>
                <a:latin typeface="Arial" panose="020B0604020202020204" pitchFamily="34" charset="0"/>
                <a:cs typeface="Arial" panose="020B0604020202020204" pitchFamily="34" charset="0"/>
              </a:defRPr>
            </a:lvl3pPr>
            <a:lvl4pPr algn="r" rtl="0" eaLnBrk="0" fontAlgn="base" hangingPunct="0">
              <a:spcBef>
                <a:spcPct val="0"/>
              </a:spcBef>
              <a:spcAft>
                <a:spcPct val="0"/>
              </a:spcAft>
              <a:defRPr sz="3200" b="1">
                <a:solidFill>
                  <a:schemeClr val="bg1"/>
                </a:solidFill>
                <a:latin typeface="Arial" panose="020B0604020202020204" pitchFamily="34" charset="0"/>
                <a:cs typeface="Arial" panose="020B0604020202020204" pitchFamily="34" charset="0"/>
              </a:defRPr>
            </a:lvl4pPr>
            <a:lvl5pPr algn="r" rtl="0" eaLnBrk="0" fontAlgn="base" hangingPunct="0">
              <a:spcBef>
                <a:spcPct val="0"/>
              </a:spcBef>
              <a:spcAft>
                <a:spcPct val="0"/>
              </a:spcAft>
              <a:defRPr sz="3200" b="1">
                <a:solidFill>
                  <a:schemeClr val="bg1"/>
                </a:solidFill>
                <a:latin typeface="Arial" panose="020B0604020202020204" pitchFamily="34" charset="0"/>
                <a:cs typeface="Arial" panose="020B0604020202020204" pitchFamily="34" charset="0"/>
              </a:defRPr>
            </a:lvl5pPr>
            <a:lvl6pPr marL="457200" algn="r" rtl="0" fontAlgn="base">
              <a:spcBef>
                <a:spcPct val="0"/>
              </a:spcBef>
              <a:spcAft>
                <a:spcPct val="0"/>
              </a:spcAft>
              <a:defRPr sz="3200" b="1">
                <a:solidFill>
                  <a:schemeClr val="bg1"/>
                </a:solidFill>
                <a:latin typeface="Arial" panose="020B0604020202020204" pitchFamily="34" charset="0"/>
                <a:cs typeface="Arial" panose="020B0604020202020204" pitchFamily="34" charset="0"/>
              </a:defRPr>
            </a:lvl6pPr>
            <a:lvl7pPr marL="914400" algn="r" rtl="0" fontAlgn="base">
              <a:spcBef>
                <a:spcPct val="0"/>
              </a:spcBef>
              <a:spcAft>
                <a:spcPct val="0"/>
              </a:spcAft>
              <a:defRPr sz="3200" b="1">
                <a:solidFill>
                  <a:schemeClr val="bg1"/>
                </a:solidFill>
                <a:latin typeface="Arial" panose="020B0604020202020204" pitchFamily="34" charset="0"/>
                <a:cs typeface="Arial" panose="020B0604020202020204" pitchFamily="34" charset="0"/>
              </a:defRPr>
            </a:lvl7pPr>
            <a:lvl8pPr marL="1371600" algn="r" rtl="0" fontAlgn="base">
              <a:spcBef>
                <a:spcPct val="0"/>
              </a:spcBef>
              <a:spcAft>
                <a:spcPct val="0"/>
              </a:spcAft>
              <a:defRPr sz="3200" b="1">
                <a:solidFill>
                  <a:schemeClr val="bg1"/>
                </a:solidFill>
                <a:latin typeface="Arial" panose="020B0604020202020204" pitchFamily="34" charset="0"/>
                <a:cs typeface="Arial" panose="020B0604020202020204" pitchFamily="34" charset="0"/>
              </a:defRPr>
            </a:lvl8pPr>
            <a:lvl9pPr marL="1828800" algn="r" rtl="0" fontAlgn="base">
              <a:spcBef>
                <a:spcPct val="0"/>
              </a:spcBef>
              <a:spcAft>
                <a:spcPct val="0"/>
              </a:spcAft>
              <a:defRPr sz="3200" b="1">
                <a:solidFill>
                  <a:schemeClr val="bg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800" cap="none" spc="0" normalizeH="0" baseline="0" noProof="0" dirty="0">
                <a:ln>
                  <a:noFill/>
                </a:ln>
                <a:solidFill>
                  <a:srgbClr val="203661"/>
                </a:solidFill>
                <a:effectLst/>
                <a:uLnTx/>
                <a:uFillTx/>
                <a:latin typeface="Aptos" panose="02110004020202020204"/>
                <a:ea typeface="+mj-ea"/>
                <a:cs typeface="Arial" panose="020B0604020202020204" pitchFamily="34" charset="0"/>
              </a:rPr>
              <a:t>NCCN and ESMO guidelines Consider TRODELVY as a Preferred Treatment For HR+/HER2-</a:t>
            </a:r>
            <a:endParaRPr kumimoji="0" lang="he-IL" sz="2400" b="1" i="0" u="none" strike="noStrike" kern="800" cap="none" spc="0" normalizeH="0" baseline="0" noProof="0" dirty="0">
              <a:ln>
                <a:noFill/>
              </a:ln>
              <a:solidFill>
                <a:srgbClr val="203661"/>
              </a:solidFill>
              <a:effectLst/>
              <a:uLnTx/>
              <a:uFillTx/>
              <a:latin typeface="Aptos" panose="02110004020202020204"/>
              <a:ea typeface="+mj-ea"/>
              <a:cs typeface="Arial" panose="020B0604020202020204" pitchFamily="34" charset="0"/>
            </a:endParaRPr>
          </a:p>
        </p:txBody>
      </p:sp>
      <p:pic>
        <p:nvPicPr>
          <p:cNvPr id="212998" name="Picture 41" descr="A picture containing text, clipart&#10;&#10;Description automatically generated">
            <a:extLst>
              <a:ext uri="{FF2B5EF4-FFF2-40B4-BE49-F238E27FC236}">
                <a16:creationId xmlns:a16="http://schemas.microsoft.com/office/drawing/2014/main" id="{6CE37F7D-7C0A-0935-A338-CCC946222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r="76997" b="1907"/>
          <a:stretch>
            <a:fillRect/>
          </a:stretch>
        </p:blipFill>
        <p:spPr bwMode="auto">
          <a:xfrm>
            <a:off x="11907838" y="6518275"/>
            <a:ext cx="2841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00" name="TextBox 50">
            <a:extLst>
              <a:ext uri="{FF2B5EF4-FFF2-40B4-BE49-F238E27FC236}">
                <a16:creationId xmlns:a16="http://schemas.microsoft.com/office/drawing/2014/main" id="{83125FAD-673D-3F31-178A-DCE07E8ADA36}"/>
              </a:ext>
            </a:extLst>
          </p:cNvPr>
          <p:cNvSpPr txBox="1">
            <a:spLocks noChangeArrowheads="1"/>
          </p:cNvSpPr>
          <p:nvPr/>
        </p:nvSpPr>
        <p:spPr bwMode="auto">
          <a:xfrm>
            <a:off x="7715140" y="5767688"/>
            <a:ext cx="3608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ptos" panose="02110004020202020204"/>
                <a:ea typeface="+mn-ea"/>
                <a:cs typeface="Calibri" panose="020F0502020204030204" pitchFamily="34" charset="0"/>
              </a:rPr>
              <a:t>Category 1</a:t>
            </a:r>
            <a:r>
              <a:rPr kumimoji="0" lang="en-US" altLang="en-US" sz="1800" b="0" i="0" u="none" strike="noStrike" kern="1200" cap="none" spc="0" normalizeH="0" baseline="30000" noProof="0" dirty="0">
                <a:ln>
                  <a:noFill/>
                </a:ln>
                <a:solidFill>
                  <a:srgbClr val="000000"/>
                </a:solidFill>
                <a:effectLst/>
                <a:uLnTx/>
                <a:uFillTx/>
                <a:latin typeface="Aptos" panose="02110004020202020204"/>
                <a:ea typeface="+mn-ea"/>
                <a:cs typeface="Calibri" panose="020F0502020204030204" pitchFamily="34" charset="0"/>
              </a:rPr>
              <a:t>3</a:t>
            </a:r>
            <a:endParaRPr kumimoji="0" lang="en-US" altLang="en-US" sz="1800" b="0" i="0" u="none" strike="noStrike" kern="1200" cap="none" spc="0" normalizeH="0" baseline="0" noProof="0" dirty="0">
              <a:ln>
                <a:noFill/>
              </a:ln>
              <a:solidFill>
                <a:srgbClr val="000000"/>
              </a:solidFill>
              <a:effectLst/>
              <a:uLnTx/>
              <a:uFillTx/>
              <a:latin typeface="Aptos" panose="02110004020202020204"/>
              <a:ea typeface="+mn-ea"/>
              <a:cs typeface="Calibri" panose="020F0502020204030204" pitchFamily="34" charset="0"/>
            </a:endParaRPr>
          </a:p>
        </p:txBody>
      </p:sp>
      <p:pic>
        <p:nvPicPr>
          <p:cNvPr id="213001" name="Picture 2" descr="NCCN Guidelines® - אפליקציות ב-Google Play">
            <a:extLst>
              <a:ext uri="{FF2B5EF4-FFF2-40B4-BE49-F238E27FC236}">
                <a16:creationId xmlns:a16="http://schemas.microsoft.com/office/drawing/2014/main" id="{94C53079-F2C8-6EC1-3432-3510804A193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26215" y="5799438"/>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2" name="Picture 4" descr="ESMO 2017: All.Can - All.Can">
            <a:extLst>
              <a:ext uri="{FF2B5EF4-FFF2-40B4-BE49-F238E27FC236}">
                <a16:creationId xmlns:a16="http://schemas.microsoft.com/office/drawing/2014/main" id="{3AE73C91-EB5A-FDB6-0B4F-45E531D3832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63918" y="5748638"/>
            <a:ext cx="477838"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05" name="מציין מיקום תוכן 2">
            <a:extLst>
              <a:ext uri="{FF2B5EF4-FFF2-40B4-BE49-F238E27FC236}">
                <a16:creationId xmlns:a16="http://schemas.microsoft.com/office/drawing/2014/main" id="{74BDAAF0-1C06-63E4-625D-0AFE3E9481E3}"/>
              </a:ext>
            </a:extLst>
          </p:cNvPr>
          <p:cNvSpPr txBox="1">
            <a:spLocks noChangeArrowheads="1"/>
          </p:cNvSpPr>
          <p:nvPr/>
        </p:nvSpPr>
        <p:spPr bwMode="auto">
          <a:xfrm>
            <a:off x="2363788" y="1428115"/>
            <a:ext cx="9682438"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4000"/>
              </a:lnSpc>
              <a:spcAft>
                <a:spcPts val="600"/>
              </a:spcAft>
              <a:buFont typeface="Arial" panose="020B0604020202020204" pitchFamily="34" charset="0"/>
              <a:defRPr sz="2000">
                <a:solidFill>
                  <a:schemeClr val="tx1"/>
                </a:solidFill>
                <a:latin typeface="Trebuchet MS" panose="020B0703020202090204" pitchFamily="34" charset="0"/>
              </a:defRPr>
            </a:lvl1pPr>
            <a:lvl2pPr marL="685800" indent="-228600">
              <a:lnSpc>
                <a:spcPct val="114000"/>
              </a:lnSpc>
              <a:spcAft>
                <a:spcPts val="600"/>
              </a:spcAft>
              <a:buFont typeface="Apple Symbols"/>
              <a:buChar char="⎼"/>
              <a:defRPr i="1">
                <a:solidFill>
                  <a:schemeClr val="tx1"/>
                </a:solidFill>
                <a:latin typeface="Georgia" panose="02040502050405020303" pitchFamily="18" charset="0"/>
              </a:defRPr>
            </a:lvl2pPr>
            <a:lvl3pPr marL="1143000" indent="-228600">
              <a:lnSpc>
                <a:spcPct val="114000"/>
              </a:lnSpc>
              <a:spcAft>
                <a:spcPts val="600"/>
              </a:spcAft>
              <a:buFont typeface="Apple Symbols"/>
              <a:buChar char="⎼"/>
              <a:defRPr sz="1600">
                <a:solidFill>
                  <a:schemeClr val="tx1"/>
                </a:solidFill>
                <a:latin typeface="Trebuchet MS" panose="020B0703020202090204" pitchFamily="34" charset="0"/>
              </a:defRPr>
            </a:lvl3pPr>
            <a:lvl4pPr marL="1600200" indent="-228600">
              <a:lnSpc>
                <a:spcPct val="114000"/>
              </a:lnSpc>
              <a:spcAft>
                <a:spcPts val="600"/>
              </a:spcAft>
              <a:buFont typeface="Apple Symbols"/>
              <a:buChar char="⎼"/>
              <a:defRPr sz="1400">
                <a:solidFill>
                  <a:schemeClr val="tx1"/>
                </a:solidFill>
                <a:latin typeface="Trebuchet MS" panose="020B0703020202090204" pitchFamily="34" charset="0"/>
              </a:defRPr>
            </a:lvl4pPr>
            <a:lvl5pPr marL="2057400" indent="-228600">
              <a:lnSpc>
                <a:spcPct val="114000"/>
              </a:lnSpc>
              <a:spcAft>
                <a:spcPts val="600"/>
              </a:spcAft>
              <a:buFont typeface="Apple Symbols"/>
              <a:buChar char="⎼"/>
              <a:defRPr sz="1200">
                <a:solidFill>
                  <a:schemeClr val="tx1"/>
                </a:solidFill>
                <a:latin typeface="Trebuchet MS" panose="020B0703020202090204" pitchFamily="34" charset="0"/>
              </a:defRPr>
            </a:lvl5pPr>
            <a:lvl6pPr marL="2514600" indent="-228600" eaLnBrk="0" fontAlgn="base" hangingPunct="0">
              <a:lnSpc>
                <a:spcPct val="114000"/>
              </a:lnSpc>
              <a:spcBef>
                <a:spcPct val="0"/>
              </a:spcBef>
              <a:spcAft>
                <a:spcPts val="600"/>
              </a:spcAft>
              <a:buFont typeface="Apple Symbols"/>
              <a:buChar char="⎼"/>
              <a:defRPr sz="1200">
                <a:solidFill>
                  <a:schemeClr val="tx1"/>
                </a:solidFill>
                <a:latin typeface="Trebuchet MS" panose="020B0703020202090204" pitchFamily="34" charset="0"/>
              </a:defRPr>
            </a:lvl6pPr>
            <a:lvl7pPr marL="2971800" indent="-228600" eaLnBrk="0" fontAlgn="base" hangingPunct="0">
              <a:lnSpc>
                <a:spcPct val="114000"/>
              </a:lnSpc>
              <a:spcBef>
                <a:spcPct val="0"/>
              </a:spcBef>
              <a:spcAft>
                <a:spcPts val="600"/>
              </a:spcAft>
              <a:buFont typeface="Apple Symbols"/>
              <a:buChar char="⎼"/>
              <a:defRPr sz="1200">
                <a:solidFill>
                  <a:schemeClr val="tx1"/>
                </a:solidFill>
                <a:latin typeface="Trebuchet MS" panose="020B0703020202090204" pitchFamily="34" charset="0"/>
              </a:defRPr>
            </a:lvl7pPr>
            <a:lvl8pPr marL="3429000" indent="-228600" eaLnBrk="0" fontAlgn="base" hangingPunct="0">
              <a:lnSpc>
                <a:spcPct val="114000"/>
              </a:lnSpc>
              <a:spcBef>
                <a:spcPct val="0"/>
              </a:spcBef>
              <a:spcAft>
                <a:spcPts val="600"/>
              </a:spcAft>
              <a:buFont typeface="Apple Symbols"/>
              <a:buChar char="⎼"/>
              <a:defRPr sz="1200">
                <a:solidFill>
                  <a:schemeClr val="tx1"/>
                </a:solidFill>
                <a:latin typeface="Trebuchet MS" panose="020B0703020202090204" pitchFamily="34" charset="0"/>
              </a:defRPr>
            </a:lvl8pPr>
            <a:lvl9pPr marL="3886200" indent="-228600" eaLnBrk="0" fontAlgn="base" hangingPunct="0">
              <a:lnSpc>
                <a:spcPct val="114000"/>
              </a:lnSpc>
              <a:spcBef>
                <a:spcPct val="0"/>
              </a:spcBef>
              <a:spcAft>
                <a:spcPts val="600"/>
              </a:spcAft>
              <a:buFont typeface="Apple Symbols"/>
              <a:buChar char="⎼"/>
              <a:defRPr sz="1200">
                <a:solidFill>
                  <a:schemeClr val="tx1"/>
                </a:solidFill>
                <a:latin typeface="Trebuchet MS" panose="020B0703020202090204" pitchFamily="34" charset="0"/>
              </a:defRPr>
            </a:lvl9pPr>
          </a:lstStyle>
          <a:p>
            <a:pPr marL="0" marR="0" lvl="0" indent="0" algn="just" defTabSz="914400" rtl="0" eaLnBrk="1" fontAlgn="auto" latinLnBrk="0" hangingPunct="1">
              <a:lnSpc>
                <a:spcPct val="100000"/>
              </a:lnSpc>
              <a:spcBef>
                <a:spcPts val="100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FFFFFF"/>
                </a:solidFill>
                <a:effectLst/>
                <a:uLnTx/>
                <a:uFillTx/>
                <a:latin typeface="Aptos" panose="02110004020202020204"/>
                <a:ea typeface="+mn-ea"/>
                <a:cs typeface="+mn-cs"/>
              </a:rPr>
              <a:t>Trodelvy as monotherapy is indicated for the treatment of adult patients with unresectable or metastatic triple-negative breast cancer (</a:t>
            </a:r>
            <a:r>
              <a:rPr kumimoji="0" lang="en-US" altLang="en-US" sz="1400" b="0" i="0" u="none" strike="noStrike" kern="1200" cap="none" spc="0" normalizeH="0" baseline="0" noProof="0" dirty="0" err="1">
                <a:ln>
                  <a:noFill/>
                </a:ln>
                <a:solidFill>
                  <a:srgbClr val="FFFFFF"/>
                </a:solidFill>
                <a:effectLst/>
                <a:uLnTx/>
                <a:uFillTx/>
                <a:latin typeface="Aptos" panose="02110004020202020204"/>
                <a:ea typeface="+mn-ea"/>
                <a:cs typeface="+mn-cs"/>
              </a:rPr>
              <a:t>mTNBC</a:t>
            </a:r>
            <a:r>
              <a:rPr kumimoji="0" lang="en-US" altLang="en-US" sz="1400" b="0" i="0" u="none" strike="noStrike" kern="1200" cap="none" spc="0" normalizeH="0" baseline="0" noProof="0" dirty="0">
                <a:ln>
                  <a:noFill/>
                </a:ln>
                <a:solidFill>
                  <a:srgbClr val="FFFFFF"/>
                </a:solidFill>
                <a:effectLst/>
                <a:uLnTx/>
                <a:uFillTx/>
                <a:latin typeface="Aptos" panose="02110004020202020204"/>
                <a:ea typeface="+mn-ea"/>
                <a:cs typeface="+mn-cs"/>
              </a:rPr>
              <a:t>) who have received two or more prior systemic therapies, including at least one of them for advanced disease.</a:t>
            </a:r>
          </a:p>
          <a:p>
            <a:pPr marL="0" marR="0" lvl="0" indent="0" algn="just" defTabSz="914400" rtl="0" eaLnBrk="1" fontAlgn="auto" latinLnBrk="0" hangingPunct="1">
              <a:lnSpc>
                <a:spcPct val="100000"/>
              </a:lnSpc>
              <a:spcBef>
                <a:spcPts val="100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FFFFFF"/>
                </a:solidFill>
                <a:effectLst/>
                <a:uLnTx/>
                <a:uFillTx/>
                <a:latin typeface="Aptos" panose="02110004020202020204"/>
                <a:ea typeface="+mn-ea"/>
                <a:cs typeface="+mn-cs"/>
              </a:rPr>
              <a:t>Trodelvy is indicated for the treatment of adult patients with unresectable locally advanced or metastatic HR+/HER2- (IHC 0, IHC 1+ or IHC 2+/ISH–) breast cancer who have received endocrine-based therapy and at least two additional systemic therapies in the metastatic setting</a:t>
            </a:r>
          </a:p>
          <a:p>
            <a:pPr marL="0" marR="0" lvl="0" indent="0" algn="l" defTabSz="914400" rtl="0" eaLnBrk="1" fontAlgn="auto" latinLnBrk="0" hangingPunct="1">
              <a:lnSpc>
                <a:spcPct val="100000"/>
              </a:lnSpc>
              <a:spcBef>
                <a:spcPts val="1000"/>
              </a:spcBef>
              <a:spcAft>
                <a:spcPct val="0"/>
              </a:spcAft>
              <a:buClrTx/>
              <a:buSzTx/>
              <a:buFont typeface="Arial" panose="020B0604020202020204" pitchFamily="34" charset="0"/>
              <a:buNone/>
              <a:tabLst/>
              <a:defRPr/>
            </a:pPr>
            <a:endParaRPr kumimoji="0" lang="en-GB" altLang="en-US" sz="1400" b="1"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1026" name="Picture 2" descr="דגל ישראל – המכלול">
            <a:extLst>
              <a:ext uri="{FF2B5EF4-FFF2-40B4-BE49-F238E27FC236}">
                <a16:creationId xmlns:a16="http://schemas.microsoft.com/office/drawing/2014/main" id="{B5A9BFD6-8C01-3406-6723-62EA8D11A96D}"/>
              </a:ext>
            </a:extLst>
          </p:cNvPr>
          <p:cNvPicPr>
            <a:picLocks noChangeAspect="1" noChangeArrowheads="1"/>
          </p:cNvPicPr>
          <p:nvPr/>
        </p:nvPicPr>
        <p:blipFill>
          <a:blip r:embed="rId5"/>
          <a:stretch>
            <a:fillRect/>
          </a:stretch>
        </p:blipFill>
        <p:spPr bwMode="auto">
          <a:xfrm>
            <a:off x="49212" y="1759939"/>
            <a:ext cx="800461" cy="707988"/>
          </a:xfrm>
          <a:prstGeom prst="ellipse">
            <a:avLst/>
          </a:prstGeom>
          <a:ln>
            <a:noFill/>
          </a:ln>
          <a:effectLst>
            <a:softEdge rad="112500"/>
          </a:effectLst>
        </p:spPr>
      </p:pic>
      <p:sp>
        <p:nvSpPr>
          <p:cNvPr id="213008" name="TextBox 16">
            <a:extLst>
              <a:ext uri="{FF2B5EF4-FFF2-40B4-BE49-F238E27FC236}">
                <a16:creationId xmlns:a16="http://schemas.microsoft.com/office/drawing/2014/main" id="{51E3AE01-123C-66FF-4AF7-0758DB06AC1A}"/>
              </a:ext>
            </a:extLst>
          </p:cNvPr>
          <p:cNvSpPr txBox="1">
            <a:spLocks noChangeArrowheads="1"/>
          </p:cNvSpPr>
          <p:nvPr/>
        </p:nvSpPr>
        <p:spPr bwMode="auto">
          <a:xfrm>
            <a:off x="-36512" y="1008774"/>
            <a:ext cx="24450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0" i="0" u="sng" strike="noStrike" kern="1200" cap="none" spc="0" normalizeH="0" baseline="0" noProof="0" dirty="0">
                <a:ln>
                  <a:noFill/>
                </a:ln>
                <a:solidFill>
                  <a:srgbClr val="156082"/>
                </a:solidFill>
                <a:effectLst/>
                <a:uLnTx/>
                <a:uFillTx/>
                <a:latin typeface="Aptos" panose="02110004020202020204"/>
                <a:ea typeface="+mn-ea"/>
                <a:cs typeface="+mn-cs"/>
              </a:rPr>
              <a:t>Full Indication </a:t>
            </a:r>
            <a:r>
              <a:rPr kumimoji="0" lang="en-US" altLang="en-US" sz="1200" b="0" i="0" u="none" strike="noStrike" kern="1200" cap="none" spc="0" normalizeH="0" baseline="0" noProof="0" dirty="0">
                <a:ln>
                  <a:noFill/>
                </a:ln>
                <a:solidFill>
                  <a:srgbClr val="156082"/>
                </a:solidFill>
                <a:effectLst/>
                <a:uLnTx/>
                <a:uFillTx/>
                <a:latin typeface="Aptos" panose="02110004020202020204"/>
                <a:ea typeface="+mn-ea"/>
                <a:cs typeface="+mn-cs"/>
              </a:rPr>
              <a:t>     </a:t>
            </a:r>
          </a:p>
        </p:txBody>
      </p:sp>
      <p:sp>
        <p:nvSpPr>
          <p:cNvPr id="213009" name="TextBox 18">
            <a:extLst>
              <a:ext uri="{FF2B5EF4-FFF2-40B4-BE49-F238E27FC236}">
                <a16:creationId xmlns:a16="http://schemas.microsoft.com/office/drawing/2014/main" id="{C11283AE-4A5D-F013-02C2-33610111D4C3}"/>
              </a:ext>
            </a:extLst>
          </p:cNvPr>
          <p:cNvSpPr txBox="1">
            <a:spLocks noChangeArrowheads="1"/>
          </p:cNvSpPr>
          <p:nvPr/>
        </p:nvSpPr>
        <p:spPr bwMode="auto">
          <a:xfrm>
            <a:off x="1031875" y="3287713"/>
            <a:ext cx="20939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200" b="0" i="0" u="sng" strike="noStrike" kern="1200" cap="none" spc="0" normalizeH="0" baseline="0" noProof="0">
                <a:ln>
                  <a:noFill/>
                </a:ln>
                <a:solidFill>
                  <a:srgbClr val="203661"/>
                </a:solidFill>
                <a:effectLst/>
                <a:uLnTx/>
                <a:uFillTx/>
                <a:latin typeface="Aptos" panose="02110004020202020204"/>
                <a:ea typeface="+mn-ea"/>
                <a:cs typeface="+mn-cs"/>
              </a:rPr>
              <a:t>Contraindications</a:t>
            </a:r>
            <a:r>
              <a:rPr kumimoji="0" lang="he-IL" altLang="en-US" sz="1200" b="0" i="0" u="sng" strike="noStrike" kern="1200" cap="none" spc="0" normalizeH="0" baseline="0" noProof="0">
                <a:ln>
                  <a:noFill/>
                </a:ln>
                <a:solidFill>
                  <a:srgbClr val="203661"/>
                </a:solidFill>
                <a:effectLst/>
                <a:uLnTx/>
                <a:uFillTx/>
                <a:latin typeface="Aptos" panose="02110004020202020204"/>
                <a:ea typeface="+mn-ea"/>
                <a:cs typeface="Arial" panose="020B0604020202020204" pitchFamily="34" charset="0"/>
              </a:rPr>
              <a:t>:</a:t>
            </a:r>
            <a:endParaRPr kumimoji="0" lang="en-US" altLang="en-US" sz="1200" b="0" i="0" u="sng" strike="noStrike" kern="1200" cap="none" spc="0" normalizeH="0" baseline="0" noProof="0">
              <a:ln>
                <a:noFill/>
              </a:ln>
              <a:solidFill>
                <a:srgbClr val="203661"/>
              </a:solidFill>
              <a:effectLst/>
              <a:uLnTx/>
              <a:uFillTx/>
              <a:latin typeface="Aptos" panose="02110004020202020204"/>
              <a:ea typeface="+mn-ea"/>
              <a:cs typeface="+mn-cs"/>
            </a:endParaRPr>
          </a:p>
        </p:txBody>
      </p:sp>
      <p:cxnSp>
        <p:nvCxnSpPr>
          <p:cNvPr id="7" name="Straight Connector 6">
            <a:extLst>
              <a:ext uri="{FF2B5EF4-FFF2-40B4-BE49-F238E27FC236}">
                <a16:creationId xmlns:a16="http://schemas.microsoft.com/office/drawing/2014/main" id="{D02A8AB3-7974-8866-1CAE-1A9A1CE92E7B}"/>
              </a:ext>
            </a:extLst>
          </p:cNvPr>
          <p:cNvCxnSpPr/>
          <p:nvPr/>
        </p:nvCxnSpPr>
        <p:spPr>
          <a:xfrm>
            <a:off x="80963" y="3832225"/>
            <a:ext cx="11774487" cy="0"/>
          </a:xfrm>
          <a:prstGeom prst="line">
            <a:avLst/>
          </a:prstGeom>
        </p:spPr>
        <p:style>
          <a:lnRef idx="1">
            <a:schemeClr val="accent1"/>
          </a:lnRef>
          <a:fillRef idx="0">
            <a:schemeClr val="accent1"/>
          </a:fillRef>
          <a:effectRef idx="0">
            <a:schemeClr val="accent1"/>
          </a:effectRef>
          <a:fontRef idx="minor">
            <a:schemeClr val="tx1"/>
          </a:fontRef>
        </p:style>
      </p:cxnSp>
      <p:sp>
        <p:nvSpPr>
          <p:cNvPr id="213011" name="TextBox 20">
            <a:extLst>
              <a:ext uri="{FF2B5EF4-FFF2-40B4-BE49-F238E27FC236}">
                <a16:creationId xmlns:a16="http://schemas.microsoft.com/office/drawing/2014/main" id="{1F4C40F1-E0CB-FE23-1516-325A308C0365}"/>
              </a:ext>
            </a:extLst>
          </p:cNvPr>
          <p:cNvSpPr txBox="1">
            <a:spLocks noChangeArrowheads="1"/>
          </p:cNvSpPr>
          <p:nvPr/>
        </p:nvSpPr>
        <p:spPr bwMode="auto">
          <a:xfrm>
            <a:off x="2541588" y="3232150"/>
            <a:ext cx="10398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203661"/>
                </a:solidFill>
                <a:effectLst/>
                <a:uLnTx/>
                <a:uFillTx/>
                <a:latin typeface="Aptos" panose="02110004020202020204"/>
                <a:ea typeface="+mn-ea"/>
                <a:cs typeface="+mn-cs"/>
              </a:rPr>
              <a:t>Hypersensitivity to the active substance or to any of these excipients: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203661"/>
                </a:solidFill>
                <a:effectLst/>
                <a:uLnTx/>
                <a:uFillTx/>
                <a:latin typeface="Aptos" panose="02110004020202020204"/>
                <a:ea typeface="+mn-ea"/>
                <a:cs typeface="+mn-cs"/>
              </a:rPr>
              <a:t>2-(N-morpholino)ethane sulfonic acid (MES)   |   Polysorbate 80 (E433)   |    Trehalose dihydrate</a:t>
            </a:r>
          </a:p>
        </p:txBody>
      </p:sp>
      <p:sp>
        <p:nvSpPr>
          <p:cNvPr id="10" name="TextBox 9">
            <a:extLst>
              <a:ext uri="{FF2B5EF4-FFF2-40B4-BE49-F238E27FC236}">
                <a16:creationId xmlns:a16="http://schemas.microsoft.com/office/drawing/2014/main" id="{DA727190-517F-7F3D-9DDB-E7DBD6F452A0}"/>
              </a:ext>
            </a:extLst>
          </p:cNvPr>
          <p:cNvSpPr txBox="1"/>
          <p:nvPr/>
        </p:nvSpPr>
        <p:spPr>
          <a:xfrm>
            <a:off x="-88900" y="6385402"/>
            <a:ext cx="11944350" cy="461665"/>
          </a:xfrm>
          <a:prstGeom prst="rect">
            <a:avLst/>
          </a:prstGeom>
          <a:noFill/>
        </p:spPr>
        <p:txBody>
          <a:bodyPr wrap="square">
            <a:spAutoFit/>
          </a:bodyPr>
          <a:lstStyle/>
          <a:p>
            <a:pPr marL="0" marR="0" lvl="0" indent="0" algn="l" defTabSz="609585" rtl="0" eaLnBrk="1" fontAlgn="auto" latinLnBrk="0" hangingPunct="1">
              <a:lnSpc>
                <a:spcPct val="100000"/>
              </a:lnSpc>
              <a:spcBef>
                <a:spcPct val="0"/>
              </a:spcBef>
              <a:spcAft>
                <a:spcPct val="0"/>
              </a:spcAft>
              <a:buClr>
                <a:srgbClr val="000000"/>
              </a:buClr>
              <a:buSzTx/>
              <a:buFontTx/>
              <a:buNone/>
              <a:tabLst/>
              <a:defRPr/>
            </a:pPr>
            <a:r>
              <a:rPr kumimoji="0" lang="en-US" sz="800" b="0" i="0" u="none" strike="noStrike" kern="0" cap="none" spc="0" normalizeH="0" baseline="0" noProof="0" dirty="0">
                <a:ln>
                  <a:noFill/>
                </a:ln>
                <a:solidFill>
                  <a:srgbClr val="AFABAB">
                    <a:lumMod val="75000"/>
                  </a:srgbClr>
                </a:solidFill>
                <a:effectLst/>
                <a:uLnTx/>
                <a:uFillTx/>
                <a:latin typeface="Arial" panose="020B0604020202020204" pitchFamily="34" charset="0"/>
                <a:ea typeface="+mn-ea"/>
                <a:cs typeface="Arial" panose="020B0604020202020204" pitchFamily="34" charset="0"/>
              </a:rPr>
              <a:t>1.ESMO Living Guidelines: </a:t>
            </a:r>
            <a:r>
              <a:rPr kumimoji="0" lang="en-US" sz="800" b="0" i="0" u="none" strike="noStrike" kern="0" cap="none" spc="0" normalizeH="0" baseline="0" noProof="0" dirty="0">
                <a:ln>
                  <a:noFill/>
                </a:ln>
                <a:solidFill>
                  <a:srgbClr val="AFABAB">
                    <a:lumMod val="75000"/>
                  </a:srgbClr>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https://www.esmo.org/living-guidelines/esmo-metastatic-breast-cancer-living-guideline/er-positive-her2-negative-breast-cancer</a:t>
            </a:r>
            <a:r>
              <a:rPr kumimoji="0" lang="en-US" sz="800" b="0" i="0" u="none" strike="noStrike" kern="0" cap="none" spc="0" normalizeH="0" baseline="0" noProof="0" dirty="0">
                <a:ln>
                  <a:noFill/>
                </a:ln>
                <a:solidFill>
                  <a:srgbClr val="AFABAB">
                    <a:lumMod val="75000"/>
                  </a:srgbClr>
                </a:solidFill>
                <a:effectLst/>
                <a:uLnTx/>
                <a:uFillTx/>
                <a:latin typeface="Arial" panose="020B0604020202020204" pitchFamily="34" charset="0"/>
                <a:ea typeface="+mn-ea"/>
                <a:cs typeface="Arial" panose="020B0604020202020204" pitchFamily="34" charset="0"/>
              </a:rPr>
              <a:t> (May 2023)</a:t>
            </a:r>
          </a:p>
          <a:p>
            <a:pPr marL="0" marR="0" lvl="0" indent="0" algn="l" defTabSz="609585" rtl="0" eaLnBrk="1" fontAlgn="auto" latinLnBrk="0" hangingPunct="1">
              <a:lnSpc>
                <a:spcPct val="100000"/>
              </a:lnSpc>
              <a:spcBef>
                <a:spcPct val="0"/>
              </a:spcBef>
              <a:spcAft>
                <a:spcPct val="0"/>
              </a:spcAft>
              <a:buClr>
                <a:srgbClr val="000000"/>
              </a:buClr>
              <a:buSzTx/>
              <a:buFontTx/>
              <a:buNone/>
              <a:tabLst/>
              <a:defRPr/>
            </a:pPr>
            <a:r>
              <a:rPr kumimoji="0" lang="en-US" sz="800" b="0" i="0" u="none" strike="noStrike" kern="0" cap="none" spc="0" normalizeH="0" baseline="0" noProof="0" dirty="0">
                <a:ln>
                  <a:noFill/>
                </a:ln>
                <a:solidFill>
                  <a:srgbClr val="AFABAB">
                    <a:lumMod val="75000"/>
                  </a:srgbClr>
                </a:solidFill>
                <a:effectLst/>
                <a:uLnTx/>
                <a:uFillTx/>
                <a:latin typeface="Arial" panose="020B0604020202020204" pitchFamily="34" charset="0"/>
                <a:ea typeface="+mn-ea"/>
                <a:cs typeface="Arial" panose="020B0604020202020204" pitchFamily="34" charset="0"/>
              </a:rPr>
              <a:t>2. ESMO score: </a:t>
            </a:r>
            <a:r>
              <a:rPr kumimoji="0" lang="en-US" sz="800" b="0" i="0" u="none" strike="noStrike" kern="0" cap="none" spc="0" normalizeH="0" baseline="0" noProof="0" dirty="0">
                <a:ln>
                  <a:noFill/>
                </a:ln>
                <a:solidFill>
                  <a:srgbClr val="AFABAB">
                    <a:lumMod val="75000"/>
                  </a:srgbClr>
                </a:solidFill>
                <a:effectLst/>
                <a:uLnTx/>
                <a:uFillTx/>
                <a:latin typeface="Arial" panose="020B0604020202020204" pitchFamily="34" charset="0"/>
                <a:ea typeface="+mn-ea"/>
                <a:cs typeface="Arial" panose="020B0604020202020204" pitchFamily="34" charset="0"/>
                <a:hlinkClick r:id="rId7"/>
              </a:rPr>
              <a:t>https://www.esmo.org/guidelines/esmo-mcbs/esmo-mcbs-for-solid-tumours/esmo-mcbs-scorecards/scorecard-374-1</a:t>
            </a:r>
            <a:endParaRPr kumimoji="0" lang="en-US" sz="800" b="0" i="0" u="none" strike="noStrike" kern="0" cap="none" spc="0" normalizeH="0" baseline="0" noProof="0" dirty="0">
              <a:ln>
                <a:noFill/>
              </a:ln>
              <a:solidFill>
                <a:srgbClr val="AFABAB">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auto" latinLnBrk="0" hangingPunct="1">
              <a:lnSpc>
                <a:spcPct val="100000"/>
              </a:lnSpc>
              <a:spcBef>
                <a:spcPct val="0"/>
              </a:spcBef>
              <a:spcAft>
                <a:spcPct val="0"/>
              </a:spcAft>
              <a:buClr>
                <a:srgbClr val="000000"/>
              </a:buClr>
              <a:buSzTx/>
              <a:buFontTx/>
              <a:buNone/>
              <a:tabLst/>
              <a:defRPr/>
            </a:pPr>
            <a:r>
              <a:rPr kumimoji="0" lang="en-US" sz="800" b="0" i="0" u="none" strike="noStrike" kern="0" cap="none" spc="0" normalizeH="0" baseline="0" noProof="0" dirty="0">
                <a:ln>
                  <a:noFill/>
                </a:ln>
                <a:solidFill>
                  <a:srgbClr val="AFABAB">
                    <a:lumMod val="75000"/>
                  </a:srgbClr>
                </a:solidFill>
                <a:effectLst/>
                <a:uLnTx/>
                <a:uFillTx/>
                <a:latin typeface="Arial" panose="020B0604020202020204" pitchFamily="34" charset="0"/>
                <a:ea typeface="+mn-ea"/>
                <a:cs typeface="Arial" panose="020B0604020202020204" pitchFamily="34" charset="0"/>
              </a:rPr>
              <a:t>2. NCCN Guidelines: </a:t>
            </a:r>
            <a:r>
              <a:rPr kumimoji="0" lang="en-US" sz="800" b="0" i="0" u="none" strike="noStrike" kern="0" cap="none" spc="0" normalizeH="0" baseline="0" noProof="0" dirty="0">
                <a:ln>
                  <a:noFill/>
                </a:ln>
                <a:solidFill>
                  <a:srgbClr val="AFABAB">
                    <a:lumMod val="75000"/>
                  </a:srgbClr>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https://www.nccn.org/guidelines/guidelines-detail?category=1&amp;id=1419</a:t>
            </a:r>
            <a:r>
              <a:rPr kumimoji="0" lang="en-US" sz="800" b="0" i="0" u="none" strike="noStrike" kern="0" cap="none" spc="0" normalizeH="0" baseline="0" noProof="0" dirty="0">
                <a:ln>
                  <a:noFill/>
                </a:ln>
                <a:solidFill>
                  <a:srgbClr val="AFABAB">
                    <a:lumMod val="75000"/>
                  </a:srgbClr>
                </a:solidFill>
                <a:effectLst/>
                <a:uLnTx/>
                <a:uFillTx/>
                <a:latin typeface="Arial" panose="020B0604020202020204" pitchFamily="34" charset="0"/>
                <a:ea typeface="+mn-ea"/>
                <a:cs typeface="Arial" panose="020B0604020202020204" pitchFamily="34" charset="0"/>
              </a:rPr>
              <a:t> (Version4. 2023)</a:t>
            </a:r>
          </a:p>
        </p:txBody>
      </p:sp>
      <p:sp>
        <p:nvSpPr>
          <p:cNvPr id="5" name="TextBox 4">
            <a:extLst>
              <a:ext uri="{FF2B5EF4-FFF2-40B4-BE49-F238E27FC236}">
                <a16:creationId xmlns:a16="http://schemas.microsoft.com/office/drawing/2014/main" id="{76AACE9E-1B5E-330D-31FA-1BF11942652F}"/>
              </a:ext>
            </a:extLst>
          </p:cNvPr>
          <p:cNvSpPr txBox="1"/>
          <p:nvPr/>
        </p:nvSpPr>
        <p:spPr>
          <a:xfrm>
            <a:off x="1118424" y="1612821"/>
            <a:ext cx="103105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mTNBC</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87000665-39A7-1A55-1A79-8CB94657766A}"/>
              </a:ext>
            </a:extLst>
          </p:cNvPr>
          <p:cNvSpPr txBox="1"/>
          <p:nvPr/>
        </p:nvSpPr>
        <p:spPr>
          <a:xfrm>
            <a:off x="954428" y="2344863"/>
            <a:ext cx="140936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HR+/HER2-</a:t>
            </a:r>
          </a:p>
        </p:txBody>
      </p:sp>
      <p:pic>
        <p:nvPicPr>
          <p:cNvPr id="11" name="Picture 10">
            <a:extLst>
              <a:ext uri="{FF2B5EF4-FFF2-40B4-BE49-F238E27FC236}">
                <a16:creationId xmlns:a16="http://schemas.microsoft.com/office/drawing/2014/main" id="{588F7AA3-322A-9E6F-0397-22DDCC0D7A48}"/>
              </a:ext>
            </a:extLst>
          </p:cNvPr>
          <p:cNvPicPr>
            <a:picLocks noChangeAspect="1"/>
          </p:cNvPicPr>
          <p:nvPr/>
        </p:nvPicPr>
        <p:blipFill>
          <a:blip r:embed="rId9"/>
          <a:stretch>
            <a:fillRect/>
          </a:stretch>
        </p:blipFill>
        <p:spPr>
          <a:xfrm>
            <a:off x="6576403" y="4186079"/>
            <a:ext cx="2958392" cy="1407634"/>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6681BB22-5AE0-CFCF-CF04-CAEF70BC5A5D}"/>
              </a:ext>
            </a:extLst>
          </p:cNvPr>
          <p:cNvPicPr>
            <a:picLocks noChangeAspect="1"/>
          </p:cNvPicPr>
          <p:nvPr/>
        </p:nvPicPr>
        <p:blipFill>
          <a:blip r:embed="rId10"/>
          <a:stretch>
            <a:fillRect/>
          </a:stretch>
        </p:blipFill>
        <p:spPr>
          <a:xfrm>
            <a:off x="2263918" y="4210325"/>
            <a:ext cx="2752388" cy="143971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593130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BE7C25-BC6D-3494-71AD-E47ED24FAFF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0" cap="none" spc="0" normalizeH="0" baseline="0" noProof="0" smtClean="0">
                <a:ln>
                  <a:noFill/>
                </a:ln>
                <a:solidFill>
                  <a:srgbClr val="00BF6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800" b="0" i="0" u="none" strike="noStrike" kern="0" cap="none" spc="0" normalizeH="0" baseline="0" noProof="0">
              <a:ln>
                <a:noFill/>
              </a:ln>
              <a:solidFill>
                <a:srgbClr val="00BF6F"/>
              </a:solidFill>
              <a:effectLst/>
              <a:uLnTx/>
              <a:uFillTx/>
              <a:latin typeface="Arial"/>
              <a:ea typeface="+mn-ea"/>
              <a:cs typeface="+mn-cs"/>
            </a:endParaRPr>
          </a:p>
        </p:txBody>
      </p:sp>
      <p:sp>
        <p:nvSpPr>
          <p:cNvPr id="4" name="Title 3">
            <a:extLst>
              <a:ext uri="{FF2B5EF4-FFF2-40B4-BE49-F238E27FC236}">
                <a16:creationId xmlns:a16="http://schemas.microsoft.com/office/drawing/2014/main" id="{4B7654E1-9756-95CE-21B1-7EC88F1A201A}"/>
              </a:ext>
            </a:extLst>
          </p:cNvPr>
          <p:cNvSpPr>
            <a:spLocks noGrp="1"/>
          </p:cNvSpPr>
          <p:nvPr>
            <p:ph type="title"/>
          </p:nvPr>
        </p:nvSpPr>
        <p:spPr>
          <a:xfrm>
            <a:off x="24829" y="40442"/>
            <a:ext cx="11717838" cy="725407"/>
          </a:xfrm>
        </p:spPr>
        <p:txBody>
          <a:bodyPr anchor="ctr"/>
          <a:lstStyle/>
          <a:p>
            <a:r>
              <a:rPr lang="en-US" sz="2400" b="1" kern="1200" dirty="0">
                <a:solidFill>
                  <a:srgbClr val="002060"/>
                </a:solidFill>
                <a:latin typeface="+mn-lt"/>
                <a:cs typeface="Arial" panose="020B0604020202020204" pitchFamily="34" charset="0"/>
              </a:rPr>
              <a:t>NCCN and ESMO Recommend TRODELVY as Category 1 Preferred (NCCN) and Category 1, A (ESMO) Treatment Option for Pre-treated HR+/HER2- </a:t>
            </a:r>
            <a:r>
              <a:rPr lang="en-US" sz="2400" b="1" kern="1200" dirty="0" err="1">
                <a:solidFill>
                  <a:srgbClr val="002060"/>
                </a:solidFill>
                <a:latin typeface="+mn-lt"/>
                <a:cs typeface="Arial" panose="020B0604020202020204" pitchFamily="34" charset="0"/>
              </a:rPr>
              <a:t>mBC</a:t>
            </a:r>
            <a:endParaRPr lang="en-US" sz="2400" b="1" kern="1200" dirty="0">
              <a:solidFill>
                <a:srgbClr val="002060"/>
              </a:solidFill>
              <a:latin typeface="+mn-lt"/>
              <a:cs typeface="Arial" panose="020B0604020202020204" pitchFamily="34" charset="0"/>
            </a:endParaRPr>
          </a:p>
        </p:txBody>
      </p:sp>
      <p:sp>
        <p:nvSpPr>
          <p:cNvPr id="8" name="Rectangle 7">
            <a:extLst>
              <a:ext uri="{FF2B5EF4-FFF2-40B4-BE49-F238E27FC236}">
                <a16:creationId xmlns:a16="http://schemas.microsoft.com/office/drawing/2014/main" id="{DC7A2D01-E0EC-E900-28BF-C781305DBF2D}"/>
              </a:ext>
            </a:extLst>
          </p:cNvPr>
          <p:cNvSpPr/>
          <p:nvPr/>
        </p:nvSpPr>
        <p:spPr>
          <a:xfrm>
            <a:off x="24829" y="1294040"/>
            <a:ext cx="6000232" cy="513261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Arial"/>
                <a:ea typeface="+mn-ea"/>
                <a:cs typeface="+mn-cs"/>
              </a:rPr>
              <a:t>Sacituzumab govitecan should be considered for patients with HR-positive/HER2-0 MBC after at least two lines of ChT.</a:t>
            </a:r>
            <a:endParaRPr kumimoji="0" lang="en-IE" sz="1800" b="0" i="0" u="none" strike="noStrike" kern="0" cap="none" spc="0" normalizeH="0" baseline="0" noProof="0">
              <a:ln>
                <a:noFill/>
              </a:ln>
              <a:solidFill>
                <a:srgbClr val="FFFFFF"/>
              </a:solidFill>
              <a:effectLst/>
              <a:uLnTx/>
              <a:uFillTx/>
              <a:latin typeface="Arial"/>
              <a:ea typeface="+mn-ea"/>
              <a:cs typeface="+mn-cs"/>
            </a:endParaRPr>
          </a:p>
        </p:txBody>
      </p:sp>
      <p:sp>
        <p:nvSpPr>
          <p:cNvPr id="9" name="Title 15">
            <a:extLst>
              <a:ext uri="{FF2B5EF4-FFF2-40B4-BE49-F238E27FC236}">
                <a16:creationId xmlns:a16="http://schemas.microsoft.com/office/drawing/2014/main" id="{4ECE9EB5-F7AA-4DB2-CF31-05E9DB2E863A}"/>
              </a:ext>
            </a:extLst>
          </p:cNvPr>
          <p:cNvSpPr txBox="1">
            <a:spLocks/>
          </p:cNvSpPr>
          <p:nvPr/>
        </p:nvSpPr>
        <p:spPr>
          <a:xfrm>
            <a:off x="65651" y="1436524"/>
            <a:ext cx="5862433" cy="387798"/>
          </a:xfrm>
          <a:prstGeom prst="rect">
            <a:avLst/>
          </a:prstGeom>
          <a:solidFill>
            <a:srgbClr val="FFFFFF"/>
          </a:solidFill>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accent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50" normalizeH="0" baseline="0" noProof="0" dirty="0">
                <a:ln>
                  <a:noFill/>
                </a:ln>
                <a:solidFill>
                  <a:srgbClr val="00205F"/>
                </a:solidFill>
                <a:effectLst/>
                <a:uLnTx/>
                <a:uFillTx/>
                <a:latin typeface="Arial" panose="020B0604020202020204" pitchFamily="34" charset="0"/>
                <a:ea typeface="+mj-ea"/>
                <a:cs typeface="Arial" panose="020B0604020202020204" pitchFamily="34" charset="0"/>
              </a:rPr>
              <a:t>Living ESMO Guidelines</a:t>
            </a:r>
            <a:r>
              <a:rPr kumimoji="0" lang="en-GB" sz="1400" b="1" i="0" u="none" strike="noStrike" kern="1200" cap="none" spc="-50" normalizeH="0" baseline="30000" noProof="0" dirty="0">
                <a:ln>
                  <a:noFill/>
                </a:ln>
                <a:solidFill>
                  <a:srgbClr val="00205F"/>
                </a:solidFill>
                <a:effectLst/>
                <a:uLnTx/>
                <a:uFillTx/>
                <a:latin typeface="Arial" panose="020B0604020202020204" pitchFamily="34" charset="0"/>
                <a:ea typeface="+mj-ea"/>
                <a:cs typeface="Arial" panose="020B0604020202020204" pitchFamily="34" charset="0"/>
              </a:rPr>
              <a:t>1</a:t>
            </a:r>
            <a:br>
              <a:rPr kumimoji="0" lang="en-GB" sz="1400" b="1" i="0" u="none" strike="noStrike" kern="1200" cap="none" spc="-50" normalizeH="0" baseline="0" noProof="0" dirty="0">
                <a:ln>
                  <a:noFill/>
                </a:ln>
                <a:solidFill>
                  <a:srgbClr val="00205F"/>
                </a:solidFill>
                <a:effectLst/>
                <a:uLnTx/>
                <a:uFillTx/>
                <a:latin typeface="Arial" panose="020B0604020202020204" pitchFamily="34" charset="0"/>
                <a:ea typeface="+mj-ea"/>
                <a:cs typeface="Arial" panose="020B0604020202020204" pitchFamily="34" charset="0"/>
              </a:rPr>
            </a:br>
            <a:r>
              <a:rPr kumimoji="0" lang="en-GB" sz="1400" b="1" i="0" u="none" strike="noStrike" kern="1200" cap="none" spc="-50" normalizeH="0" baseline="0" noProof="0" dirty="0">
                <a:ln>
                  <a:noFill/>
                </a:ln>
                <a:solidFill>
                  <a:srgbClr val="00205F"/>
                </a:solidFill>
                <a:effectLst/>
                <a:uLnTx/>
                <a:uFillTx/>
                <a:latin typeface="Arial" panose="020B0604020202020204" pitchFamily="34" charset="0"/>
                <a:ea typeface="+mj-ea"/>
                <a:cs typeface="Arial" panose="020B0604020202020204" pitchFamily="34" charset="0"/>
              </a:rPr>
              <a:t>(May 2023)</a:t>
            </a:r>
            <a:endParaRPr kumimoji="0" lang="en-GB" sz="1400" b="1" i="0" u="none" strike="noStrike" kern="1200" cap="none" spc="-50" normalizeH="0" baseline="30000" noProof="0" dirty="0">
              <a:ln>
                <a:noFill/>
              </a:ln>
              <a:solidFill>
                <a:srgbClr val="00205F"/>
              </a:solidFill>
              <a:effectLst/>
              <a:uLnTx/>
              <a:uFillTx/>
              <a:latin typeface="Arial" panose="020B0604020202020204" pitchFamily="34" charset="0"/>
              <a:ea typeface="+mj-ea"/>
              <a:cs typeface="Arial" panose="020B0604020202020204" pitchFamily="34" charset="0"/>
            </a:endParaRPr>
          </a:p>
        </p:txBody>
      </p:sp>
      <p:sp>
        <p:nvSpPr>
          <p:cNvPr id="10" name="Text Placeholder 2">
            <a:extLst>
              <a:ext uri="{FF2B5EF4-FFF2-40B4-BE49-F238E27FC236}">
                <a16:creationId xmlns:a16="http://schemas.microsoft.com/office/drawing/2014/main" id="{CEB7208B-A98E-826A-DE25-481AF3C5F9D9}"/>
              </a:ext>
            </a:extLst>
          </p:cNvPr>
          <p:cNvSpPr txBox="1">
            <a:spLocks/>
          </p:cNvSpPr>
          <p:nvPr/>
        </p:nvSpPr>
        <p:spPr>
          <a:xfrm>
            <a:off x="122638" y="4957686"/>
            <a:ext cx="5894621" cy="430887"/>
          </a:xfrm>
          <a:prstGeom prst="rect">
            <a:avLst/>
          </a:prstGeom>
          <a:noFill/>
        </p:spPr>
        <p:txBody>
          <a:bodyPr vert="horz" wrap="square" lIns="0" tIns="0" rIns="0" bIns="0" rtlCol="0" anchor="b" anchorCtr="0">
            <a:spAutoFit/>
          </a:bodyPr>
          <a:lstStyle>
            <a:lvl1pPr marL="0" indent="0" algn="l" defTabSz="914400" rtl="0" eaLnBrk="1" latinLnBrk="0" hangingPunct="1">
              <a:lnSpc>
                <a:spcPct val="100000"/>
              </a:lnSpc>
              <a:spcBef>
                <a:spcPts val="0"/>
              </a:spcBef>
              <a:spcAft>
                <a:spcPts val="0"/>
              </a:spcAft>
              <a:buClr>
                <a:schemeClr val="accent2"/>
              </a:buClr>
              <a:buFont typeface="Arial" panose="020B0604020202020204" pitchFamily="34" charset="0"/>
              <a:buNone/>
              <a:defRPr lang="en-GB" sz="800" kern="1200" smtClean="0">
                <a:solidFill>
                  <a:schemeClr val="tx1"/>
                </a:solidFill>
                <a:effectLst/>
                <a:latin typeface="+mn-lt"/>
                <a:ea typeface="+mn-ea"/>
                <a:cs typeface="+mn-cs"/>
              </a:defRPr>
            </a:lvl1pPr>
            <a:lvl2pPr marL="311400" indent="0" algn="l" defTabSz="914400" rtl="0" eaLnBrk="1" latinLnBrk="0" hangingPunct="1">
              <a:lnSpc>
                <a:spcPct val="95000"/>
              </a:lnSpc>
              <a:spcBef>
                <a:spcPts val="0"/>
              </a:spcBef>
              <a:spcAft>
                <a:spcPts val="600"/>
              </a:spcAft>
              <a:buClr>
                <a:schemeClr val="accent2"/>
              </a:buClr>
              <a:buFont typeface="Arial" panose="020B0604020202020204" pitchFamily="34" charset="0"/>
              <a:buNone/>
              <a:defRPr sz="2800" b="1" kern="1200">
                <a:solidFill>
                  <a:schemeClr val="bg1"/>
                </a:solidFill>
                <a:latin typeface="+mn-lt"/>
                <a:ea typeface="+mn-ea"/>
                <a:cs typeface="+mn-cs"/>
              </a:defRPr>
            </a:lvl2pPr>
            <a:lvl3pPr marL="599400" indent="0" algn="l" defTabSz="914400" rtl="0" eaLnBrk="1" latinLnBrk="0" hangingPunct="1">
              <a:lnSpc>
                <a:spcPct val="95000"/>
              </a:lnSpc>
              <a:spcBef>
                <a:spcPts val="0"/>
              </a:spcBef>
              <a:spcAft>
                <a:spcPts val="600"/>
              </a:spcAft>
              <a:buClr>
                <a:schemeClr val="accent2"/>
              </a:buClr>
              <a:buFont typeface="Arial" panose="020B0604020202020204" pitchFamily="34" charset="0"/>
              <a:buNone/>
              <a:defRPr sz="2800" b="1" kern="1200">
                <a:solidFill>
                  <a:schemeClr val="bg1"/>
                </a:solidFill>
                <a:latin typeface="+mn-lt"/>
                <a:ea typeface="+mn-ea"/>
                <a:cs typeface="+mn-cs"/>
              </a:defRPr>
            </a:lvl3pPr>
            <a:lvl4pPr marL="851400" indent="0" algn="l" defTabSz="914400" rtl="0" eaLnBrk="1" latinLnBrk="0" hangingPunct="1">
              <a:lnSpc>
                <a:spcPct val="95000"/>
              </a:lnSpc>
              <a:spcBef>
                <a:spcPts val="0"/>
              </a:spcBef>
              <a:spcAft>
                <a:spcPts val="600"/>
              </a:spcAft>
              <a:buClr>
                <a:schemeClr val="accent2"/>
              </a:buClr>
              <a:buFont typeface="Arial" panose="020B0604020202020204" pitchFamily="34" charset="0"/>
              <a:buNone/>
              <a:defRPr sz="2800" b="1" kern="1200">
                <a:solidFill>
                  <a:schemeClr val="bg1"/>
                </a:solidFill>
                <a:latin typeface="+mn-lt"/>
                <a:ea typeface="+mn-ea"/>
                <a:cs typeface="+mn-cs"/>
              </a:defRPr>
            </a:lvl4pPr>
            <a:lvl5pPr marL="1103400" indent="0" algn="l" defTabSz="914400" rtl="0" eaLnBrk="1" latinLnBrk="0" hangingPunct="1">
              <a:lnSpc>
                <a:spcPct val="95000"/>
              </a:lnSpc>
              <a:spcBef>
                <a:spcPts val="0"/>
              </a:spcBef>
              <a:spcAft>
                <a:spcPts val="600"/>
              </a:spcAft>
              <a:buClr>
                <a:schemeClr val="accent2"/>
              </a:buClr>
              <a:buFont typeface="Arial" panose="020B0604020202020204" pitchFamily="34" charset="0"/>
              <a:buNone/>
              <a:defRPr sz="28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10000"/>
              </a:buClr>
              <a:buSzTx/>
              <a:buFont typeface="Arial" panose="020B0604020202020204" pitchFamily="34" charset="0"/>
              <a:buNone/>
              <a:tabLst/>
              <a:defRPr/>
            </a:pPr>
            <a:r>
              <a:rPr kumimoji="0" lang="en-GB" sz="700" b="0" i="0" u="none" strike="noStrike" kern="1200" cap="none" spc="0" normalizeH="0" baseline="0" noProof="0" dirty="0">
                <a:ln>
                  <a:noFill/>
                </a:ln>
                <a:solidFill>
                  <a:srgbClr val="54565B"/>
                </a:solidFill>
                <a:effectLst/>
                <a:uLnTx/>
                <a:uFillTx/>
                <a:latin typeface="Arial" panose="020B0604020202020204"/>
                <a:ea typeface="+mn-ea"/>
                <a:cs typeface="+mn-cs"/>
              </a:rPr>
              <a:t>CDK4/6, </a:t>
            </a:r>
            <a:r>
              <a:rPr kumimoji="0" lang="en-GB" sz="7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Cyclin Dependent Kinase 4/6; </a:t>
            </a:r>
            <a:r>
              <a:rPr kumimoji="0" lang="en-GB" sz="700" b="0" i="0" u="none" strike="noStrike" kern="1200" cap="none" spc="0" normalizeH="0" baseline="0" noProof="0" dirty="0" err="1">
                <a:ln>
                  <a:noFill/>
                </a:ln>
                <a:solidFill>
                  <a:srgbClr val="54565B"/>
                </a:solidFill>
                <a:effectLst/>
                <a:uLnTx/>
                <a:uFillTx/>
                <a:latin typeface="Arial" panose="020B0604020202020204"/>
                <a:ea typeface="+mn-ea"/>
                <a:cs typeface="+mn-cs"/>
              </a:rPr>
              <a:t>ChT</a:t>
            </a:r>
            <a:r>
              <a:rPr kumimoji="0" lang="en-GB" sz="700" b="0" i="0" u="none" strike="noStrike" kern="1200" cap="none" spc="0" normalizeH="0" baseline="0" noProof="0" dirty="0">
                <a:ln>
                  <a:noFill/>
                </a:ln>
                <a:solidFill>
                  <a:srgbClr val="54565B"/>
                </a:solidFill>
                <a:effectLst/>
                <a:uLnTx/>
                <a:uFillTx/>
                <a:latin typeface="Arial" panose="020B0604020202020204"/>
                <a:ea typeface="+mn-ea"/>
                <a:cs typeface="+mn-cs"/>
              </a:rPr>
              <a:t>, chemotherapy; ER, oestrogen receptor; ESCAT, ESMO Scale for Clinical Actionability of molecular Targets; ET, endocrine therapy; HER2−, human epidermal growth factor receptor 2-negative; HR, hormone receptor; </a:t>
            </a:r>
            <a:r>
              <a:rPr kumimoji="0" lang="en-GB" sz="700" b="0" i="0" u="none" strike="noStrike" kern="1200" cap="none" spc="0" normalizeH="0" baseline="0" noProof="0" dirty="0" err="1">
                <a:ln>
                  <a:noFill/>
                </a:ln>
                <a:solidFill>
                  <a:srgbClr val="54565B"/>
                </a:solidFill>
                <a:effectLst/>
                <a:uLnTx/>
                <a:uFillTx/>
                <a:latin typeface="Arial" panose="020B0604020202020204"/>
                <a:ea typeface="+mn-ea"/>
                <a:cs typeface="+mn-cs"/>
              </a:rPr>
              <a:t>mBC</a:t>
            </a:r>
            <a:r>
              <a:rPr kumimoji="0" lang="en-GB" sz="700" b="0" i="0" u="none" strike="noStrike" kern="1200" cap="none" spc="0" normalizeH="0" baseline="0" noProof="0" dirty="0">
                <a:ln>
                  <a:noFill/>
                </a:ln>
                <a:solidFill>
                  <a:srgbClr val="54565B"/>
                </a:solidFill>
                <a:effectLst/>
                <a:uLnTx/>
                <a:uFillTx/>
                <a:latin typeface="Arial" panose="020B0604020202020204"/>
                <a:ea typeface="+mn-ea"/>
                <a:cs typeface="+mn-cs"/>
              </a:rPr>
              <a:t>, metastatic breast cancer; MCBS, ESMO-Magnitude of Clinical Benefit Scale; </a:t>
            </a:r>
            <a:r>
              <a:rPr kumimoji="0" lang="en-GB" sz="700" b="0" i="0" u="none" strike="noStrike" kern="1200" cap="none" spc="0" normalizeH="0" baseline="0" noProof="0" dirty="0" err="1">
                <a:ln>
                  <a:noFill/>
                </a:ln>
                <a:solidFill>
                  <a:srgbClr val="54565B"/>
                </a:solidFill>
                <a:effectLst/>
                <a:uLnTx/>
                <a:uFillTx/>
                <a:latin typeface="Arial" panose="020B0604020202020204"/>
                <a:ea typeface="+mn-ea"/>
                <a:cs typeface="+mn-cs"/>
              </a:rPr>
              <a:t>mTNBC</a:t>
            </a:r>
            <a:r>
              <a:rPr kumimoji="0" lang="en-GB" sz="700" b="0" i="0" u="none" strike="noStrike" kern="1200" cap="none" spc="0" normalizeH="0" baseline="0" noProof="0" dirty="0">
                <a:ln>
                  <a:noFill/>
                </a:ln>
                <a:solidFill>
                  <a:srgbClr val="54565B"/>
                </a:solidFill>
                <a:effectLst/>
                <a:uLnTx/>
                <a:uFillTx/>
                <a:latin typeface="Arial" panose="020B0604020202020204"/>
                <a:ea typeface="+mn-ea"/>
                <a:cs typeface="+mn-cs"/>
              </a:rPr>
              <a:t>, metastatic triple-negative breast cancer; PALB2, partner and localiser of BRCA2; PARP, poly (ADP-ribose) polymerase; PD, progressive disease; PIK3CA, phosphatidylinositol-4,5-bisphosphate 3-kinase catalytic subunit alpha.</a:t>
            </a:r>
          </a:p>
        </p:txBody>
      </p:sp>
      <p:grpSp>
        <p:nvGrpSpPr>
          <p:cNvPr id="11" name="Group 10">
            <a:extLst>
              <a:ext uri="{FF2B5EF4-FFF2-40B4-BE49-F238E27FC236}">
                <a16:creationId xmlns:a16="http://schemas.microsoft.com/office/drawing/2014/main" id="{2F465A1C-BB12-79AB-D24F-98FC9FBF6CD6}"/>
              </a:ext>
            </a:extLst>
          </p:cNvPr>
          <p:cNvGrpSpPr/>
          <p:nvPr/>
        </p:nvGrpSpPr>
        <p:grpSpPr>
          <a:xfrm>
            <a:off x="109195" y="1880061"/>
            <a:ext cx="5862434" cy="3034707"/>
            <a:chOff x="84112" y="1635371"/>
            <a:chExt cx="6020733" cy="3034707"/>
          </a:xfrm>
        </p:grpSpPr>
        <p:sp>
          <p:nvSpPr>
            <p:cNvPr id="12" name="TextBox 11">
              <a:extLst>
                <a:ext uri="{FF2B5EF4-FFF2-40B4-BE49-F238E27FC236}">
                  <a16:creationId xmlns:a16="http://schemas.microsoft.com/office/drawing/2014/main" id="{7595AC38-2CFE-A95A-D51E-77954979D78E}"/>
                </a:ext>
              </a:extLst>
            </p:cNvPr>
            <p:cNvSpPr txBox="1"/>
            <p:nvPr/>
          </p:nvSpPr>
          <p:spPr>
            <a:xfrm>
              <a:off x="936151" y="1635371"/>
              <a:ext cx="4377325" cy="208800"/>
            </a:xfrm>
            <a:prstGeom prst="roundRect">
              <a:avLst>
                <a:gd name="adj" fmla="val 50000"/>
              </a:avLst>
            </a:prstGeom>
            <a:solidFill>
              <a:srgbClr val="00205F"/>
            </a:solidFill>
            <a:ln>
              <a:noFill/>
            </a:ln>
          </p:spPr>
          <p:txBody>
            <a:bodyPr wrap="square" lIns="0" tIns="45720" rIns="91440" bIns="4572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Patients with ER+/HER2– </a:t>
              </a:r>
              <a:r>
                <a:rPr kumimoji="0" lang="en-GB" sz="900" b="0"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mBC</a:t>
              </a:r>
              <a:endParaRPr kumimoji="0" lang="en-GB" sz="9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8F4A28CD-E451-5C30-1EA5-32CDA415FF74}"/>
                </a:ext>
              </a:extLst>
            </p:cNvPr>
            <p:cNvPicPr>
              <a:picLocks noChangeAspect="1"/>
            </p:cNvPicPr>
            <p:nvPr/>
          </p:nvPicPr>
          <p:blipFill rotWithShape="1">
            <a:blip r:embed="rId3"/>
            <a:srcRect l="1500" t="10131" r="1587" b="483"/>
            <a:stretch/>
          </p:blipFill>
          <p:spPr>
            <a:xfrm>
              <a:off x="84112" y="1870698"/>
              <a:ext cx="6020733" cy="2799380"/>
            </a:xfrm>
            <a:prstGeom prst="rect">
              <a:avLst/>
            </a:prstGeom>
          </p:spPr>
        </p:pic>
      </p:grpSp>
      <p:sp>
        <p:nvSpPr>
          <p:cNvPr id="14" name="Rectangle 13">
            <a:extLst>
              <a:ext uri="{FF2B5EF4-FFF2-40B4-BE49-F238E27FC236}">
                <a16:creationId xmlns:a16="http://schemas.microsoft.com/office/drawing/2014/main" id="{7C6D865C-2BF2-9DB7-4E10-6F58A3BD278D}"/>
              </a:ext>
            </a:extLst>
          </p:cNvPr>
          <p:cNvSpPr/>
          <p:nvPr/>
        </p:nvSpPr>
        <p:spPr>
          <a:xfrm>
            <a:off x="6126119" y="1294039"/>
            <a:ext cx="6012539" cy="5132613"/>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809F2419-3888-5220-6058-66D8476F9B2C}"/>
              </a:ext>
            </a:extLst>
          </p:cNvPr>
          <p:cNvSpPr txBox="1"/>
          <p:nvPr/>
        </p:nvSpPr>
        <p:spPr>
          <a:xfrm>
            <a:off x="6215746" y="1411605"/>
            <a:ext cx="5860647" cy="430887"/>
          </a:xfrm>
          <a:prstGeom prst="rect">
            <a:avLst/>
          </a:prstGeom>
          <a:solidFill>
            <a:schemeClr val="bg1"/>
          </a:solidFill>
        </p:spPr>
        <p:txBody>
          <a:bodyPr wrap="square" lIns="0" tIns="0" rIns="0" bIns="0" rtlCol="0" anchor="t" anchorCtr="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GB" sz="1400" b="1" i="0" u="none" strike="noStrike" kern="0" cap="none" spc="-50" normalizeH="0" baseline="0" noProof="0" dirty="0">
                <a:ln>
                  <a:noFill/>
                </a:ln>
                <a:solidFill>
                  <a:srgbClr val="00205F"/>
                </a:solidFill>
                <a:effectLst/>
                <a:uLnTx/>
                <a:uFillTx/>
                <a:latin typeface="Arial" panose="020B0604020202020204"/>
                <a:ea typeface="+mn-ea"/>
                <a:cs typeface="Arial"/>
              </a:rPr>
              <a:t>NCCN Guidelines </a:t>
            </a:r>
            <a:r>
              <a:rPr kumimoji="0" lang="en-US" sz="1400" b="1" i="0" u="none" strike="noStrike" kern="0" cap="none" spc="-50" normalizeH="0" baseline="0" noProof="0" dirty="0">
                <a:ln>
                  <a:noFill/>
                </a:ln>
                <a:solidFill>
                  <a:srgbClr val="00205F"/>
                </a:solidFill>
                <a:effectLst/>
                <a:uLnTx/>
                <a:uFillTx/>
                <a:latin typeface="Arial" panose="020B0604020202020204"/>
                <a:ea typeface="+mn-ea"/>
                <a:cs typeface="Arial"/>
              </a:rPr>
              <a:t>Recommended Systemic Therapy Regimens </a:t>
            </a:r>
            <a:r>
              <a:rPr kumimoji="0" lang="en-US" sz="1400" b="1" i="0" u="none" strike="noStrike" kern="0" cap="none" spc="-50" normalizeH="0" baseline="0" noProof="0" dirty="0">
                <a:ln>
                  <a:noFill/>
                </a:ln>
                <a:solidFill>
                  <a:srgbClr val="00205F"/>
                </a:solidFill>
                <a:effectLst/>
                <a:uLnTx/>
                <a:uFillTx/>
                <a:latin typeface="Arial" panose="020B0604020202020204" pitchFamily="34" charset="0"/>
                <a:ea typeface="+mn-ea"/>
                <a:cs typeface="Arial" panose="020B0604020202020204" pitchFamily="34" charset="0"/>
              </a:rPr>
              <a:t>For Recurrent Unresectable (Local or Regional) or Stage IV (M1) Disease</a:t>
            </a:r>
            <a:r>
              <a:rPr kumimoji="0" lang="en-US" sz="1400" b="1" i="0" u="none" strike="noStrike" kern="0" cap="none" spc="-50" normalizeH="0" baseline="30000" noProof="0" dirty="0">
                <a:ln>
                  <a:noFill/>
                </a:ln>
                <a:solidFill>
                  <a:srgbClr val="00205F"/>
                </a:solidFill>
                <a:effectLst/>
                <a:uLnTx/>
                <a:uFillTx/>
                <a:latin typeface="Arial" panose="020B0604020202020204" pitchFamily="34" charset="0"/>
                <a:ea typeface="+mn-ea"/>
                <a:cs typeface="Arial" panose="020B0604020202020204" pitchFamily="34" charset="0"/>
              </a:rPr>
              <a:t>2</a:t>
            </a:r>
            <a:endParaRPr kumimoji="0" lang="en-GB" sz="1400" b="1" i="0" u="none" strike="noStrike" kern="0" cap="none" spc="-50" normalizeH="0" baseline="30000" noProof="0" dirty="0">
              <a:ln>
                <a:noFill/>
              </a:ln>
              <a:solidFill>
                <a:srgbClr val="00205F"/>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E7247A83-CCAC-9A40-2389-10621CE88987}"/>
              </a:ext>
            </a:extLst>
          </p:cNvPr>
          <p:cNvSpPr txBox="1"/>
          <p:nvPr/>
        </p:nvSpPr>
        <p:spPr>
          <a:xfrm>
            <a:off x="6072092" y="4871489"/>
            <a:ext cx="6096000" cy="1508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4565B"/>
                </a:solidFill>
                <a:effectLst/>
                <a:uLnTx/>
                <a:uFillTx/>
                <a:latin typeface="Arial" panose="020B0604020202020204"/>
                <a:ea typeface="+mn-ea"/>
                <a:cs typeface="+mn-cs"/>
              </a:rPr>
              <a:t>a For treatment of brain metastases, see NCCN Guidelines for Central Nervous System Cancers.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4565B"/>
                </a:solidFill>
                <a:effectLst/>
                <a:uLnTx/>
                <a:uFillTx/>
                <a:latin typeface="Arial" panose="020B0604020202020204"/>
                <a:ea typeface="+mn-ea"/>
                <a:cs typeface="+mn-cs"/>
              </a:rPr>
              <a:t>b Assess for germline BRCA1/2 mutations in all patients with recurrent or metastatic breast cancer to identify candidates for PARP inhibitor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4565B"/>
                </a:solidFill>
                <a:effectLst/>
                <a:uLnTx/>
                <a:uFillTx/>
                <a:latin typeface="Arial" panose="020B0604020202020204"/>
                <a:ea typeface="+mn-ea"/>
                <a:cs typeface="+mn-cs"/>
              </a:rPr>
              <a:t>c </a:t>
            </a:r>
            <a:r>
              <a:rPr kumimoji="0" lang="en-US" sz="800" b="0" i="0" u="none" strike="noStrike" kern="1200" cap="none" spc="0" normalizeH="0" baseline="0" noProof="0" dirty="0" err="1">
                <a:ln>
                  <a:noFill/>
                </a:ln>
                <a:solidFill>
                  <a:srgbClr val="54565B"/>
                </a:solidFill>
                <a:effectLst/>
                <a:uLnTx/>
                <a:uFillTx/>
                <a:latin typeface="Arial" panose="020B0604020202020204"/>
                <a:ea typeface="+mn-ea"/>
                <a:cs typeface="+mn-cs"/>
              </a:rPr>
              <a:t>PARPi</a:t>
            </a:r>
            <a:r>
              <a:rPr kumimoji="0" lang="en-US" sz="800" b="0" i="0" u="none" strike="noStrike" kern="1200" cap="none" spc="0" normalizeH="0" baseline="0" noProof="0" dirty="0">
                <a:ln>
                  <a:noFill/>
                </a:ln>
                <a:solidFill>
                  <a:srgbClr val="54565B"/>
                </a:solidFill>
                <a:effectLst/>
                <a:uLnTx/>
                <a:uFillTx/>
                <a:latin typeface="Arial" panose="020B0604020202020204"/>
                <a:ea typeface="+mn-ea"/>
                <a:cs typeface="+mn-cs"/>
              </a:rPr>
              <a:t> can be considered for a later line for those with BRCA1/2 mutation, however available evidence suggests it is more effective if used earlier.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4565B"/>
                </a:solidFill>
                <a:effectLst/>
                <a:uLnTx/>
                <a:uFillTx/>
                <a:latin typeface="Arial" panose="020B0604020202020204"/>
                <a:ea typeface="+mn-ea"/>
                <a:cs typeface="+mn-cs"/>
              </a:rPr>
              <a:t>d See Principles of HER2 Testing (BINV-A).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4565B"/>
                </a:solidFill>
                <a:effectLst/>
                <a:uLnTx/>
                <a:uFillTx/>
                <a:latin typeface="Arial" panose="020B0604020202020204"/>
                <a:ea typeface="+mn-ea"/>
                <a:cs typeface="+mn-cs"/>
              </a:rPr>
              <a:t>e Maybe considered in a later line for HER2 IHC 1+ or 2+/ISH negative, if not used in second–line.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4565B"/>
                </a:solidFill>
                <a:effectLst/>
                <a:uLnTx/>
                <a:uFillTx/>
                <a:latin typeface="Arial" panose="020B0604020202020204"/>
                <a:ea typeface="+mn-ea"/>
                <a:cs typeface="+mn-cs"/>
              </a:rPr>
              <a:t>f </a:t>
            </a:r>
            <a:r>
              <a:rPr kumimoji="0" lang="en-US" sz="900" b="1" i="0" u="none" strike="noStrike" kern="1200" cap="none" spc="0" normalizeH="0" baseline="0" noProof="0" dirty="0">
                <a:ln>
                  <a:noFill/>
                </a:ln>
                <a:solidFill>
                  <a:srgbClr val="54565B"/>
                </a:solidFill>
                <a:effectLst/>
                <a:highlight>
                  <a:srgbClr val="CBE8D5"/>
                </a:highlight>
                <a:uLnTx/>
                <a:uFillTx/>
                <a:latin typeface="Arial" panose="020B0604020202020204"/>
                <a:ea typeface="+mn-ea"/>
                <a:cs typeface="+mn-cs"/>
              </a:rPr>
              <a:t>Sacituzumab </a:t>
            </a:r>
            <a:r>
              <a:rPr kumimoji="0" lang="en-US" sz="900" b="1" i="0" u="none" strike="noStrike" kern="1200" cap="none" spc="0" normalizeH="0" baseline="0" noProof="0" dirty="0" err="1">
                <a:ln>
                  <a:noFill/>
                </a:ln>
                <a:solidFill>
                  <a:srgbClr val="54565B"/>
                </a:solidFill>
                <a:effectLst/>
                <a:highlight>
                  <a:srgbClr val="CBE8D5"/>
                </a:highlight>
                <a:uLnTx/>
                <a:uFillTx/>
                <a:latin typeface="Arial" panose="020B0604020202020204"/>
                <a:ea typeface="+mn-ea"/>
                <a:cs typeface="+mn-cs"/>
              </a:rPr>
              <a:t>govitecan-hziy</a:t>
            </a:r>
            <a:r>
              <a:rPr kumimoji="0" lang="en-US" sz="900" b="1" i="0" u="none" strike="noStrike" kern="1200" cap="none" spc="0" normalizeH="0" baseline="0" noProof="0" dirty="0">
                <a:ln>
                  <a:noFill/>
                </a:ln>
                <a:solidFill>
                  <a:srgbClr val="54565B"/>
                </a:solidFill>
                <a:effectLst/>
                <a:highlight>
                  <a:srgbClr val="CBE8D5"/>
                </a:highlight>
                <a:uLnTx/>
                <a:uFillTx/>
                <a:latin typeface="Arial" panose="020B0604020202020204"/>
                <a:ea typeface="+mn-ea"/>
                <a:cs typeface="+mn-cs"/>
              </a:rPr>
              <a:t> may be used for adult patients with HR-positive, HER2-negative metastatic/locally advanced unresectable breast cancer after prior treatment including endocrine therapy, a CDK4/6 inhibitor, and at least two lines of chemotherapy, one of which was a </a:t>
            </a:r>
            <a:r>
              <a:rPr kumimoji="0" lang="en-US" sz="900" b="1" i="0" u="none" strike="noStrike" kern="1200" cap="none" spc="0" normalizeH="0" baseline="0" noProof="0" dirty="0" err="1">
                <a:ln>
                  <a:noFill/>
                </a:ln>
                <a:solidFill>
                  <a:srgbClr val="54565B"/>
                </a:solidFill>
                <a:effectLst/>
                <a:highlight>
                  <a:srgbClr val="CBE8D5"/>
                </a:highlight>
                <a:uLnTx/>
                <a:uFillTx/>
                <a:latin typeface="Arial" panose="020B0604020202020204"/>
                <a:ea typeface="+mn-ea"/>
                <a:cs typeface="+mn-cs"/>
              </a:rPr>
              <a:t>taxane</a:t>
            </a:r>
            <a:r>
              <a:rPr kumimoji="0" lang="en-US" sz="900" b="1" i="0" u="none" strike="noStrike" kern="1200" cap="none" spc="0" normalizeH="0" baseline="0" noProof="0" dirty="0">
                <a:ln>
                  <a:noFill/>
                </a:ln>
                <a:solidFill>
                  <a:srgbClr val="54565B"/>
                </a:solidFill>
                <a:effectLst/>
                <a:highlight>
                  <a:srgbClr val="CBE8D5"/>
                </a:highlight>
                <a:uLnTx/>
                <a:uFillTx/>
                <a:latin typeface="Arial" panose="020B0604020202020204"/>
                <a:ea typeface="+mn-ea"/>
                <a:cs typeface="+mn-cs"/>
              </a:rPr>
              <a:t>, and at least one of which was in the metastatic setting. It may be considered for later line if not used as second line therapy.</a:t>
            </a:r>
            <a:endParaRPr kumimoji="0" lang="en-US" sz="800" b="1" i="0" u="none" strike="noStrike" kern="1200" cap="none" spc="0" normalizeH="0" baseline="0" noProof="0" dirty="0">
              <a:ln>
                <a:noFill/>
              </a:ln>
              <a:solidFill>
                <a:srgbClr val="54565B"/>
              </a:solidFill>
              <a:effectLst/>
              <a:highlight>
                <a:srgbClr val="CBE8D5"/>
              </a:highligh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4DC61027-B4B2-40BB-8AEF-4FF282D06F25}"/>
              </a:ext>
            </a:extLst>
          </p:cNvPr>
          <p:cNvPicPr>
            <a:picLocks noChangeAspect="1"/>
          </p:cNvPicPr>
          <p:nvPr/>
        </p:nvPicPr>
        <p:blipFill>
          <a:blip r:embed="rId4"/>
          <a:stretch>
            <a:fillRect/>
          </a:stretch>
        </p:blipFill>
        <p:spPr>
          <a:xfrm>
            <a:off x="6115677" y="2166758"/>
            <a:ext cx="6008830" cy="2458158"/>
          </a:xfrm>
          <a:prstGeom prst="rect">
            <a:avLst/>
          </a:prstGeom>
        </p:spPr>
      </p:pic>
      <p:sp>
        <p:nvSpPr>
          <p:cNvPr id="21" name="TextBox 20">
            <a:extLst>
              <a:ext uri="{FF2B5EF4-FFF2-40B4-BE49-F238E27FC236}">
                <a16:creationId xmlns:a16="http://schemas.microsoft.com/office/drawing/2014/main" id="{288E2553-9964-3884-F034-8796EB691063}"/>
              </a:ext>
            </a:extLst>
          </p:cNvPr>
          <p:cNvSpPr txBox="1">
            <a:spLocks/>
          </p:cNvSpPr>
          <p:nvPr/>
        </p:nvSpPr>
        <p:spPr>
          <a:xfrm>
            <a:off x="109195" y="6514777"/>
            <a:ext cx="10335384" cy="276999"/>
          </a:xfrm>
          <a:prstGeom prst="rect">
            <a:avLst/>
          </a:prstGeom>
          <a:noFill/>
        </p:spPr>
        <p:txBody>
          <a:bodyPr wrap="square" lIns="0" tIns="0" rIns="0" bIns="0" rtlCol="0" anchor="b">
            <a:spAutoFit/>
          </a:bodyPr>
          <a:lstStyle/>
          <a:p>
            <a:pPr marL="0" marR="0" lvl="0" indent="0" algn="l" defTabSz="609585" rtl="0" eaLnBrk="1" fontAlgn="auto" latinLnBrk="0" hangingPunct="1">
              <a:lnSpc>
                <a:spcPct val="100000"/>
              </a:lnSpc>
              <a:spcBef>
                <a:spcPct val="0"/>
              </a:spcBef>
              <a:spcAft>
                <a:spcPct val="0"/>
              </a:spcAft>
              <a:buClr>
                <a:srgbClr val="000000"/>
              </a:buClr>
              <a:buSzTx/>
              <a:buFontTx/>
              <a:buNone/>
              <a:tabLst/>
              <a:defRPr/>
            </a:pPr>
            <a:r>
              <a:rPr kumimoji="0" lang="en-US" sz="900" b="0" i="0" u="none" strike="noStrike" kern="0" cap="none" spc="0" normalizeH="0" baseline="0" noProof="0" dirty="0">
                <a:ln>
                  <a:noFill/>
                </a:ln>
                <a:solidFill>
                  <a:srgbClr val="AFABAB">
                    <a:lumMod val="75000"/>
                  </a:srgbClr>
                </a:solidFill>
                <a:effectLst/>
                <a:uLnTx/>
                <a:uFillTx/>
                <a:latin typeface="Arial" panose="020B0604020202020204" pitchFamily="34" charset="0"/>
                <a:ea typeface="+mn-ea"/>
                <a:cs typeface="Arial" panose="020B0604020202020204" pitchFamily="34" charset="0"/>
              </a:rPr>
              <a:t>1. ESMO Living Guidelines: </a:t>
            </a:r>
            <a:r>
              <a:rPr kumimoji="0" lang="en-US" sz="900" b="0" i="0" u="none" strike="noStrike" kern="0" cap="none" spc="0" normalizeH="0" baseline="0" noProof="0" dirty="0">
                <a:ln>
                  <a:noFill/>
                </a:ln>
                <a:solidFill>
                  <a:srgbClr val="AFABAB">
                    <a:lumMod val="75000"/>
                  </a:srgbClr>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https://www.esmo.org/living-guidelines/esmo-metastatic-breast-cancer-living-guideline/er-positive-her2-negative-breast-cancer</a:t>
            </a:r>
            <a:r>
              <a:rPr kumimoji="0" lang="en-US" sz="900" b="0" i="0" u="none" strike="noStrike" kern="0" cap="none" spc="0" normalizeH="0" baseline="0" noProof="0" dirty="0">
                <a:ln>
                  <a:noFill/>
                </a:ln>
                <a:solidFill>
                  <a:srgbClr val="AFABAB">
                    <a:lumMod val="75000"/>
                  </a:srgbClr>
                </a:solidFill>
                <a:effectLst/>
                <a:uLnTx/>
                <a:uFillTx/>
                <a:latin typeface="Arial" panose="020B0604020202020204" pitchFamily="34" charset="0"/>
                <a:ea typeface="+mn-ea"/>
                <a:cs typeface="Arial" panose="020B0604020202020204" pitchFamily="34" charset="0"/>
              </a:rPr>
              <a:t> (May 2023)</a:t>
            </a:r>
          </a:p>
          <a:p>
            <a:pPr marL="0" marR="0" lvl="0" indent="0" algn="l" defTabSz="609585" rtl="0" eaLnBrk="1" fontAlgn="auto" latinLnBrk="0" hangingPunct="1">
              <a:lnSpc>
                <a:spcPct val="100000"/>
              </a:lnSpc>
              <a:spcBef>
                <a:spcPct val="0"/>
              </a:spcBef>
              <a:spcAft>
                <a:spcPct val="0"/>
              </a:spcAft>
              <a:buClr>
                <a:srgbClr val="000000"/>
              </a:buClr>
              <a:buSzTx/>
              <a:buFontTx/>
              <a:buNone/>
              <a:tabLst/>
              <a:defRPr/>
            </a:pPr>
            <a:r>
              <a:rPr kumimoji="0" lang="en-US" sz="900" b="0" i="0" u="none" strike="noStrike" kern="0" cap="none" spc="0" normalizeH="0" baseline="0" noProof="0" dirty="0">
                <a:ln>
                  <a:noFill/>
                </a:ln>
                <a:solidFill>
                  <a:srgbClr val="AFABAB">
                    <a:lumMod val="75000"/>
                  </a:srgbClr>
                </a:solidFill>
                <a:effectLst/>
                <a:uLnTx/>
                <a:uFillTx/>
                <a:latin typeface="Arial" panose="020B0604020202020204" pitchFamily="34" charset="0"/>
                <a:ea typeface="+mn-ea"/>
                <a:cs typeface="Arial" panose="020B0604020202020204" pitchFamily="34" charset="0"/>
              </a:rPr>
              <a:t>2. NCCN Guidelines: </a:t>
            </a:r>
            <a:r>
              <a:rPr kumimoji="0" lang="en-US" sz="900" b="0" i="0" u="none" strike="noStrike" kern="0" cap="none" spc="0" normalizeH="0" baseline="0" noProof="0" dirty="0">
                <a:ln>
                  <a:noFill/>
                </a:ln>
                <a:solidFill>
                  <a:srgbClr val="AFABAB">
                    <a:lumMod val="75000"/>
                  </a:srgbClr>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https://www.nccn.org/guidelines/guidelines-detail?category=1&amp;id=1419</a:t>
            </a:r>
            <a:r>
              <a:rPr kumimoji="0" lang="en-US" sz="900" b="0" i="0" u="none" strike="noStrike" kern="0" cap="none" spc="0" normalizeH="0" baseline="0" noProof="0" dirty="0">
                <a:ln>
                  <a:noFill/>
                </a:ln>
                <a:solidFill>
                  <a:srgbClr val="AFABAB">
                    <a:lumMod val="75000"/>
                  </a:srgbClr>
                </a:solidFill>
                <a:effectLst/>
                <a:uLnTx/>
                <a:uFillTx/>
                <a:latin typeface="Arial" panose="020B0604020202020204" pitchFamily="34" charset="0"/>
                <a:ea typeface="+mn-ea"/>
                <a:cs typeface="Arial" panose="020B0604020202020204" pitchFamily="34" charset="0"/>
              </a:rPr>
              <a:t> (Version4. 2023)</a:t>
            </a:r>
          </a:p>
        </p:txBody>
      </p:sp>
      <p:sp>
        <p:nvSpPr>
          <p:cNvPr id="5" name="TextBox 4">
            <a:extLst>
              <a:ext uri="{FF2B5EF4-FFF2-40B4-BE49-F238E27FC236}">
                <a16:creationId xmlns:a16="http://schemas.microsoft.com/office/drawing/2014/main" id="{02662B6D-3948-0995-DDC7-714043E79D10}"/>
              </a:ext>
            </a:extLst>
          </p:cNvPr>
          <p:cNvSpPr txBox="1"/>
          <p:nvPr/>
        </p:nvSpPr>
        <p:spPr>
          <a:xfrm>
            <a:off x="56511" y="6085522"/>
            <a:ext cx="61468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54565B"/>
                </a:solidFill>
                <a:effectLst/>
                <a:highlight>
                  <a:srgbClr val="CBE8D5"/>
                </a:highlight>
                <a:uLnTx/>
                <a:uFillTx/>
                <a:latin typeface="Arial" panose="020B0604020202020204"/>
                <a:ea typeface="+mn-ea"/>
                <a:cs typeface="+mn-cs"/>
              </a:rPr>
              <a:t>Sacituzumab </a:t>
            </a:r>
            <a:r>
              <a:rPr kumimoji="0" lang="en-US" sz="900" b="1" i="0" u="none" strike="noStrike" kern="1200" cap="none" spc="0" normalizeH="0" baseline="0" noProof="0" dirty="0" err="1">
                <a:ln>
                  <a:noFill/>
                </a:ln>
                <a:solidFill>
                  <a:srgbClr val="54565B"/>
                </a:solidFill>
                <a:effectLst/>
                <a:highlight>
                  <a:srgbClr val="CBE8D5"/>
                </a:highlight>
                <a:uLnTx/>
                <a:uFillTx/>
                <a:latin typeface="Arial" panose="020B0604020202020204"/>
                <a:ea typeface="+mn-ea"/>
                <a:cs typeface="+mn-cs"/>
              </a:rPr>
              <a:t>govitecan</a:t>
            </a:r>
            <a:r>
              <a:rPr kumimoji="0" lang="en-US" sz="900" b="1" i="0" u="none" strike="noStrike" kern="1200" cap="none" spc="0" normalizeH="0" baseline="0" noProof="0" dirty="0">
                <a:ln>
                  <a:noFill/>
                </a:ln>
                <a:solidFill>
                  <a:srgbClr val="54565B"/>
                </a:solidFill>
                <a:effectLst/>
                <a:highlight>
                  <a:srgbClr val="CBE8D5"/>
                </a:highlight>
                <a:uLnTx/>
                <a:uFillTx/>
                <a:latin typeface="Arial" panose="020B0604020202020204"/>
                <a:ea typeface="+mn-ea"/>
                <a:cs typeface="+mn-cs"/>
              </a:rPr>
              <a:t> should be considered for patients with HR-positive/HER2-0 MBC after at least two lines of </a:t>
            </a:r>
            <a:r>
              <a:rPr kumimoji="0" lang="en-US" sz="900" b="1" i="0" u="none" strike="noStrike" kern="1200" cap="none" spc="0" normalizeH="0" baseline="0" noProof="0" dirty="0" err="1">
                <a:ln>
                  <a:noFill/>
                </a:ln>
                <a:solidFill>
                  <a:srgbClr val="54565B"/>
                </a:solidFill>
                <a:effectLst/>
                <a:highlight>
                  <a:srgbClr val="CBE8D5"/>
                </a:highlight>
                <a:uLnTx/>
                <a:uFillTx/>
                <a:latin typeface="Arial" panose="020B0604020202020204"/>
                <a:ea typeface="+mn-ea"/>
                <a:cs typeface="+mn-cs"/>
              </a:rPr>
              <a:t>ChT</a:t>
            </a:r>
            <a:r>
              <a:rPr kumimoji="0" lang="en-US" sz="900" b="1" i="0" u="none" strike="noStrike" kern="1200" cap="none" spc="0" normalizeH="0" baseline="0" noProof="0" dirty="0">
                <a:ln>
                  <a:noFill/>
                </a:ln>
                <a:solidFill>
                  <a:srgbClr val="54565B"/>
                </a:solidFill>
                <a:effectLst/>
                <a:highlight>
                  <a:srgbClr val="CBE8D5"/>
                </a:highlight>
                <a:uLnTx/>
                <a:uFillTx/>
                <a:latin typeface="Arial" panose="020B0604020202020204"/>
                <a:ea typeface="+mn-ea"/>
                <a:cs typeface="+mn-cs"/>
              </a:rPr>
              <a:t>.</a:t>
            </a:r>
          </a:p>
        </p:txBody>
      </p:sp>
      <p:sp>
        <p:nvSpPr>
          <p:cNvPr id="7" name="TextBox 6">
            <a:extLst>
              <a:ext uri="{FF2B5EF4-FFF2-40B4-BE49-F238E27FC236}">
                <a16:creationId xmlns:a16="http://schemas.microsoft.com/office/drawing/2014/main" id="{EDD4A4F6-918E-E163-1317-CCCB4F6EFB96}"/>
              </a:ext>
            </a:extLst>
          </p:cNvPr>
          <p:cNvSpPr txBox="1"/>
          <p:nvPr/>
        </p:nvSpPr>
        <p:spPr>
          <a:xfrm>
            <a:off x="39512" y="5379002"/>
            <a:ext cx="614908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Arial"/>
                <a:ea typeface="+mn-ea"/>
                <a:cs typeface="+mn-cs"/>
              </a:rPr>
              <a:t>(a) OFS if the patient is premenopausal.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Arial"/>
                <a:ea typeface="+mn-ea"/>
                <a:cs typeface="+mn-cs"/>
              </a:rPr>
              <a:t>(b) If relapse &lt;12 months after end of adjuvant AI: </a:t>
            </a:r>
            <a:r>
              <a:rPr kumimoji="0" lang="en-US" sz="600" b="0" i="0" u="none" strike="noStrike" kern="0" cap="none" spc="0" normalizeH="0" baseline="0" noProof="0" dirty="0" err="1">
                <a:ln>
                  <a:noFill/>
                </a:ln>
                <a:solidFill>
                  <a:sysClr val="windowText" lastClr="000000"/>
                </a:solidFill>
                <a:effectLst/>
                <a:uLnTx/>
                <a:uFillTx/>
                <a:latin typeface="Arial"/>
                <a:ea typeface="+mn-ea"/>
                <a:cs typeface="+mn-cs"/>
              </a:rPr>
              <a:t>fulvestrant</a:t>
            </a:r>
            <a:r>
              <a:rPr kumimoji="0" lang="en-US" sz="600" b="0" i="0" u="none" strike="noStrike" kern="0" cap="none" spc="0" normalizeH="0" baseline="0" noProof="0" dirty="0">
                <a:ln>
                  <a:noFill/>
                </a:ln>
                <a:solidFill>
                  <a:sysClr val="windowText" lastClr="000000"/>
                </a:solidFill>
                <a:effectLst/>
                <a:uLnTx/>
                <a:uFillTx/>
                <a:latin typeface="Arial"/>
                <a:ea typeface="+mn-ea"/>
                <a:cs typeface="+mn-cs"/>
              </a:rPr>
              <a:t>–CDK4/6 inhibitor (a); if relapse &gt;12 months after end of adjuvant AI: AI–CDK4/6 inhibitor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Arial"/>
                <a:ea typeface="+mn-ea"/>
                <a:cs typeface="+mn-cs"/>
              </a:rPr>
              <a:t>(c) Preferred if the patient is ESR1 mutation positive [ESCAT score: II-A]. (d)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Arial"/>
                <a:ea typeface="+mn-ea"/>
                <a:cs typeface="+mn-cs"/>
              </a:rPr>
              <a:t>(d) ESMO-MCBS v1.1 (</a:t>
            </a:r>
            <a:r>
              <a:rPr kumimoji="0" lang="en-US" sz="600" b="0" i="0" u="none" strike="noStrike" kern="0" cap="none" spc="0" normalizeH="0" baseline="0" noProof="0" dirty="0" err="1">
                <a:ln>
                  <a:noFill/>
                </a:ln>
                <a:solidFill>
                  <a:sysClr val="windowText" lastClr="000000"/>
                </a:solidFill>
                <a:effectLst/>
                <a:uLnTx/>
                <a:uFillTx/>
                <a:latin typeface="Arial"/>
                <a:ea typeface="+mn-ea"/>
                <a:cs typeface="+mn-cs"/>
              </a:rPr>
              <a:t>Cherny</a:t>
            </a:r>
            <a:r>
              <a:rPr kumimoji="0" lang="en-US" sz="600" b="0" i="0" u="none" strike="noStrike" kern="0" cap="none" spc="0" normalizeH="0" baseline="0" noProof="0" dirty="0">
                <a:ln>
                  <a:noFill/>
                </a:ln>
                <a:solidFill>
                  <a:sysClr val="windowText" lastClr="000000"/>
                </a:solidFill>
                <a:effectLst/>
                <a:uLnTx/>
                <a:uFillTx/>
                <a:latin typeface="Arial"/>
                <a:ea typeface="+mn-ea"/>
                <a:cs typeface="+mn-cs"/>
              </a:rPr>
              <a:t>, 2017) was used to calculate scores for new therapies/indications approved by the EMA or FDA. The scores have been calculated by the ESMO-MCBS Working Group and validated by the ESMO Guidelines Committee (https://www.esmo.org/guidelines/esmo-mcbs/esmo-mcbs-evaluation-forms).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Arial"/>
                <a:ea typeface="+mn-ea"/>
                <a:cs typeface="+mn-cs"/>
              </a:rPr>
              <a:t>(e) ESCAT scores apply to genomic alterations only. These scores have been defined by the guideline authors and validated by the ESMO Translational Research and Precision Medicine Working Group. (Mateo,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Arial"/>
                <a:ea typeface="+mn-ea"/>
                <a:cs typeface="+mn-cs"/>
              </a:rPr>
              <a:t>(f) Trastuzumab </a:t>
            </a:r>
            <a:r>
              <a:rPr kumimoji="0" lang="en-US" sz="600" b="0" i="0" u="none" strike="noStrike" kern="0" cap="none" spc="0" normalizeH="0" baseline="0" noProof="0" dirty="0" err="1">
                <a:ln>
                  <a:noFill/>
                </a:ln>
                <a:solidFill>
                  <a:sysClr val="windowText" lastClr="000000"/>
                </a:solidFill>
                <a:effectLst/>
                <a:uLnTx/>
                <a:uFillTx/>
                <a:latin typeface="Arial"/>
                <a:ea typeface="+mn-ea"/>
                <a:cs typeface="+mn-cs"/>
              </a:rPr>
              <a:t>deruxtecan</a:t>
            </a:r>
            <a:r>
              <a:rPr kumimoji="0" lang="en-US" sz="600" b="0" i="0" u="none" strike="noStrike" kern="0" cap="none" spc="0" normalizeH="0" baseline="0" noProof="0" dirty="0">
                <a:ln>
                  <a:noFill/>
                </a:ln>
                <a:solidFill>
                  <a:sysClr val="windowText" lastClr="000000"/>
                </a:solidFill>
                <a:effectLst/>
                <a:uLnTx/>
                <a:uFillTx/>
                <a:latin typeface="Arial"/>
                <a:ea typeface="+mn-ea"/>
                <a:cs typeface="+mn-cs"/>
              </a:rPr>
              <a:t> can also be given following adjuvant </a:t>
            </a:r>
            <a:r>
              <a:rPr kumimoji="0" lang="en-US" sz="600" b="0" i="0" u="none" strike="noStrike" kern="0" cap="none" spc="0" normalizeH="0" baseline="0" noProof="0" dirty="0" err="1">
                <a:ln>
                  <a:noFill/>
                </a:ln>
                <a:solidFill>
                  <a:sysClr val="windowText" lastClr="000000"/>
                </a:solidFill>
                <a:effectLst/>
                <a:uLnTx/>
                <a:uFillTx/>
                <a:latin typeface="Arial"/>
                <a:ea typeface="+mn-ea"/>
                <a:cs typeface="+mn-cs"/>
              </a:rPr>
              <a:t>ChT</a:t>
            </a:r>
            <a:r>
              <a:rPr kumimoji="0" lang="en-US" sz="600" b="0" i="0" u="none" strike="noStrike" kern="0" cap="none" spc="0" normalizeH="0" baseline="0" noProof="0" dirty="0">
                <a:ln>
                  <a:noFill/>
                </a:ln>
                <a:solidFill>
                  <a:sysClr val="windowText" lastClr="000000"/>
                </a:solidFill>
                <a:effectLst/>
                <a:uLnTx/>
                <a:uFillTx/>
                <a:latin typeface="Arial"/>
                <a:ea typeface="+mn-ea"/>
                <a:cs typeface="+mn-cs"/>
              </a:rPr>
              <a:t> in the setting of fast progression (DESTINY-Breast04/EMA indication)</a:t>
            </a:r>
          </a:p>
        </p:txBody>
      </p:sp>
    </p:spTree>
    <p:extLst>
      <p:ext uri="{BB962C8B-B14F-4D97-AF65-F5344CB8AC3E}">
        <p14:creationId xmlns:p14="http://schemas.microsoft.com/office/powerpoint/2010/main" val="3009887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84A720-F7D3-9BCE-1A49-40555EE4C3B1}"/>
              </a:ext>
            </a:extLst>
          </p:cNvPr>
          <p:cNvSpPr/>
          <p:nvPr/>
        </p:nvSpPr>
        <p:spPr>
          <a:xfrm>
            <a:off x="1317625" y="2652713"/>
            <a:ext cx="8501063" cy="11169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86A087D-76DB-CA9C-2F99-F1F69D0F3143}"/>
              </a:ext>
            </a:extLst>
          </p:cNvPr>
          <p:cNvSpPr/>
          <p:nvPr/>
        </p:nvSpPr>
        <p:spPr>
          <a:xfrm>
            <a:off x="3630613" y="1098550"/>
            <a:ext cx="7580312" cy="871538"/>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itle 5">
            <a:extLst>
              <a:ext uri="{FF2B5EF4-FFF2-40B4-BE49-F238E27FC236}">
                <a16:creationId xmlns:a16="http://schemas.microsoft.com/office/drawing/2014/main" id="{1227AC8F-B67C-3103-02FE-E8723449AFE7}"/>
              </a:ext>
            </a:extLst>
          </p:cNvPr>
          <p:cNvSpPr>
            <a:spLocks noGrp="1"/>
          </p:cNvSpPr>
          <p:nvPr>
            <p:ph type="title"/>
          </p:nvPr>
        </p:nvSpPr>
        <p:spPr>
          <a:xfrm>
            <a:off x="0" y="63500"/>
            <a:ext cx="12592844" cy="609600"/>
          </a:xfrm>
        </p:spPr>
        <p:txBody>
          <a:bodyPr rtlCol="0">
            <a:normAutofit fontScale="90000"/>
          </a:bodyPr>
          <a:lstStyle/>
          <a:p>
            <a:pPr eaLnBrk="1" fontAlgn="auto" hangingPunct="1">
              <a:spcAft>
                <a:spcPts val="0"/>
              </a:spcAft>
              <a:defRPr/>
            </a:pPr>
            <a:r>
              <a:rPr lang="en-GB" b="1" dirty="0">
                <a:latin typeface="+mn-lt"/>
                <a:ea typeface="+mj-ea"/>
                <a:cs typeface="+mn-cs"/>
              </a:rPr>
              <a:t>Triple-Negative Breast Cancer – a distinct subtype of breast cancer</a:t>
            </a:r>
            <a:r>
              <a:rPr lang="en-GB" b="1" baseline="30000" dirty="0">
                <a:latin typeface="+mn-lt"/>
                <a:ea typeface="+mj-ea"/>
                <a:cs typeface="+mn-cs"/>
              </a:rPr>
              <a:t>1</a:t>
            </a:r>
            <a:endParaRPr lang="en-US" b="1" baseline="30000" dirty="0">
              <a:latin typeface="+mn-lt"/>
              <a:ea typeface="+mj-ea"/>
              <a:cs typeface="+mn-cs"/>
            </a:endParaRPr>
          </a:p>
        </p:txBody>
      </p:sp>
      <p:sp>
        <p:nvSpPr>
          <p:cNvPr id="203781" name="Slide Number Placeholder 1">
            <a:extLst>
              <a:ext uri="{FF2B5EF4-FFF2-40B4-BE49-F238E27FC236}">
                <a16:creationId xmlns:a16="http://schemas.microsoft.com/office/drawing/2014/main" id="{3A04BEBF-B830-0AF1-9049-8931EDFA15FB}"/>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3448CDE-3EE6-475F-8311-DC0E76905C89}" type="slidenum">
              <a:rPr lang="en-US" altLang="en-US" smtClean="0">
                <a:solidFill>
                  <a:schemeClr val="bg2"/>
                </a:solidFill>
              </a:rPr>
              <a:pPr fontAlgn="base">
                <a:spcBef>
                  <a:spcPct val="0"/>
                </a:spcBef>
                <a:spcAft>
                  <a:spcPct val="0"/>
                </a:spcAft>
              </a:pPr>
              <a:t>5</a:t>
            </a:fld>
            <a:endParaRPr lang="en-US" altLang="en-US">
              <a:solidFill>
                <a:schemeClr val="bg2"/>
              </a:solidFill>
            </a:endParaRPr>
          </a:p>
        </p:txBody>
      </p:sp>
      <p:sp>
        <p:nvSpPr>
          <p:cNvPr id="10" name="Text Placeholder 5">
            <a:extLst>
              <a:ext uri="{FF2B5EF4-FFF2-40B4-BE49-F238E27FC236}">
                <a16:creationId xmlns:a16="http://schemas.microsoft.com/office/drawing/2014/main" id="{19ED4D93-1E2B-544E-EF64-97D1F026BD17}"/>
              </a:ext>
            </a:extLst>
          </p:cNvPr>
          <p:cNvSpPr txBox="1">
            <a:spLocks/>
          </p:cNvSpPr>
          <p:nvPr/>
        </p:nvSpPr>
        <p:spPr>
          <a:xfrm>
            <a:off x="342900" y="6132513"/>
            <a:ext cx="9475788" cy="533400"/>
          </a:xfrm>
          <a:prstGeom prst="rect">
            <a:avLst/>
          </a:prstGeom>
        </p:spPr>
        <p:txBody>
          <a:bodyPr anchor="b"/>
          <a:lstStyle>
            <a:lvl1pPr marL="0">
              <a:lnSpc>
                <a:spcPct val="90000"/>
              </a:lnSpc>
              <a:spcBef>
                <a:spcPts val="600"/>
              </a:spcBef>
              <a:defRPr sz="2200" b="1">
                <a:solidFill>
                  <a:schemeClr val="accent1"/>
                </a:solidFill>
                <a:latin typeface="+mn-lt"/>
                <a:ea typeface="+mn-ea"/>
                <a:cs typeface="+mn-cs"/>
              </a:defRPr>
            </a:lvl1pPr>
            <a:lvl2pPr marL="171450" indent="-171450">
              <a:lnSpc>
                <a:spcPct val="90000"/>
              </a:lnSpc>
              <a:spcBef>
                <a:spcPts val="600"/>
              </a:spcBef>
              <a:buClr>
                <a:schemeClr val="accent1"/>
              </a:buClr>
              <a:buFont typeface="Arial" panose="020B0604020202020204" pitchFamily="34" charset="0"/>
              <a:buChar char="•"/>
              <a:defRPr sz="1800">
                <a:solidFill>
                  <a:schemeClr val="tx2">
                    <a:lumMod val="50000"/>
                  </a:schemeClr>
                </a:solidFill>
                <a:latin typeface="+mn-lt"/>
                <a:ea typeface="+mn-ea"/>
                <a:cs typeface="+mn-cs"/>
              </a:defRPr>
            </a:lvl2pPr>
            <a:lvl3pPr marL="568325" indent="-165100">
              <a:lnSpc>
                <a:spcPct val="90000"/>
              </a:lnSpc>
              <a:spcBef>
                <a:spcPts val="600"/>
              </a:spcBef>
              <a:buClr>
                <a:schemeClr val="accent1"/>
              </a:buClr>
              <a:buFont typeface="Calibri" panose="020F0502020204030204" pitchFamily="34" charset="0"/>
              <a:buChar char="–"/>
              <a:defRPr sz="1600">
                <a:solidFill>
                  <a:schemeClr val="tx2">
                    <a:lumMod val="50000"/>
                  </a:schemeClr>
                </a:solidFill>
                <a:latin typeface="+mn-lt"/>
                <a:ea typeface="+mn-ea"/>
                <a:cs typeface="+mn-cs"/>
              </a:defRPr>
            </a:lvl3pPr>
            <a:lvl4pPr marL="914400" indent="-171450">
              <a:lnSpc>
                <a:spcPct val="90000"/>
              </a:lnSpc>
              <a:spcBef>
                <a:spcPts val="600"/>
              </a:spcBef>
              <a:buClr>
                <a:schemeClr val="accent1"/>
              </a:buClr>
              <a:buSzPct val="91000"/>
              <a:buFont typeface="Courier New" panose="02070309020205020404" pitchFamily="49" charset="0"/>
              <a:buChar char="o"/>
              <a:defRPr sz="1400">
                <a:solidFill>
                  <a:schemeClr val="tx2">
                    <a:lumMod val="50000"/>
                  </a:schemeClr>
                </a:solidFill>
                <a:latin typeface="+mn-lt"/>
                <a:ea typeface="+mn-ea"/>
                <a:cs typeface="+mn-cs"/>
              </a:defRPr>
            </a:lvl4pPr>
            <a:lvl5pPr marL="1127125" indent="-150813">
              <a:lnSpc>
                <a:spcPct val="90000"/>
              </a:lnSpc>
              <a:spcBef>
                <a:spcPts val="600"/>
              </a:spcBef>
              <a:buClr>
                <a:schemeClr val="accent1"/>
              </a:buClr>
              <a:buSzPct val="80000"/>
              <a:buFont typeface="Arial" panose="020B0604020202020204" pitchFamily="34" charset="0"/>
              <a:buChar char="♦"/>
              <a:defRPr sz="1200">
                <a:solidFill>
                  <a:schemeClr val="tx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lnSpc>
                <a:spcPct val="100000"/>
              </a:lnSpc>
              <a:spcAft>
                <a:spcPts val="0"/>
              </a:spcAft>
              <a:defRPr/>
            </a:pPr>
            <a:r>
              <a:rPr lang="en-GB" sz="800" b="0" dirty="0">
                <a:solidFill>
                  <a:schemeClr val="tx1">
                    <a:lumMod val="60000"/>
                    <a:lumOff val="40000"/>
                  </a:schemeClr>
                </a:solidFill>
              </a:rPr>
              <a:t>HER2, human epidermal growth factor receptor 2; </a:t>
            </a:r>
            <a:r>
              <a:rPr lang="en-US" sz="800" b="0" kern="1600" dirty="0">
                <a:solidFill>
                  <a:schemeClr val="tx1">
                    <a:lumMod val="60000"/>
                    <a:lumOff val="40000"/>
                  </a:schemeClr>
                </a:solidFill>
                <a:ea typeface="Helvetica" charset="0"/>
              </a:rPr>
              <a:t>TNBC, triple-negative breast cancer. </a:t>
            </a:r>
            <a:br>
              <a:rPr lang="en-US" sz="800" b="0" kern="1600" dirty="0">
                <a:solidFill>
                  <a:schemeClr val="tx1">
                    <a:lumMod val="60000"/>
                    <a:lumOff val="40000"/>
                  </a:schemeClr>
                </a:solidFill>
                <a:ea typeface="Helvetica" charset="0"/>
              </a:rPr>
            </a:br>
            <a:r>
              <a:rPr lang="en-US" sz="800" b="0" kern="1600" dirty="0">
                <a:solidFill>
                  <a:schemeClr val="tx1">
                    <a:lumMod val="60000"/>
                    <a:lumOff val="40000"/>
                  </a:schemeClr>
                </a:solidFill>
                <a:ea typeface="Helvetica" charset="0"/>
              </a:rPr>
              <a:t>1. </a:t>
            </a:r>
            <a:r>
              <a:rPr lang="en-US" sz="800" b="0" kern="1600" dirty="0" err="1">
                <a:solidFill>
                  <a:schemeClr val="tx1">
                    <a:lumMod val="60000"/>
                    <a:lumOff val="40000"/>
                  </a:schemeClr>
                </a:solidFill>
                <a:ea typeface="Helvetica" charset="0"/>
              </a:rPr>
              <a:t>Plasilova</a:t>
            </a:r>
            <a:r>
              <a:rPr lang="en-US" sz="800" b="0" kern="1600" dirty="0">
                <a:solidFill>
                  <a:schemeClr val="tx1">
                    <a:lumMod val="60000"/>
                    <a:lumOff val="40000"/>
                  </a:schemeClr>
                </a:solidFill>
                <a:ea typeface="Helvetica" charset="0"/>
              </a:rPr>
              <a:t> ML, et al. </a:t>
            </a:r>
            <a:r>
              <a:rPr lang="en-US" sz="800" b="0" i="1" kern="1600" dirty="0">
                <a:solidFill>
                  <a:schemeClr val="tx1">
                    <a:lumMod val="60000"/>
                    <a:lumOff val="40000"/>
                  </a:schemeClr>
                </a:solidFill>
                <a:ea typeface="Helvetica" charset="0"/>
              </a:rPr>
              <a:t>Medicine (Baltimore)</a:t>
            </a:r>
            <a:r>
              <a:rPr lang="en-US" sz="800" b="0" kern="1600" dirty="0">
                <a:solidFill>
                  <a:schemeClr val="tx1">
                    <a:lumMod val="60000"/>
                    <a:lumOff val="40000"/>
                  </a:schemeClr>
                </a:solidFill>
                <a:ea typeface="Helvetica" charset="0"/>
              </a:rPr>
              <a:t>. 2016;95(35):e4614.. 2. </a:t>
            </a:r>
            <a:r>
              <a:rPr lang="en-US" sz="800" b="0" kern="1600" dirty="0" err="1">
                <a:solidFill>
                  <a:schemeClr val="tx1">
                    <a:lumMod val="60000"/>
                    <a:lumOff val="40000"/>
                  </a:schemeClr>
                </a:solidFill>
              </a:rPr>
              <a:t>Rivenbark</a:t>
            </a:r>
            <a:r>
              <a:rPr lang="en-US" sz="800" b="0" kern="1600" dirty="0">
                <a:solidFill>
                  <a:schemeClr val="tx1">
                    <a:lumMod val="60000"/>
                    <a:lumOff val="40000"/>
                  </a:schemeClr>
                </a:solidFill>
              </a:rPr>
              <a:t> AG, O’Connor SM, Coleman WB. Am J </a:t>
            </a:r>
            <a:r>
              <a:rPr lang="en-US" sz="800" b="0" kern="1600" dirty="0" err="1">
                <a:solidFill>
                  <a:schemeClr val="tx1">
                    <a:lumMod val="60000"/>
                    <a:lumOff val="40000"/>
                  </a:schemeClr>
                </a:solidFill>
              </a:rPr>
              <a:t>Pathol</a:t>
            </a:r>
            <a:r>
              <a:rPr lang="en-US" sz="800" b="0" kern="1600" dirty="0">
                <a:solidFill>
                  <a:schemeClr val="tx1">
                    <a:lumMod val="60000"/>
                    <a:lumOff val="40000"/>
                  </a:schemeClr>
                </a:solidFill>
              </a:rPr>
              <a:t>. 2013;183(4):1113-24; 3. Antonio C. Wolff et al; Human Epidermal Growth Factor Receptor 2 Testing in Breast Cancer: American Society of Clinical Oncology–College of American Pathologists Guideline Update. Arch </a:t>
            </a:r>
            <a:r>
              <a:rPr lang="en-US" sz="800" b="0" kern="1600" dirty="0" err="1">
                <a:solidFill>
                  <a:schemeClr val="tx1">
                    <a:lumMod val="60000"/>
                    <a:lumOff val="40000"/>
                  </a:schemeClr>
                </a:solidFill>
              </a:rPr>
              <a:t>Pathol</a:t>
            </a:r>
            <a:r>
              <a:rPr lang="en-US" sz="800" b="0" kern="1600" dirty="0">
                <a:solidFill>
                  <a:schemeClr val="tx1">
                    <a:lumMod val="60000"/>
                    <a:lumOff val="40000"/>
                  </a:schemeClr>
                </a:solidFill>
              </a:rPr>
              <a:t> Lab Med 1 September 2023; 147 (9): 993–1000. </a:t>
            </a:r>
            <a:r>
              <a:rPr lang="en-US" sz="800" b="0" kern="1600" dirty="0" err="1">
                <a:solidFill>
                  <a:schemeClr val="tx1">
                    <a:lumMod val="60000"/>
                    <a:lumOff val="40000"/>
                  </a:schemeClr>
                </a:solidFill>
              </a:rPr>
              <a:t>doi</a:t>
            </a:r>
            <a:r>
              <a:rPr lang="en-US" sz="800" b="0" kern="1600" dirty="0">
                <a:solidFill>
                  <a:schemeClr val="tx1">
                    <a:lumMod val="60000"/>
                    <a:lumOff val="40000"/>
                  </a:schemeClr>
                </a:solidFill>
              </a:rPr>
              <a:t>: https://doi.org/10.5858/arpa.2023-0950-SA</a:t>
            </a:r>
            <a:r>
              <a:rPr lang="en-US" sz="800" b="0" kern="1600" dirty="0">
                <a:solidFill>
                  <a:schemeClr val="tx1">
                    <a:lumMod val="60000"/>
                    <a:lumOff val="40000"/>
                  </a:schemeClr>
                </a:solidFill>
                <a:ea typeface="Helvetica" charset="0"/>
              </a:rPr>
              <a:t>. 4. https://www.gov.il/BlobFolder/reports/breast-cancer-october2023/he/files_publications_units_ICDC_breast_cancer_october2023.pdf</a:t>
            </a:r>
          </a:p>
        </p:txBody>
      </p:sp>
      <p:grpSp>
        <p:nvGrpSpPr>
          <p:cNvPr id="79" name="Group 78">
            <a:extLst>
              <a:ext uri="{FF2B5EF4-FFF2-40B4-BE49-F238E27FC236}">
                <a16:creationId xmlns:a16="http://schemas.microsoft.com/office/drawing/2014/main" id="{6E7F0C10-62F5-0D4E-C457-BB026F56D956}"/>
              </a:ext>
            </a:extLst>
          </p:cNvPr>
          <p:cNvGrpSpPr>
            <a:grpSpLocks/>
          </p:cNvGrpSpPr>
          <p:nvPr/>
        </p:nvGrpSpPr>
        <p:grpSpPr bwMode="auto">
          <a:xfrm>
            <a:off x="1317625" y="4529004"/>
            <a:ext cx="3253191" cy="699503"/>
            <a:chOff x="7298524" y="1872245"/>
            <a:chExt cx="5470185" cy="883757"/>
          </a:xfrm>
        </p:grpSpPr>
        <p:sp>
          <p:nvSpPr>
            <p:cNvPr id="203814" name="Rectangle 79">
              <a:extLst>
                <a:ext uri="{FF2B5EF4-FFF2-40B4-BE49-F238E27FC236}">
                  <a16:creationId xmlns:a16="http://schemas.microsoft.com/office/drawing/2014/main" id="{3B8612F2-EB76-EF61-5361-586731A36BD6}"/>
                </a:ext>
              </a:extLst>
            </p:cNvPr>
            <p:cNvSpPr>
              <a:spLocks noChangeArrowheads="1"/>
            </p:cNvSpPr>
            <p:nvPr/>
          </p:nvSpPr>
          <p:spPr bwMode="auto">
            <a:xfrm>
              <a:off x="7331739" y="2367154"/>
              <a:ext cx="4867399" cy="38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dirty="0">
                  <a:solidFill>
                    <a:srgbClr val="203661"/>
                  </a:solidFill>
                </a:rPr>
                <a:t>of all breast cancers</a:t>
              </a:r>
              <a:r>
                <a:rPr lang="en-US" altLang="en-US" sz="1400" b="1" baseline="30000" dirty="0">
                  <a:solidFill>
                    <a:srgbClr val="203661"/>
                  </a:solidFill>
                </a:rPr>
                <a:t>3</a:t>
              </a:r>
              <a:endParaRPr lang="en-US" altLang="en-US" sz="1400" b="1" dirty="0">
                <a:solidFill>
                  <a:srgbClr val="203661"/>
                </a:solidFill>
              </a:endParaRPr>
            </a:p>
          </p:txBody>
        </p:sp>
        <p:sp>
          <p:nvSpPr>
            <p:cNvPr id="203815" name="Content Placeholder 22">
              <a:extLst>
                <a:ext uri="{FF2B5EF4-FFF2-40B4-BE49-F238E27FC236}">
                  <a16:creationId xmlns:a16="http://schemas.microsoft.com/office/drawing/2014/main" id="{67E5CD58-E669-8CC3-F4E7-B26D3E13B146}"/>
                </a:ext>
              </a:extLst>
            </p:cNvPr>
            <p:cNvSpPr txBox="1">
              <a:spLocks noChangeArrowheads="1"/>
            </p:cNvSpPr>
            <p:nvPr/>
          </p:nvSpPr>
          <p:spPr bwMode="auto">
            <a:xfrm>
              <a:off x="7298524" y="1872245"/>
              <a:ext cx="5470185" cy="51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marL="7938">
                <a:lnSpc>
                  <a:spcPct val="90000"/>
                </a:lnSpc>
                <a:spcBef>
                  <a:spcPts val="1200"/>
                </a:spcBef>
                <a:buFont typeface="Arial" panose="020B0604020202020204" pitchFamily="34" charset="0"/>
                <a:buChar char="•"/>
                <a:defRPr sz="2400">
                  <a:solidFill>
                    <a:schemeClr val="tx1"/>
                  </a:solidFill>
                  <a:latin typeface="Arial" panose="020B0604020202020204" pitchFamily="34" charset="0"/>
                </a:defRPr>
              </a:lvl1pPr>
              <a:lvl2pPr marL="222250" indent="-222250">
                <a:lnSpc>
                  <a:spcPct val="90000"/>
                </a:lnSpc>
                <a:spcBef>
                  <a:spcPts val="600"/>
                </a:spcBef>
                <a:buFont typeface="Apple Symbols"/>
                <a:buChar char="⎼"/>
                <a:defRPr sz="2200">
                  <a:solidFill>
                    <a:schemeClr val="tx1"/>
                  </a:solidFill>
                  <a:latin typeface="Arial" panose="020B0604020202020204" pitchFamily="34" charset="0"/>
                </a:defRPr>
              </a:lvl2pPr>
              <a:lvl3pPr marL="446088" indent="-223838">
                <a:lnSpc>
                  <a:spcPct val="90000"/>
                </a:lnSpc>
                <a:spcBef>
                  <a:spcPts val="600"/>
                </a:spcBef>
                <a:buFont typeface="Arial" panose="020B0604020202020204" pitchFamily="34" charset="0"/>
                <a:buChar char="•"/>
                <a:defRPr sz="2000">
                  <a:solidFill>
                    <a:schemeClr val="tx1"/>
                  </a:solidFill>
                  <a:latin typeface="Arial" panose="020B0604020202020204" pitchFamily="34" charset="0"/>
                </a:defRPr>
              </a:lvl3pPr>
              <a:lvl4pPr marL="669925" indent="-223838">
                <a:lnSpc>
                  <a:spcPct val="90000"/>
                </a:lnSpc>
                <a:spcBef>
                  <a:spcPts val="600"/>
                </a:spcBef>
                <a:buFont typeface="Apple Symbols"/>
                <a:buChar char="⎼"/>
                <a:defRPr>
                  <a:solidFill>
                    <a:schemeClr val="tx1"/>
                  </a:solidFill>
                  <a:latin typeface="Arial" panose="020B0604020202020204" pitchFamily="34" charset="0"/>
                </a:defRPr>
              </a:lvl4pPr>
              <a:lvl5pPr marL="2057400" indent="-228600">
                <a:lnSpc>
                  <a:spcPct val="90000"/>
                </a:lnSpc>
                <a:spcBef>
                  <a:spcPts val="600"/>
                </a:spcBef>
                <a:buFont typeface="Apple Symbols"/>
                <a:buChar char="⎼"/>
                <a:defRPr sz="1600">
                  <a:solidFill>
                    <a:schemeClr val="tx1"/>
                  </a:solidFill>
                  <a:latin typeface="Trebuchet MS" panose="020B0603020202020204" pitchFamily="34" charset="0"/>
                </a:defRPr>
              </a:lvl5pPr>
              <a:lvl6pPr marL="2514600" indent="-228600" eaLnBrk="0" fontAlgn="base" hangingPunct="0">
                <a:lnSpc>
                  <a:spcPct val="90000"/>
                </a:lnSpc>
                <a:spcBef>
                  <a:spcPts val="600"/>
                </a:spcBef>
                <a:spcAft>
                  <a:spcPct val="0"/>
                </a:spcAft>
                <a:buFont typeface="Apple Symbols"/>
                <a:buChar char="⎼"/>
                <a:defRPr sz="1600">
                  <a:solidFill>
                    <a:schemeClr val="tx1"/>
                  </a:solidFill>
                  <a:latin typeface="Trebuchet MS" panose="020B0603020202020204" pitchFamily="34" charset="0"/>
                </a:defRPr>
              </a:lvl6pPr>
              <a:lvl7pPr marL="2971800" indent="-228600" eaLnBrk="0" fontAlgn="base" hangingPunct="0">
                <a:lnSpc>
                  <a:spcPct val="90000"/>
                </a:lnSpc>
                <a:spcBef>
                  <a:spcPts val="600"/>
                </a:spcBef>
                <a:spcAft>
                  <a:spcPct val="0"/>
                </a:spcAft>
                <a:buFont typeface="Apple Symbols"/>
                <a:buChar char="⎼"/>
                <a:defRPr sz="1600">
                  <a:solidFill>
                    <a:schemeClr val="tx1"/>
                  </a:solidFill>
                  <a:latin typeface="Trebuchet MS" panose="020B0603020202020204" pitchFamily="34" charset="0"/>
                </a:defRPr>
              </a:lvl7pPr>
              <a:lvl8pPr marL="3429000" indent="-228600" eaLnBrk="0" fontAlgn="base" hangingPunct="0">
                <a:lnSpc>
                  <a:spcPct val="90000"/>
                </a:lnSpc>
                <a:spcBef>
                  <a:spcPts val="600"/>
                </a:spcBef>
                <a:spcAft>
                  <a:spcPct val="0"/>
                </a:spcAft>
                <a:buFont typeface="Apple Symbols"/>
                <a:buChar char="⎼"/>
                <a:defRPr sz="1600">
                  <a:solidFill>
                    <a:schemeClr val="tx1"/>
                  </a:solidFill>
                  <a:latin typeface="Trebuchet MS" panose="020B0603020202020204" pitchFamily="34" charset="0"/>
                </a:defRPr>
              </a:lvl8pPr>
              <a:lvl9pPr marL="3886200" indent="-228600" eaLnBrk="0" fontAlgn="base" hangingPunct="0">
                <a:lnSpc>
                  <a:spcPct val="90000"/>
                </a:lnSpc>
                <a:spcBef>
                  <a:spcPts val="600"/>
                </a:spcBef>
                <a:spcAft>
                  <a:spcPct val="0"/>
                </a:spcAft>
                <a:buFont typeface="Apple Symbols"/>
                <a:buChar char="⎼"/>
                <a:defRPr sz="1600">
                  <a:solidFill>
                    <a:schemeClr val="tx1"/>
                  </a:solidFill>
                  <a:latin typeface="Trebuchet MS" panose="020B0603020202020204" pitchFamily="34" charset="0"/>
                </a:defRPr>
              </a:lvl9pPr>
            </a:lstStyle>
            <a:p>
              <a:pPr algn="ctr" eaLnBrk="1" hangingPunct="1">
                <a:lnSpc>
                  <a:spcPct val="110000"/>
                </a:lnSpc>
                <a:spcBef>
                  <a:spcPct val="0"/>
                </a:spcBef>
                <a:spcAft>
                  <a:spcPts val="600"/>
                </a:spcAft>
                <a:buClr>
                  <a:schemeClr val="accent2"/>
                </a:buClr>
                <a:buFontTx/>
                <a:buNone/>
              </a:pPr>
              <a:r>
                <a:rPr lang="en-GB" altLang="en-US" sz="2000" b="1" dirty="0">
                  <a:solidFill>
                    <a:schemeClr val="accent1"/>
                  </a:solidFill>
                </a:rPr>
                <a:t>Accounts for</a:t>
              </a:r>
              <a:r>
                <a:rPr lang="en-US" altLang="en-US" sz="2000" dirty="0">
                  <a:solidFill>
                    <a:srgbClr val="000000"/>
                  </a:solidFill>
                </a:rPr>
                <a:t> </a:t>
              </a:r>
              <a:r>
                <a:rPr lang="en-US" altLang="en-US" sz="2000" b="1" dirty="0">
                  <a:solidFill>
                    <a:schemeClr val="accent1"/>
                  </a:solidFill>
                </a:rPr>
                <a:t>15%–20%</a:t>
              </a:r>
            </a:p>
          </p:txBody>
        </p:sp>
      </p:grpSp>
      <p:sp>
        <p:nvSpPr>
          <p:cNvPr id="82" name="Content Placeholder 22">
            <a:extLst>
              <a:ext uri="{FF2B5EF4-FFF2-40B4-BE49-F238E27FC236}">
                <a16:creationId xmlns:a16="http://schemas.microsoft.com/office/drawing/2014/main" id="{D8E9A716-E2B2-C7A7-CDF7-0F582BCA7300}"/>
              </a:ext>
            </a:extLst>
          </p:cNvPr>
          <p:cNvSpPr txBox="1">
            <a:spLocks/>
          </p:cNvSpPr>
          <p:nvPr/>
        </p:nvSpPr>
        <p:spPr>
          <a:xfrm>
            <a:off x="1317625" y="2293938"/>
            <a:ext cx="8501063" cy="358775"/>
          </a:xfrm>
          <a:prstGeom prst="rect">
            <a:avLst/>
          </a:prstGeom>
          <a:solidFill>
            <a:schemeClr val="bg2">
              <a:lumMod val="40000"/>
              <a:lumOff val="60000"/>
            </a:schemeClr>
          </a:solidFill>
        </p:spPr>
        <p:txBody>
          <a:bodyPr tIns="0"/>
          <a:lstStyle>
            <a:lvl1pPr marL="268288" indent="-260350" algn="l" defTabSz="914400" rtl="0" eaLnBrk="1" latinLnBrk="0" hangingPunct="1">
              <a:lnSpc>
                <a:spcPct val="110000"/>
              </a:lnSpc>
              <a:spcBef>
                <a:spcPts val="0"/>
              </a:spcBef>
              <a:spcAft>
                <a:spcPts val="600"/>
              </a:spcAft>
              <a:buClr>
                <a:schemeClr val="accent2"/>
              </a:buClr>
              <a:buFontTx/>
              <a:buNone/>
              <a:tabLst/>
              <a:defRPr lang="en-US" sz="1400" kern="1200" dirty="0" smtClean="0">
                <a:solidFill>
                  <a:schemeClr val="tx1"/>
                </a:solidFill>
                <a:latin typeface="Arial" panose="020B0604020202020204" pitchFamily="34" charset="0"/>
                <a:ea typeface="+mn-ea"/>
                <a:cs typeface="Arial" panose="020B0604020202020204" pitchFamily="34" charset="0"/>
              </a:defRPr>
            </a:lvl1pPr>
            <a:lvl2pPr marL="177800" indent="-177800" algn="l" defTabSz="914400" rtl="0" eaLnBrk="1" latinLnBrk="0" hangingPunct="1">
              <a:lnSpc>
                <a:spcPct val="110000"/>
              </a:lnSpc>
              <a:spcBef>
                <a:spcPts val="0"/>
              </a:spcBef>
              <a:spcAft>
                <a:spcPts val="600"/>
              </a:spcAft>
              <a:buClr>
                <a:schemeClr val="accent1"/>
              </a:buClr>
              <a:buFont typeface="Arial" panose="020B0604020202020204" pitchFamily="34" charset="0"/>
              <a:buChar char="•"/>
              <a:tabLst/>
              <a:defRPr lang="en-US" sz="1400" kern="1200" dirty="0" smtClean="0">
                <a:solidFill>
                  <a:schemeClr val="tx1"/>
                </a:solidFill>
                <a:latin typeface="Arial" panose="020B0604020202020204" pitchFamily="34" charset="0"/>
                <a:ea typeface="+mn-ea"/>
                <a:cs typeface="Arial" panose="020B0604020202020204" pitchFamily="34" charset="0"/>
              </a:defRPr>
            </a:lvl2pPr>
            <a:lvl3pPr marL="268288" indent="-260350" algn="l" defTabSz="914400" rtl="0" eaLnBrk="1" latinLnBrk="0" hangingPunct="1">
              <a:lnSpc>
                <a:spcPct val="90000"/>
              </a:lnSpc>
              <a:spcBef>
                <a:spcPts val="1000"/>
              </a:spcBef>
              <a:buClr>
                <a:schemeClr val="accent2"/>
              </a:buClr>
              <a:buFontTx/>
              <a:buNone/>
              <a:tabLst/>
              <a:defRPr lang="en-US" sz="1400" kern="1200" dirty="0">
                <a:solidFill>
                  <a:schemeClr val="tx1"/>
                </a:solidFill>
                <a:latin typeface="Arial" panose="020B0604020202020204" pitchFamily="34" charset="0"/>
                <a:ea typeface="+mn-ea"/>
                <a:cs typeface="Arial" panose="020B0604020202020204" pitchFamily="34" charset="0"/>
              </a:defRPr>
            </a:lvl3pPr>
            <a:lvl4pPr marL="803275" indent="-285750"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defRPr/>
            </a:pPr>
            <a:r>
              <a:rPr lang="en-GB" sz="2000" b="1">
                <a:solidFill>
                  <a:schemeClr val="accent1"/>
                </a:solidFill>
                <a:cs typeface="+mn-cs"/>
              </a:rPr>
              <a:t>Triple-Negative Breast Cancer (TNBC)</a:t>
            </a:r>
            <a:endParaRPr lang="en-GB" sz="1600" b="1">
              <a:solidFill>
                <a:schemeClr val="accent1"/>
              </a:solidFill>
              <a:cs typeface="+mn-cs"/>
            </a:endParaRPr>
          </a:p>
        </p:txBody>
      </p:sp>
      <p:sp>
        <p:nvSpPr>
          <p:cNvPr id="143" name="Rounded Rectangle 22">
            <a:extLst>
              <a:ext uri="{FF2B5EF4-FFF2-40B4-BE49-F238E27FC236}">
                <a16:creationId xmlns:a16="http://schemas.microsoft.com/office/drawing/2014/main" id="{022C310B-5918-EB7D-EB33-E907004B4014}"/>
              </a:ext>
            </a:extLst>
          </p:cNvPr>
          <p:cNvSpPr/>
          <p:nvPr/>
        </p:nvSpPr>
        <p:spPr>
          <a:xfrm>
            <a:off x="520700" y="1608138"/>
            <a:ext cx="5651500" cy="4075112"/>
          </a:xfrm>
          <a:prstGeom prst="roundRect">
            <a:avLst>
              <a:gd name="adj" fmla="val 3821"/>
            </a:avLst>
          </a:prstGeom>
          <a:noFill/>
          <a:ln w="12700" cap="flat" cmpd="sng" algn="ctr">
            <a:noFill/>
            <a:prstDash val="solid"/>
            <a:miter lim="800000"/>
          </a:ln>
          <a:effectLst/>
        </p:spPr>
        <p:txBody>
          <a:bodyPr lIns="0" tIns="457200" anchorCtr="1"/>
          <a:lstStyle/>
          <a:p>
            <a:pPr marL="742950" lvl="1" indent="-285750" eaLnBrk="1" fontAlgn="auto" hangingPunct="1">
              <a:spcBef>
                <a:spcPts val="0"/>
              </a:spcBef>
              <a:spcAft>
                <a:spcPts val="600"/>
              </a:spcAft>
              <a:buClr>
                <a:schemeClr val="accent2"/>
              </a:buClr>
              <a:buFont typeface="Arial" panose="020B0604020202020204" pitchFamily="34" charset="0"/>
              <a:buChar char="•"/>
              <a:defRPr/>
            </a:pPr>
            <a:endParaRPr lang="en-US" sz="1400" kern="0">
              <a:latin typeface="+mn-lt"/>
            </a:endParaRPr>
          </a:p>
        </p:txBody>
      </p:sp>
      <p:grpSp>
        <p:nvGrpSpPr>
          <p:cNvPr id="14" name="Group 13">
            <a:extLst>
              <a:ext uri="{FF2B5EF4-FFF2-40B4-BE49-F238E27FC236}">
                <a16:creationId xmlns:a16="http://schemas.microsoft.com/office/drawing/2014/main" id="{7FA0AD00-5423-88CB-B7BF-1778B49848BA}"/>
              </a:ext>
            </a:extLst>
          </p:cNvPr>
          <p:cNvGrpSpPr>
            <a:grpSpLocks noChangeAspect="1"/>
          </p:cNvGrpSpPr>
          <p:nvPr/>
        </p:nvGrpSpPr>
        <p:grpSpPr bwMode="auto">
          <a:xfrm>
            <a:off x="4691398" y="4601314"/>
            <a:ext cx="197588" cy="554884"/>
            <a:chOff x="6399033" y="3737300"/>
            <a:chExt cx="421004" cy="1185009"/>
          </a:xfrm>
        </p:grpSpPr>
        <p:sp>
          <p:nvSpPr>
            <p:cNvPr id="203810" name="Freeform 8">
              <a:extLst>
                <a:ext uri="{FF2B5EF4-FFF2-40B4-BE49-F238E27FC236}">
                  <a16:creationId xmlns:a16="http://schemas.microsoft.com/office/drawing/2014/main" id="{9587D3FF-B0B6-14E0-3E92-0F7DF6030A7B}"/>
                </a:ext>
              </a:extLst>
            </p:cNvPr>
            <p:cNvSpPr>
              <a:spLocks/>
            </p:cNvSpPr>
            <p:nvPr/>
          </p:nvSpPr>
          <p:spPr bwMode="auto">
            <a:xfrm>
              <a:off x="6497066" y="3757966"/>
              <a:ext cx="233182" cy="236045"/>
            </a:xfrm>
            <a:custGeom>
              <a:avLst/>
              <a:gdLst>
                <a:gd name="T0" fmla="*/ 115255 w 233182"/>
                <a:gd name="T1" fmla="*/ 236038 h 236045"/>
                <a:gd name="T2" fmla="*/ 233174 w 233182"/>
                <a:gd name="T3" fmla="*/ 119356 h 236045"/>
                <a:gd name="T4" fmla="*/ 117922 w 233182"/>
                <a:gd name="T5" fmla="*/ 8 h 236045"/>
                <a:gd name="T6" fmla="*/ 2 w 233182"/>
                <a:gd name="T7" fmla="*/ 116689 h 236045"/>
                <a:gd name="T8" fmla="*/ 2 w 233182"/>
                <a:gd name="T9" fmla="*/ 118023 h 236045"/>
                <a:gd name="T10" fmla="*/ 115350 w 233182"/>
                <a:gd name="T11" fmla="*/ 236038 h 2360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3182" h="236045">
                  <a:moveTo>
                    <a:pt x="115255" y="236038"/>
                  </a:moveTo>
                  <a:cubicBezTo>
                    <a:pt x="179644" y="236800"/>
                    <a:pt x="232507" y="184507"/>
                    <a:pt x="233174" y="119356"/>
                  </a:cubicBezTo>
                  <a:cubicBezTo>
                    <a:pt x="233936" y="54110"/>
                    <a:pt x="182311" y="675"/>
                    <a:pt x="117922" y="8"/>
                  </a:cubicBezTo>
                  <a:cubicBezTo>
                    <a:pt x="53533" y="-754"/>
                    <a:pt x="669" y="51538"/>
                    <a:pt x="2" y="116689"/>
                  </a:cubicBezTo>
                  <a:cubicBezTo>
                    <a:pt x="2" y="117166"/>
                    <a:pt x="2" y="117642"/>
                    <a:pt x="2" y="118023"/>
                  </a:cubicBezTo>
                  <a:cubicBezTo>
                    <a:pt x="-379" y="182888"/>
                    <a:pt x="51247" y="235657"/>
                    <a:pt x="115350" y="236038"/>
                  </a:cubicBezTo>
                </a:path>
              </a:pathLst>
            </a:custGeom>
            <a:solidFill>
              <a:srgbClr val="BFEFDB"/>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203811" name="Freeform 10">
              <a:extLst>
                <a:ext uri="{FF2B5EF4-FFF2-40B4-BE49-F238E27FC236}">
                  <a16:creationId xmlns:a16="http://schemas.microsoft.com/office/drawing/2014/main" id="{133C9445-A580-C212-D966-FA11D7332682}"/>
                </a:ext>
              </a:extLst>
            </p:cNvPr>
            <p:cNvSpPr>
              <a:spLocks/>
            </p:cNvSpPr>
            <p:nvPr/>
          </p:nvSpPr>
          <p:spPr bwMode="auto">
            <a:xfrm>
              <a:off x="6425906" y="4047534"/>
              <a:ext cx="375502" cy="854297"/>
            </a:xfrm>
            <a:custGeom>
              <a:avLst/>
              <a:gdLst>
                <a:gd name="T0" fmla="*/ 183477 w 375502"/>
                <a:gd name="T1" fmla="*/ 0 h 854297"/>
                <a:gd name="T2" fmla="*/ 121 w 375502"/>
                <a:gd name="T3" fmla="*/ 196310 h 854297"/>
                <a:gd name="T4" fmla="*/ 121 w 375502"/>
                <a:gd name="T5" fmla="*/ 480536 h 854297"/>
                <a:gd name="T6" fmla="*/ 84322 w 375502"/>
                <a:gd name="T7" fmla="*/ 480536 h 854297"/>
                <a:gd name="T8" fmla="*/ 128613 w 375502"/>
                <a:gd name="T9" fmla="*/ 854297 h 854297"/>
                <a:gd name="T10" fmla="*/ 236436 w 375502"/>
                <a:gd name="T11" fmla="*/ 854297 h 854297"/>
                <a:gd name="T12" fmla="*/ 283108 w 375502"/>
                <a:gd name="T13" fmla="*/ 480536 h 854297"/>
                <a:gd name="T14" fmla="*/ 375501 w 375502"/>
                <a:gd name="T15" fmla="*/ 480536 h 854297"/>
                <a:gd name="T16" fmla="*/ 375501 w 375502"/>
                <a:gd name="T17" fmla="*/ 210312 h 854297"/>
                <a:gd name="T18" fmla="*/ 183572 w 375502"/>
                <a:gd name="T19" fmla="*/ 95 h 8542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5502" h="854297">
                  <a:moveTo>
                    <a:pt x="183477" y="0"/>
                  </a:moveTo>
                  <a:cubicBezTo>
                    <a:pt x="-11119" y="0"/>
                    <a:pt x="121" y="196310"/>
                    <a:pt x="121" y="196310"/>
                  </a:cubicBezTo>
                  <a:lnTo>
                    <a:pt x="121" y="480536"/>
                  </a:lnTo>
                  <a:lnTo>
                    <a:pt x="84322" y="480536"/>
                  </a:lnTo>
                  <a:lnTo>
                    <a:pt x="128613" y="854297"/>
                  </a:lnTo>
                  <a:lnTo>
                    <a:pt x="236436" y="854297"/>
                  </a:lnTo>
                  <a:lnTo>
                    <a:pt x="283108" y="480536"/>
                  </a:lnTo>
                  <a:lnTo>
                    <a:pt x="375501" y="480536"/>
                  </a:lnTo>
                  <a:lnTo>
                    <a:pt x="375501" y="210312"/>
                  </a:lnTo>
                  <a:cubicBezTo>
                    <a:pt x="375501" y="210312"/>
                    <a:pt x="378168" y="95"/>
                    <a:pt x="183572" y="95"/>
                  </a:cubicBezTo>
                </a:path>
              </a:pathLst>
            </a:custGeom>
            <a:solidFill>
              <a:srgbClr val="BFEFDB"/>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203812" name="Freeform 11">
              <a:extLst>
                <a:ext uri="{FF2B5EF4-FFF2-40B4-BE49-F238E27FC236}">
                  <a16:creationId xmlns:a16="http://schemas.microsoft.com/office/drawing/2014/main" id="{43FDC748-04C7-408E-4779-07DEC75D150D}"/>
                </a:ext>
              </a:extLst>
            </p:cNvPr>
            <p:cNvSpPr>
              <a:spLocks/>
            </p:cNvSpPr>
            <p:nvPr/>
          </p:nvSpPr>
          <p:spPr bwMode="auto">
            <a:xfrm>
              <a:off x="6474088" y="3737300"/>
              <a:ext cx="273759" cy="277181"/>
            </a:xfrm>
            <a:custGeom>
              <a:avLst/>
              <a:gdLst>
                <a:gd name="T0" fmla="*/ 136971 w 273759"/>
                <a:gd name="T1" fmla="*/ 277182 h 277181"/>
                <a:gd name="T2" fmla="*/ 135447 w 273759"/>
                <a:gd name="T3" fmla="*/ 277182 h 277181"/>
                <a:gd name="T4" fmla="*/ 2 w 273759"/>
                <a:gd name="T5" fmla="*/ 138498 h 277181"/>
                <a:gd name="T6" fmla="*/ 2 w 273759"/>
                <a:gd name="T7" fmla="*/ 136783 h 277181"/>
                <a:gd name="T8" fmla="*/ 41055 w 273759"/>
                <a:gd name="T9" fmla="*/ 39628 h 277181"/>
                <a:gd name="T10" fmla="*/ 138400 w 273759"/>
                <a:gd name="T11" fmla="*/ 4 h 277181"/>
                <a:gd name="T12" fmla="*/ 273750 w 273759"/>
                <a:gd name="T13" fmla="*/ 140117 h 277181"/>
                <a:gd name="T14" fmla="*/ 232698 w 273759"/>
                <a:gd name="T15" fmla="*/ 237558 h 277181"/>
                <a:gd name="T16" fmla="*/ 136876 w 273759"/>
                <a:gd name="T17" fmla="*/ 277182 h 277181"/>
                <a:gd name="T18" fmla="*/ 136971 w 273759"/>
                <a:gd name="T19" fmla="*/ 45820 h 277181"/>
                <a:gd name="T20" fmla="*/ 73440 w 273759"/>
                <a:gd name="T21" fmla="*/ 72109 h 277181"/>
                <a:gd name="T22" fmla="*/ 45912 w 273759"/>
                <a:gd name="T23" fmla="*/ 137545 h 277181"/>
                <a:gd name="T24" fmla="*/ 45912 w 273759"/>
                <a:gd name="T25" fmla="*/ 138688 h 277181"/>
                <a:gd name="T26" fmla="*/ 135828 w 273759"/>
                <a:gd name="T27" fmla="*/ 231271 h 277181"/>
                <a:gd name="T28" fmla="*/ 135924 w 273759"/>
                <a:gd name="T29" fmla="*/ 231271 h 277181"/>
                <a:gd name="T30" fmla="*/ 200503 w 273759"/>
                <a:gd name="T31" fmla="*/ 204982 h 277181"/>
                <a:gd name="T32" fmla="*/ 228030 w 273759"/>
                <a:gd name="T33" fmla="*/ 139546 h 277181"/>
                <a:gd name="T34" fmla="*/ 137924 w 273759"/>
                <a:gd name="T35" fmla="*/ 45724 h 277181"/>
                <a:gd name="T36" fmla="*/ 136876 w 273759"/>
                <a:gd name="T37" fmla="*/ 45724 h 277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3759" h="277181">
                  <a:moveTo>
                    <a:pt x="136971" y="277182"/>
                  </a:moveTo>
                  <a:cubicBezTo>
                    <a:pt x="136495" y="277182"/>
                    <a:pt x="135924" y="277182"/>
                    <a:pt x="135447" y="277182"/>
                  </a:cubicBezTo>
                  <a:cubicBezTo>
                    <a:pt x="60390" y="276706"/>
                    <a:pt x="-379" y="214507"/>
                    <a:pt x="2" y="138498"/>
                  </a:cubicBezTo>
                  <a:lnTo>
                    <a:pt x="2" y="136783"/>
                  </a:lnTo>
                  <a:cubicBezTo>
                    <a:pt x="383" y="100017"/>
                    <a:pt x="15051" y="65441"/>
                    <a:pt x="41055" y="39628"/>
                  </a:cubicBezTo>
                  <a:cubicBezTo>
                    <a:pt x="67248" y="13625"/>
                    <a:pt x="102110" y="-281"/>
                    <a:pt x="138400" y="4"/>
                  </a:cubicBezTo>
                  <a:cubicBezTo>
                    <a:pt x="213933" y="862"/>
                    <a:pt x="274608" y="63727"/>
                    <a:pt x="273750" y="140117"/>
                  </a:cubicBezTo>
                  <a:cubicBezTo>
                    <a:pt x="273369" y="177074"/>
                    <a:pt x="258796" y="211650"/>
                    <a:pt x="232698" y="237558"/>
                  </a:cubicBezTo>
                  <a:cubicBezTo>
                    <a:pt x="206885" y="263180"/>
                    <a:pt x="172976" y="277182"/>
                    <a:pt x="136876" y="277182"/>
                  </a:cubicBezTo>
                  <a:lnTo>
                    <a:pt x="136971" y="277182"/>
                  </a:lnTo>
                  <a:close/>
                  <a:moveTo>
                    <a:pt x="136971" y="45820"/>
                  </a:moveTo>
                  <a:cubicBezTo>
                    <a:pt x="113064" y="45820"/>
                    <a:pt x="90585" y="55154"/>
                    <a:pt x="73440" y="72109"/>
                  </a:cubicBezTo>
                  <a:cubicBezTo>
                    <a:pt x="56009" y="89444"/>
                    <a:pt x="46198" y="112685"/>
                    <a:pt x="45912" y="137545"/>
                  </a:cubicBezTo>
                  <a:lnTo>
                    <a:pt x="45912" y="138688"/>
                  </a:lnTo>
                  <a:cubicBezTo>
                    <a:pt x="45627" y="189457"/>
                    <a:pt x="86013" y="230986"/>
                    <a:pt x="135828" y="231271"/>
                  </a:cubicBezTo>
                  <a:lnTo>
                    <a:pt x="135924" y="231271"/>
                  </a:lnTo>
                  <a:cubicBezTo>
                    <a:pt x="160689" y="231557"/>
                    <a:pt x="183072" y="222223"/>
                    <a:pt x="200503" y="204982"/>
                  </a:cubicBezTo>
                  <a:cubicBezTo>
                    <a:pt x="217934" y="187647"/>
                    <a:pt x="227745" y="164406"/>
                    <a:pt x="228030" y="139546"/>
                  </a:cubicBezTo>
                  <a:cubicBezTo>
                    <a:pt x="228602" y="88396"/>
                    <a:pt x="188216" y="46296"/>
                    <a:pt x="137924" y="45724"/>
                  </a:cubicBezTo>
                  <a:cubicBezTo>
                    <a:pt x="137543" y="45724"/>
                    <a:pt x="137257" y="45724"/>
                    <a:pt x="136876" y="45724"/>
                  </a:cubicBezTo>
                  <a:lnTo>
                    <a:pt x="136971" y="45820"/>
                  </a:lnTo>
                  <a:close/>
                </a:path>
              </a:pathLst>
            </a:custGeom>
            <a:solidFill>
              <a:schemeClr val="accent1"/>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203813" name="Freeform 12">
              <a:extLst>
                <a:ext uri="{FF2B5EF4-FFF2-40B4-BE49-F238E27FC236}">
                  <a16:creationId xmlns:a16="http://schemas.microsoft.com/office/drawing/2014/main" id="{7B10AC57-688E-666D-1FFF-E9B1B2A6493E}"/>
                </a:ext>
              </a:extLst>
            </p:cNvPr>
            <p:cNvSpPr>
              <a:spLocks/>
            </p:cNvSpPr>
            <p:nvPr/>
          </p:nvSpPr>
          <p:spPr bwMode="auto">
            <a:xfrm>
              <a:off x="6399033" y="4027055"/>
              <a:ext cx="421004" cy="895254"/>
            </a:xfrm>
            <a:custGeom>
              <a:avLst/>
              <a:gdLst>
                <a:gd name="T0" fmla="*/ 156972 w 421004"/>
                <a:gd name="T1" fmla="*/ 895160 h 895254"/>
                <a:gd name="T2" fmla="*/ 134207 w 421004"/>
                <a:gd name="T3" fmla="*/ 874871 h 895254"/>
                <a:gd name="T4" fmla="*/ 76295 w 421004"/>
                <a:gd name="T5" fmla="*/ 369665 h 895254"/>
                <a:gd name="T6" fmla="*/ 96488 w 421004"/>
                <a:gd name="T7" fmla="*/ 344233 h 895254"/>
                <a:gd name="T8" fmla="*/ 121920 w 421004"/>
                <a:gd name="T9" fmla="*/ 364427 h 895254"/>
                <a:gd name="T10" fmla="*/ 179832 w 421004"/>
                <a:gd name="T11" fmla="*/ 869633 h 895254"/>
                <a:gd name="T12" fmla="*/ 159639 w 421004"/>
                <a:gd name="T13" fmla="*/ 895064 h 895254"/>
                <a:gd name="T14" fmla="*/ 156972 w 421004"/>
                <a:gd name="T15" fmla="*/ 895255 h 895254"/>
                <a:gd name="T16" fmla="*/ 264224 w 421004"/>
                <a:gd name="T17" fmla="*/ 895160 h 895254"/>
                <a:gd name="T18" fmla="*/ 261557 w 421004"/>
                <a:gd name="T19" fmla="*/ 894969 h 895254"/>
                <a:gd name="T20" fmla="*/ 241364 w 421004"/>
                <a:gd name="T21" fmla="*/ 869537 h 895254"/>
                <a:gd name="T22" fmla="*/ 299276 w 421004"/>
                <a:gd name="T23" fmla="*/ 364331 h 895254"/>
                <a:gd name="T24" fmla="*/ 324707 w 421004"/>
                <a:gd name="T25" fmla="*/ 344138 h 895254"/>
                <a:gd name="T26" fmla="*/ 344900 w 421004"/>
                <a:gd name="T27" fmla="*/ 369570 h 895254"/>
                <a:gd name="T28" fmla="*/ 286988 w 421004"/>
                <a:gd name="T29" fmla="*/ 874776 h 895254"/>
                <a:gd name="T30" fmla="*/ 264224 w 421004"/>
                <a:gd name="T31" fmla="*/ 895064 h 895254"/>
                <a:gd name="T32" fmla="*/ 398145 w 421004"/>
                <a:gd name="T33" fmla="*/ 525780 h 895254"/>
                <a:gd name="T34" fmla="*/ 375190 w 421004"/>
                <a:gd name="T35" fmla="*/ 502825 h 895254"/>
                <a:gd name="T36" fmla="*/ 375190 w 421004"/>
                <a:gd name="T37" fmla="*/ 214503 h 895254"/>
                <a:gd name="T38" fmla="*/ 210503 w 421004"/>
                <a:gd name="T39" fmla="*/ 45911 h 895254"/>
                <a:gd name="T40" fmla="*/ 210503 w 421004"/>
                <a:gd name="T41" fmla="*/ 45911 h 895254"/>
                <a:gd name="T42" fmla="*/ 94298 w 421004"/>
                <a:gd name="T43" fmla="*/ 95060 h 895254"/>
                <a:gd name="T44" fmla="*/ 45911 w 421004"/>
                <a:gd name="T45" fmla="*/ 214408 h 895254"/>
                <a:gd name="T46" fmla="*/ 45911 w 421004"/>
                <a:gd name="T47" fmla="*/ 492062 h 895254"/>
                <a:gd name="T48" fmla="*/ 22955 w 421004"/>
                <a:gd name="T49" fmla="*/ 515017 h 895254"/>
                <a:gd name="T50" fmla="*/ 0 w 421004"/>
                <a:gd name="T51" fmla="*/ 492062 h 895254"/>
                <a:gd name="T52" fmla="*/ 0 w 421004"/>
                <a:gd name="T53" fmla="*/ 214408 h 895254"/>
                <a:gd name="T54" fmla="*/ 61532 w 421004"/>
                <a:gd name="T55" fmla="*/ 62960 h 895254"/>
                <a:gd name="T56" fmla="*/ 210503 w 421004"/>
                <a:gd name="T57" fmla="*/ 0 h 895254"/>
                <a:gd name="T58" fmla="*/ 210503 w 421004"/>
                <a:gd name="T59" fmla="*/ 0 h 895254"/>
                <a:gd name="T60" fmla="*/ 421005 w 421004"/>
                <a:gd name="T61" fmla="*/ 214408 h 895254"/>
                <a:gd name="T62" fmla="*/ 421005 w 421004"/>
                <a:gd name="T63" fmla="*/ 502729 h 895254"/>
                <a:gd name="T64" fmla="*/ 398050 w 421004"/>
                <a:gd name="T65" fmla="*/ 525685 h 8952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21004" h="895254">
                  <a:moveTo>
                    <a:pt x="156972" y="895160"/>
                  </a:moveTo>
                  <a:cubicBezTo>
                    <a:pt x="145447" y="895160"/>
                    <a:pt x="135541" y="886587"/>
                    <a:pt x="134207" y="874871"/>
                  </a:cubicBezTo>
                  <a:lnTo>
                    <a:pt x="76295" y="369665"/>
                  </a:lnTo>
                  <a:cubicBezTo>
                    <a:pt x="74867" y="357092"/>
                    <a:pt x="83915" y="345758"/>
                    <a:pt x="96488" y="344233"/>
                  </a:cubicBezTo>
                  <a:cubicBezTo>
                    <a:pt x="109061" y="342805"/>
                    <a:pt x="120396" y="351854"/>
                    <a:pt x="121920" y="364427"/>
                  </a:cubicBezTo>
                  <a:lnTo>
                    <a:pt x="179832" y="869633"/>
                  </a:lnTo>
                  <a:cubicBezTo>
                    <a:pt x="181261" y="882206"/>
                    <a:pt x="172212" y="893540"/>
                    <a:pt x="159639" y="895064"/>
                  </a:cubicBezTo>
                  <a:cubicBezTo>
                    <a:pt x="158782" y="895160"/>
                    <a:pt x="157829" y="895255"/>
                    <a:pt x="156972" y="895255"/>
                  </a:cubicBezTo>
                  <a:lnTo>
                    <a:pt x="156972" y="895160"/>
                  </a:lnTo>
                  <a:close/>
                  <a:moveTo>
                    <a:pt x="264224" y="895160"/>
                  </a:moveTo>
                  <a:cubicBezTo>
                    <a:pt x="263366" y="895160"/>
                    <a:pt x="262509" y="895160"/>
                    <a:pt x="261557" y="894969"/>
                  </a:cubicBezTo>
                  <a:cubicBezTo>
                    <a:pt x="248983" y="893540"/>
                    <a:pt x="239935" y="882206"/>
                    <a:pt x="241364" y="869537"/>
                  </a:cubicBezTo>
                  <a:lnTo>
                    <a:pt x="299276" y="364331"/>
                  </a:lnTo>
                  <a:cubicBezTo>
                    <a:pt x="300704" y="351758"/>
                    <a:pt x="312039" y="342710"/>
                    <a:pt x="324707" y="344138"/>
                  </a:cubicBezTo>
                  <a:cubicBezTo>
                    <a:pt x="337280" y="345567"/>
                    <a:pt x="346329" y="356902"/>
                    <a:pt x="344900" y="369570"/>
                  </a:cubicBezTo>
                  <a:lnTo>
                    <a:pt x="286988" y="874776"/>
                  </a:lnTo>
                  <a:cubicBezTo>
                    <a:pt x="285655" y="886492"/>
                    <a:pt x="275749" y="895064"/>
                    <a:pt x="264224" y="895064"/>
                  </a:cubicBezTo>
                  <a:lnTo>
                    <a:pt x="264224" y="895160"/>
                  </a:lnTo>
                  <a:close/>
                  <a:moveTo>
                    <a:pt x="398145" y="525780"/>
                  </a:moveTo>
                  <a:cubicBezTo>
                    <a:pt x="385477" y="525780"/>
                    <a:pt x="375190" y="515493"/>
                    <a:pt x="375190" y="502825"/>
                  </a:cubicBezTo>
                  <a:lnTo>
                    <a:pt x="375190" y="214503"/>
                  </a:lnTo>
                  <a:cubicBezTo>
                    <a:pt x="375190" y="121539"/>
                    <a:pt x="301371" y="45911"/>
                    <a:pt x="210503" y="45911"/>
                  </a:cubicBezTo>
                  <a:cubicBezTo>
                    <a:pt x="166592" y="45911"/>
                    <a:pt x="125349" y="63341"/>
                    <a:pt x="94298" y="95060"/>
                  </a:cubicBezTo>
                  <a:cubicBezTo>
                    <a:pt x="63056" y="126873"/>
                    <a:pt x="45911" y="169259"/>
                    <a:pt x="45911" y="214408"/>
                  </a:cubicBezTo>
                  <a:lnTo>
                    <a:pt x="45911" y="492062"/>
                  </a:lnTo>
                  <a:cubicBezTo>
                    <a:pt x="45911" y="504730"/>
                    <a:pt x="35624" y="515017"/>
                    <a:pt x="22955" y="515017"/>
                  </a:cubicBezTo>
                  <a:cubicBezTo>
                    <a:pt x="10287" y="515017"/>
                    <a:pt x="0" y="504730"/>
                    <a:pt x="0" y="492062"/>
                  </a:cubicBezTo>
                  <a:lnTo>
                    <a:pt x="0" y="214408"/>
                  </a:lnTo>
                  <a:cubicBezTo>
                    <a:pt x="0" y="157162"/>
                    <a:pt x="21812" y="103441"/>
                    <a:pt x="61532" y="62960"/>
                  </a:cubicBezTo>
                  <a:cubicBezTo>
                    <a:pt x="101346" y="22384"/>
                    <a:pt x="154210" y="0"/>
                    <a:pt x="210503" y="0"/>
                  </a:cubicBezTo>
                  <a:cubicBezTo>
                    <a:pt x="326612" y="0"/>
                    <a:pt x="421005" y="96203"/>
                    <a:pt x="421005" y="214408"/>
                  </a:cubicBezTo>
                  <a:lnTo>
                    <a:pt x="421005" y="502729"/>
                  </a:lnTo>
                  <a:cubicBezTo>
                    <a:pt x="421005" y="515398"/>
                    <a:pt x="410718" y="525685"/>
                    <a:pt x="398050" y="525685"/>
                  </a:cubicBezTo>
                  <a:lnTo>
                    <a:pt x="398145" y="525780"/>
                  </a:lnTo>
                  <a:close/>
                </a:path>
              </a:pathLst>
            </a:custGeom>
            <a:solidFill>
              <a:schemeClr val="accent1"/>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grpSp>
      <p:grpSp>
        <p:nvGrpSpPr>
          <p:cNvPr id="144" name="Group 143">
            <a:extLst>
              <a:ext uri="{FF2B5EF4-FFF2-40B4-BE49-F238E27FC236}">
                <a16:creationId xmlns:a16="http://schemas.microsoft.com/office/drawing/2014/main" id="{CEC94161-8D64-E8C2-9F45-2CE5172EF671}"/>
              </a:ext>
            </a:extLst>
          </p:cNvPr>
          <p:cNvGrpSpPr>
            <a:grpSpLocks noChangeAspect="1"/>
          </p:cNvGrpSpPr>
          <p:nvPr/>
        </p:nvGrpSpPr>
        <p:grpSpPr bwMode="auto">
          <a:xfrm>
            <a:off x="5186698" y="4601314"/>
            <a:ext cx="197588" cy="554884"/>
            <a:chOff x="6399033" y="3737300"/>
            <a:chExt cx="421004" cy="1185009"/>
          </a:xfrm>
        </p:grpSpPr>
        <p:sp>
          <p:nvSpPr>
            <p:cNvPr id="203806" name="Freeform 144">
              <a:extLst>
                <a:ext uri="{FF2B5EF4-FFF2-40B4-BE49-F238E27FC236}">
                  <a16:creationId xmlns:a16="http://schemas.microsoft.com/office/drawing/2014/main" id="{088504CB-784A-F196-91D2-8AC90F11430C}"/>
                </a:ext>
              </a:extLst>
            </p:cNvPr>
            <p:cNvSpPr>
              <a:spLocks/>
            </p:cNvSpPr>
            <p:nvPr/>
          </p:nvSpPr>
          <p:spPr bwMode="auto">
            <a:xfrm>
              <a:off x="6497066" y="3757966"/>
              <a:ext cx="233182" cy="236045"/>
            </a:xfrm>
            <a:custGeom>
              <a:avLst/>
              <a:gdLst>
                <a:gd name="T0" fmla="*/ 115255 w 233182"/>
                <a:gd name="T1" fmla="*/ 236038 h 236045"/>
                <a:gd name="T2" fmla="*/ 233174 w 233182"/>
                <a:gd name="T3" fmla="*/ 119356 h 236045"/>
                <a:gd name="T4" fmla="*/ 117922 w 233182"/>
                <a:gd name="T5" fmla="*/ 8 h 236045"/>
                <a:gd name="T6" fmla="*/ 2 w 233182"/>
                <a:gd name="T7" fmla="*/ 116689 h 236045"/>
                <a:gd name="T8" fmla="*/ 2 w 233182"/>
                <a:gd name="T9" fmla="*/ 118023 h 236045"/>
                <a:gd name="T10" fmla="*/ 115350 w 233182"/>
                <a:gd name="T11" fmla="*/ 236038 h 2360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3182" h="236045">
                  <a:moveTo>
                    <a:pt x="115255" y="236038"/>
                  </a:moveTo>
                  <a:cubicBezTo>
                    <a:pt x="179644" y="236800"/>
                    <a:pt x="232507" y="184507"/>
                    <a:pt x="233174" y="119356"/>
                  </a:cubicBezTo>
                  <a:cubicBezTo>
                    <a:pt x="233936" y="54110"/>
                    <a:pt x="182311" y="675"/>
                    <a:pt x="117922" y="8"/>
                  </a:cubicBezTo>
                  <a:cubicBezTo>
                    <a:pt x="53533" y="-754"/>
                    <a:pt x="669" y="51538"/>
                    <a:pt x="2" y="116689"/>
                  </a:cubicBezTo>
                  <a:cubicBezTo>
                    <a:pt x="2" y="117166"/>
                    <a:pt x="2" y="117642"/>
                    <a:pt x="2" y="118023"/>
                  </a:cubicBezTo>
                  <a:cubicBezTo>
                    <a:pt x="-379" y="182888"/>
                    <a:pt x="51247" y="235657"/>
                    <a:pt x="115350" y="236038"/>
                  </a:cubicBezTo>
                </a:path>
              </a:pathLst>
            </a:custGeom>
            <a:solidFill>
              <a:srgbClr val="BFEFDB"/>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203807" name="Freeform 145">
              <a:extLst>
                <a:ext uri="{FF2B5EF4-FFF2-40B4-BE49-F238E27FC236}">
                  <a16:creationId xmlns:a16="http://schemas.microsoft.com/office/drawing/2014/main" id="{E6333A23-A2B6-AE2D-27A0-89EBED0E2846}"/>
                </a:ext>
              </a:extLst>
            </p:cNvPr>
            <p:cNvSpPr>
              <a:spLocks/>
            </p:cNvSpPr>
            <p:nvPr/>
          </p:nvSpPr>
          <p:spPr bwMode="auto">
            <a:xfrm>
              <a:off x="6425906" y="4047534"/>
              <a:ext cx="375502" cy="854297"/>
            </a:xfrm>
            <a:custGeom>
              <a:avLst/>
              <a:gdLst>
                <a:gd name="T0" fmla="*/ 183477 w 375502"/>
                <a:gd name="T1" fmla="*/ 0 h 854297"/>
                <a:gd name="T2" fmla="*/ 121 w 375502"/>
                <a:gd name="T3" fmla="*/ 196310 h 854297"/>
                <a:gd name="T4" fmla="*/ 121 w 375502"/>
                <a:gd name="T5" fmla="*/ 480536 h 854297"/>
                <a:gd name="T6" fmla="*/ 84322 w 375502"/>
                <a:gd name="T7" fmla="*/ 480536 h 854297"/>
                <a:gd name="T8" fmla="*/ 128613 w 375502"/>
                <a:gd name="T9" fmla="*/ 854297 h 854297"/>
                <a:gd name="T10" fmla="*/ 236436 w 375502"/>
                <a:gd name="T11" fmla="*/ 854297 h 854297"/>
                <a:gd name="T12" fmla="*/ 283108 w 375502"/>
                <a:gd name="T13" fmla="*/ 480536 h 854297"/>
                <a:gd name="T14" fmla="*/ 375501 w 375502"/>
                <a:gd name="T15" fmla="*/ 480536 h 854297"/>
                <a:gd name="T16" fmla="*/ 375501 w 375502"/>
                <a:gd name="T17" fmla="*/ 210312 h 854297"/>
                <a:gd name="T18" fmla="*/ 183572 w 375502"/>
                <a:gd name="T19" fmla="*/ 95 h 8542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5502" h="854297">
                  <a:moveTo>
                    <a:pt x="183477" y="0"/>
                  </a:moveTo>
                  <a:cubicBezTo>
                    <a:pt x="-11119" y="0"/>
                    <a:pt x="121" y="196310"/>
                    <a:pt x="121" y="196310"/>
                  </a:cubicBezTo>
                  <a:lnTo>
                    <a:pt x="121" y="480536"/>
                  </a:lnTo>
                  <a:lnTo>
                    <a:pt x="84322" y="480536"/>
                  </a:lnTo>
                  <a:lnTo>
                    <a:pt x="128613" y="854297"/>
                  </a:lnTo>
                  <a:lnTo>
                    <a:pt x="236436" y="854297"/>
                  </a:lnTo>
                  <a:lnTo>
                    <a:pt x="283108" y="480536"/>
                  </a:lnTo>
                  <a:lnTo>
                    <a:pt x="375501" y="480536"/>
                  </a:lnTo>
                  <a:lnTo>
                    <a:pt x="375501" y="210312"/>
                  </a:lnTo>
                  <a:cubicBezTo>
                    <a:pt x="375501" y="210312"/>
                    <a:pt x="378168" y="95"/>
                    <a:pt x="183572" y="95"/>
                  </a:cubicBezTo>
                </a:path>
              </a:pathLst>
            </a:custGeom>
            <a:solidFill>
              <a:srgbClr val="BFEFDB"/>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203808" name="Freeform 146">
              <a:extLst>
                <a:ext uri="{FF2B5EF4-FFF2-40B4-BE49-F238E27FC236}">
                  <a16:creationId xmlns:a16="http://schemas.microsoft.com/office/drawing/2014/main" id="{B43B2A63-DD9F-AB30-9A6F-42A39FC03E3C}"/>
                </a:ext>
              </a:extLst>
            </p:cNvPr>
            <p:cNvSpPr>
              <a:spLocks/>
            </p:cNvSpPr>
            <p:nvPr/>
          </p:nvSpPr>
          <p:spPr bwMode="auto">
            <a:xfrm>
              <a:off x="6474088" y="3737300"/>
              <a:ext cx="273759" cy="277181"/>
            </a:xfrm>
            <a:custGeom>
              <a:avLst/>
              <a:gdLst>
                <a:gd name="T0" fmla="*/ 136971 w 273759"/>
                <a:gd name="T1" fmla="*/ 277182 h 277181"/>
                <a:gd name="T2" fmla="*/ 135447 w 273759"/>
                <a:gd name="T3" fmla="*/ 277182 h 277181"/>
                <a:gd name="T4" fmla="*/ 2 w 273759"/>
                <a:gd name="T5" fmla="*/ 138498 h 277181"/>
                <a:gd name="T6" fmla="*/ 2 w 273759"/>
                <a:gd name="T7" fmla="*/ 136783 h 277181"/>
                <a:gd name="T8" fmla="*/ 41055 w 273759"/>
                <a:gd name="T9" fmla="*/ 39628 h 277181"/>
                <a:gd name="T10" fmla="*/ 138400 w 273759"/>
                <a:gd name="T11" fmla="*/ 4 h 277181"/>
                <a:gd name="T12" fmla="*/ 273750 w 273759"/>
                <a:gd name="T13" fmla="*/ 140117 h 277181"/>
                <a:gd name="T14" fmla="*/ 232698 w 273759"/>
                <a:gd name="T15" fmla="*/ 237558 h 277181"/>
                <a:gd name="T16" fmla="*/ 136876 w 273759"/>
                <a:gd name="T17" fmla="*/ 277182 h 277181"/>
                <a:gd name="T18" fmla="*/ 136971 w 273759"/>
                <a:gd name="T19" fmla="*/ 45820 h 277181"/>
                <a:gd name="T20" fmla="*/ 73440 w 273759"/>
                <a:gd name="T21" fmla="*/ 72109 h 277181"/>
                <a:gd name="T22" fmla="*/ 45912 w 273759"/>
                <a:gd name="T23" fmla="*/ 137545 h 277181"/>
                <a:gd name="T24" fmla="*/ 45912 w 273759"/>
                <a:gd name="T25" fmla="*/ 138688 h 277181"/>
                <a:gd name="T26" fmla="*/ 135828 w 273759"/>
                <a:gd name="T27" fmla="*/ 231271 h 277181"/>
                <a:gd name="T28" fmla="*/ 135924 w 273759"/>
                <a:gd name="T29" fmla="*/ 231271 h 277181"/>
                <a:gd name="T30" fmla="*/ 200503 w 273759"/>
                <a:gd name="T31" fmla="*/ 204982 h 277181"/>
                <a:gd name="T32" fmla="*/ 228030 w 273759"/>
                <a:gd name="T33" fmla="*/ 139546 h 277181"/>
                <a:gd name="T34" fmla="*/ 137924 w 273759"/>
                <a:gd name="T35" fmla="*/ 45724 h 277181"/>
                <a:gd name="T36" fmla="*/ 136876 w 273759"/>
                <a:gd name="T37" fmla="*/ 45724 h 277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3759" h="277181">
                  <a:moveTo>
                    <a:pt x="136971" y="277182"/>
                  </a:moveTo>
                  <a:cubicBezTo>
                    <a:pt x="136495" y="277182"/>
                    <a:pt x="135924" y="277182"/>
                    <a:pt x="135447" y="277182"/>
                  </a:cubicBezTo>
                  <a:cubicBezTo>
                    <a:pt x="60390" y="276706"/>
                    <a:pt x="-379" y="214507"/>
                    <a:pt x="2" y="138498"/>
                  </a:cubicBezTo>
                  <a:lnTo>
                    <a:pt x="2" y="136783"/>
                  </a:lnTo>
                  <a:cubicBezTo>
                    <a:pt x="383" y="100017"/>
                    <a:pt x="15051" y="65441"/>
                    <a:pt x="41055" y="39628"/>
                  </a:cubicBezTo>
                  <a:cubicBezTo>
                    <a:pt x="67248" y="13625"/>
                    <a:pt x="102110" y="-281"/>
                    <a:pt x="138400" y="4"/>
                  </a:cubicBezTo>
                  <a:cubicBezTo>
                    <a:pt x="213933" y="862"/>
                    <a:pt x="274608" y="63727"/>
                    <a:pt x="273750" y="140117"/>
                  </a:cubicBezTo>
                  <a:cubicBezTo>
                    <a:pt x="273369" y="177074"/>
                    <a:pt x="258796" y="211650"/>
                    <a:pt x="232698" y="237558"/>
                  </a:cubicBezTo>
                  <a:cubicBezTo>
                    <a:pt x="206885" y="263180"/>
                    <a:pt x="172976" y="277182"/>
                    <a:pt x="136876" y="277182"/>
                  </a:cubicBezTo>
                  <a:lnTo>
                    <a:pt x="136971" y="277182"/>
                  </a:lnTo>
                  <a:close/>
                  <a:moveTo>
                    <a:pt x="136971" y="45820"/>
                  </a:moveTo>
                  <a:cubicBezTo>
                    <a:pt x="113064" y="45820"/>
                    <a:pt x="90585" y="55154"/>
                    <a:pt x="73440" y="72109"/>
                  </a:cubicBezTo>
                  <a:cubicBezTo>
                    <a:pt x="56009" y="89444"/>
                    <a:pt x="46198" y="112685"/>
                    <a:pt x="45912" y="137545"/>
                  </a:cubicBezTo>
                  <a:lnTo>
                    <a:pt x="45912" y="138688"/>
                  </a:lnTo>
                  <a:cubicBezTo>
                    <a:pt x="45627" y="189457"/>
                    <a:pt x="86013" y="230986"/>
                    <a:pt x="135828" y="231271"/>
                  </a:cubicBezTo>
                  <a:lnTo>
                    <a:pt x="135924" y="231271"/>
                  </a:lnTo>
                  <a:cubicBezTo>
                    <a:pt x="160689" y="231557"/>
                    <a:pt x="183072" y="222223"/>
                    <a:pt x="200503" y="204982"/>
                  </a:cubicBezTo>
                  <a:cubicBezTo>
                    <a:pt x="217934" y="187647"/>
                    <a:pt x="227745" y="164406"/>
                    <a:pt x="228030" y="139546"/>
                  </a:cubicBezTo>
                  <a:cubicBezTo>
                    <a:pt x="228602" y="88396"/>
                    <a:pt x="188216" y="46296"/>
                    <a:pt x="137924" y="45724"/>
                  </a:cubicBezTo>
                  <a:cubicBezTo>
                    <a:pt x="137543" y="45724"/>
                    <a:pt x="137257" y="45724"/>
                    <a:pt x="136876" y="45724"/>
                  </a:cubicBezTo>
                  <a:lnTo>
                    <a:pt x="136971" y="45820"/>
                  </a:lnTo>
                  <a:close/>
                </a:path>
              </a:pathLst>
            </a:custGeom>
            <a:solidFill>
              <a:schemeClr val="accent1"/>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203809" name="Freeform 147">
              <a:extLst>
                <a:ext uri="{FF2B5EF4-FFF2-40B4-BE49-F238E27FC236}">
                  <a16:creationId xmlns:a16="http://schemas.microsoft.com/office/drawing/2014/main" id="{1D628ECB-50DF-D676-6FC8-AD87C09DF6D0}"/>
                </a:ext>
              </a:extLst>
            </p:cNvPr>
            <p:cNvSpPr>
              <a:spLocks/>
            </p:cNvSpPr>
            <p:nvPr/>
          </p:nvSpPr>
          <p:spPr bwMode="auto">
            <a:xfrm>
              <a:off x="6399033" y="4027055"/>
              <a:ext cx="421004" cy="895254"/>
            </a:xfrm>
            <a:custGeom>
              <a:avLst/>
              <a:gdLst>
                <a:gd name="T0" fmla="*/ 156972 w 421004"/>
                <a:gd name="T1" fmla="*/ 895160 h 895254"/>
                <a:gd name="T2" fmla="*/ 134207 w 421004"/>
                <a:gd name="T3" fmla="*/ 874871 h 895254"/>
                <a:gd name="T4" fmla="*/ 76295 w 421004"/>
                <a:gd name="T5" fmla="*/ 369665 h 895254"/>
                <a:gd name="T6" fmla="*/ 96488 w 421004"/>
                <a:gd name="T7" fmla="*/ 344233 h 895254"/>
                <a:gd name="T8" fmla="*/ 121920 w 421004"/>
                <a:gd name="T9" fmla="*/ 364427 h 895254"/>
                <a:gd name="T10" fmla="*/ 179832 w 421004"/>
                <a:gd name="T11" fmla="*/ 869633 h 895254"/>
                <a:gd name="T12" fmla="*/ 159639 w 421004"/>
                <a:gd name="T13" fmla="*/ 895064 h 895254"/>
                <a:gd name="T14" fmla="*/ 156972 w 421004"/>
                <a:gd name="T15" fmla="*/ 895255 h 895254"/>
                <a:gd name="T16" fmla="*/ 264224 w 421004"/>
                <a:gd name="T17" fmla="*/ 895160 h 895254"/>
                <a:gd name="T18" fmla="*/ 261557 w 421004"/>
                <a:gd name="T19" fmla="*/ 894969 h 895254"/>
                <a:gd name="T20" fmla="*/ 241364 w 421004"/>
                <a:gd name="T21" fmla="*/ 869537 h 895254"/>
                <a:gd name="T22" fmla="*/ 299276 w 421004"/>
                <a:gd name="T23" fmla="*/ 364331 h 895254"/>
                <a:gd name="T24" fmla="*/ 324707 w 421004"/>
                <a:gd name="T25" fmla="*/ 344138 h 895254"/>
                <a:gd name="T26" fmla="*/ 344900 w 421004"/>
                <a:gd name="T27" fmla="*/ 369570 h 895254"/>
                <a:gd name="T28" fmla="*/ 286988 w 421004"/>
                <a:gd name="T29" fmla="*/ 874776 h 895254"/>
                <a:gd name="T30" fmla="*/ 264224 w 421004"/>
                <a:gd name="T31" fmla="*/ 895064 h 895254"/>
                <a:gd name="T32" fmla="*/ 398145 w 421004"/>
                <a:gd name="T33" fmla="*/ 525780 h 895254"/>
                <a:gd name="T34" fmla="*/ 375190 w 421004"/>
                <a:gd name="T35" fmla="*/ 502825 h 895254"/>
                <a:gd name="T36" fmla="*/ 375190 w 421004"/>
                <a:gd name="T37" fmla="*/ 214503 h 895254"/>
                <a:gd name="T38" fmla="*/ 210503 w 421004"/>
                <a:gd name="T39" fmla="*/ 45911 h 895254"/>
                <a:gd name="T40" fmla="*/ 210503 w 421004"/>
                <a:gd name="T41" fmla="*/ 45911 h 895254"/>
                <a:gd name="T42" fmla="*/ 94298 w 421004"/>
                <a:gd name="T43" fmla="*/ 95060 h 895254"/>
                <a:gd name="T44" fmla="*/ 45911 w 421004"/>
                <a:gd name="T45" fmla="*/ 214408 h 895254"/>
                <a:gd name="T46" fmla="*/ 45911 w 421004"/>
                <a:gd name="T47" fmla="*/ 492062 h 895254"/>
                <a:gd name="T48" fmla="*/ 22955 w 421004"/>
                <a:gd name="T49" fmla="*/ 515017 h 895254"/>
                <a:gd name="T50" fmla="*/ 0 w 421004"/>
                <a:gd name="T51" fmla="*/ 492062 h 895254"/>
                <a:gd name="T52" fmla="*/ 0 w 421004"/>
                <a:gd name="T53" fmla="*/ 214408 h 895254"/>
                <a:gd name="T54" fmla="*/ 61532 w 421004"/>
                <a:gd name="T55" fmla="*/ 62960 h 895254"/>
                <a:gd name="T56" fmla="*/ 210503 w 421004"/>
                <a:gd name="T57" fmla="*/ 0 h 895254"/>
                <a:gd name="T58" fmla="*/ 210503 w 421004"/>
                <a:gd name="T59" fmla="*/ 0 h 895254"/>
                <a:gd name="T60" fmla="*/ 421005 w 421004"/>
                <a:gd name="T61" fmla="*/ 214408 h 895254"/>
                <a:gd name="T62" fmla="*/ 421005 w 421004"/>
                <a:gd name="T63" fmla="*/ 502729 h 895254"/>
                <a:gd name="T64" fmla="*/ 398050 w 421004"/>
                <a:gd name="T65" fmla="*/ 525685 h 8952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21004" h="895254">
                  <a:moveTo>
                    <a:pt x="156972" y="895160"/>
                  </a:moveTo>
                  <a:cubicBezTo>
                    <a:pt x="145447" y="895160"/>
                    <a:pt x="135541" y="886587"/>
                    <a:pt x="134207" y="874871"/>
                  </a:cubicBezTo>
                  <a:lnTo>
                    <a:pt x="76295" y="369665"/>
                  </a:lnTo>
                  <a:cubicBezTo>
                    <a:pt x="74867" y="357092"/>
                    <a:pt x="83915" y="345758"/>
                    <a:pt x="96488" y="344233"/>
                  </a:cubicBezTo>
                  <a:cubicBezTo>
                    <a:pt x="109061" y="342805"/>
                    <a:pt x="120396" y="351854"/>
                    <a:pt x="121920" y="364427"/>
                  </a:cubicBezTo>
                  <a:lnTo>
                    <a:pt x="179832" y="869633"/>
                  </a:lnTo>
                  <a:cubicBezTo>
                    <a:pt x="181261" y="882206"/>
                    <a:pt x="172212" y="893540"/>
                    <a:pt x="159639" y="895064"/>
                  </a:cubicBezTo>
                  <a:cubicBezTo>
                    <a:pt x="158782" y="895160"/>
                    <a:pt x="157829" y="895255"/>
                    <a:pt x="156972" y="895255"/>
                  </a:cubicBezTo>
                  <a:lnTo>
                    <a:pt x="156972" y="895160"/>
                  </a:lnTo>
                  <a:close/>
                  <a:moveTo>
                    <a:pt x="264224" y="895160"/>
                  </a:moveTo>
                  <a:cubicBezTo>
                    <a:pt x="263366" y="895160"/>
                    <a:pt x="262509" y="895160"/>
                    <a:pt x="261557" y="894969"/>
                  </a:cubicBezTo>
                  <a:cubicBezTo>
                    <a:pt x="248983" y="893540"/>
                    <a:pt x="239935" y="882206"/>
                    <a:pt x="241364" y="869537"/>
                  </a:cubicBezTo>
                  <a:lnTo>
                    <a:pt x="299276" y="364331"/>
                  </a:lnTo>
                  <a:cubicBezTo>
                    <a:pt x="300704" y="351758"/>
                    <a:pt x="312039" y="342710"/>
                    <a:pt x="324707" y="344138"/>
                  </a:cubicBezTo>
                  <a:cubicBezTo>
                    <a:pt x="337280" y="345567"/>
                    <a:pt x="346329" y="356902"/>
                    <a:pt x="344900" y="369570"/>
                  </a:cubicBezTo>
                  <a:lnTo>
                    <a:pt x="286988" y="874776"/>
                  </a:lnTo>
                  <a:cubicBezTo>
                    <a:pt x="285655" y="886492"/>
                    <a:pt x="275749" y="895064"/>
                    <a:pt x="264224" y="895064"/>
                  </a:cubicBezTo>
                  <a:lnTo>
                    <a:pt x="264224" y="895160"/>
                  </a:lnTo>
                  <a:close/>
                  <a:moveTo>
                    <a:pt x="398145" y="525780"/>
                  </a:moveTo>
                  <a:cubicBezTo>
                    <a:pt x="385477" y="525780"/>
                    <a:pt x="375190" y="515493"/>
                    <a:pt x="375190" y="502825"/>
                  </a:cubicBezTo>
                  <a:lnTo>
                    <a:pt x="375190" y="214503"/>
                  </a:lnTo>
                  <a:cubicBezTo>
                    <a:pt x="375190" y="121539"/>
                    <a:pt x="301371" y="45911"/>
                    <a:pt x="210503" y="45911"/>
                  </a:cubicBezTo>
                  <a:cubicBezTo>
                    <a:pt x="166592" y="45911"/>
                    <a:pt x="125349" y="63341"/>
                    <a:pt x="94298" y="95060"/>
                  </a:cubicBezTo>
                  <a:cubicBezTo>
                    <a:pt x="63056" y="126873"/>
                    <a:pt x="45911" y="169259"/>
                    <a:pt x="45911" y="214408"/>
                  </a:cubicBezTo>
                  <a:lnTo>
                    <a:pt x="45911" y="492062"/>
                  </a:lnTo>
                  <a:cubicBezTo>
                    <a:pt x="45911" y="504730"/>
                    <a:pt x="35624" y="515017"/>
                    <a:pt x="22955" y="515017"/>
                  </a:cubicBezTo>
                  <a:cubicBezTo>
                    <a:pt x="10287" y="515017"/>
                    <a:pt x="0" y="504730"/>
                    <a:pt x="0" y="492062"/>
                  </a:cubicBezTo>
                  <a:lnTo>
                    <a:pt x="0" y="214408"/>
                  </a:lnTo>
                  <a:cubicBezTo>
                    <a:pt x="0" y="157162"/>
                    <a:pt x="21812" y="103441"/>
                    <a:pt x="61532" y="62960"/>
                  </a:cubicBezTo>
                  <a:cubicBezTo>
                    <a:pt x="101346" y="22384"/>
                    <a:pt x="154210" y="0"/>
                    <a:pt x="210503" y="0"/>
                  </a:cubicBezTo>
                  <a:cubicBezTo>
                    <a:pt x="326612" y="0"/>
                    <a:pt x="421005" y="96203"/>
                    <a:pt x="421005" y="214408"/>
                  </a:cubicBezTo>
                  <a:lnTo>
                    <a:pt x="421005" y="502729"/>
                  </a:lnTo>
                  <a:cubicBezTo>
                    <a:pt x="421005" y="515398"/>
                    <a:pt x="410718" y="525685"/>
                    <a:pt x="398050" y="525685"/>
                  </a:cubicBezTo>
                  <a:lnTo>
                    <a:pt x="398145" y="525780"/>
                  </a:lnTo>
                  <a:close/>
                </a:path>
              </a:pathLst>
            </a:custGeom>
            <a:solidFill>
              <a:schemeClr val="accent1"/>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grpSp>
      <p:pic>
        <p:nvPicPr>
          <p:cNvPr id="16" name="Graphic 15">
            <a:extLst>
              <a:ext uri="{FF2B5EF4-FFF2-40B4-BE49-F238E27FC236}">
                <a16:creationId xmlns:a16="http://schemas.microsoft.com/office/drawing/2014/main" id="{8A16116A-C4F1-320C-9550-3B9874504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586" y="4601314"/>
            <a:ext cx="196564" cy="55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Graphic 148">
            <a:extLst>
              <a:ext uri="{FF2B5EF4-FFF2-40B4-BE49-F238E27FC236}">
                <a16:creationId xmlns:a16="http://schemas.microsoft.com/office/drawing/2014/main" id="{601850CE-58FD-9B11-BCB3-65DA82631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887" y="4601314"/>
            <a:ext cx="197588" cy="55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 name="Graphic 149">
            <a:extLst>
              <a:ext uri="{FF2B5EF4-FFF2-40B4-BE49-F238E27FC236}">
                <a16:creationId xmlns:a16="http://schemas.microsoft.com/office/drawing/2014/main" id="{B1DFEBD9-6742-E944-EA52-C37B36039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773" y="4601314"/>
            <a:ext cx="196564" cy="55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 name="Graphic 150">
            <a:extLst>
              <a:ext uri="{FF2B5EF4-FFF2-40B4-BE49-F238E27FC236}">
                <a16:creationId xmlns:a16="http://schemas.microsoft.com/office/drawing/2014/main" id="{E542F5EB-7763-6DB8-31B8-93C7C0E40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073" y="4601314"/>
            <a:ext cx="196564" cy="55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 name="Graphic 151">
            <a:extLst>
              <a:ext uri="{FF2B5EF4-FFF2-40B4-BE49-F238E27FC236}">
                <a16:creationId xmlns:a16="http://schemas.microsoft.com/office/drawing/2014/main" id="{A061A29A-0AFC-3676-4F53-B4EEDC408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6373" y="4601314"/>
            <a:ext cx="197588" cy="55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Graphic 152">
            <a:extLst>
              <a:ext uri="{FF2B5EF4-FFF2-40B4-BE49-F238E27FC236}">
                <a16:creationId xmlns:a16="http://schemas.microsoft.com/office/drawing/2014/main" id="{71F6F7D9-427D-BDAF-7B9C-759EF7747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261" y="4601314"/>
            <a:ext cx="196564" cy="55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Graphic 153">
            <a:extLst>
              <a:ext uri="{FF2B5EF4-FFF2-40B4-BE49-F238E27FC236}">
                <a16:creationId xmlns:a16="http://schemas.microsoft.com/office/drawing/2014/main" id="{8C94A879-53FE-F36C-F918-BE04C52A1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8561" y="4601314"/>
            <a:ext cx="196564" cy="55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 name="Graphic 154">
            <a:extLst>
              <a:ext uri="{FF2B5EF4-FFF2-40B4-BE49-F238E27FC236}">
                <a16:creationId xmlns:a16="http://schemas.microsoft.com/office/drawing/2014/main" id="{A31ABEF5-5663-0F69-9D4C-5EA7401F7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3862" y="4601314"/>
            <a:ext cx="197588" cy="55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Content Placeholder 22">
            <a:extLst>
              <a:ext uri="{FF2B5EF4-FFF2-40B4-BE49-F238E27FC236}">
                <a16:creationId xmlns:a16="http://schemas.microsoft.com/office/drawing/2014/main" id="{6235E382-DBAF-427B-8F15-AFC43116CBE2}"/>
              </a:ext>
            </a:extLst>
          </p:cNvPr>
          <p:cNvSpPr txBox="1">
            <a:spLocks/>
          </p:cNvSpPr>
          <p:nvPr/>
        </p:nvSpPr>
        <p:spPr>
          <a:xfrm>
            <a:off x="1079027" y="5355006"/>
            <a:ext cx="8593031" cy="322764"/>
          </a:xfrm>
          <a:prstGeom prst="rect">
            <a:avLst/>
          </a:prstGeom>
        </p:spPr>
        <p:txBody>
          <a:bodyPr tIns="0"/>
          <a:lstStyle>
            <a:lvl1pPr marL="268288" indent="-260350" algn="l" defTabSz="914400" rtl="0" eaLnBrk="1" latinLnBrk="0" hangingPunct="1">
              <a:lnSpc>
                <a:spcPct val="110000"/>
              </a:lnSpc>
              <a:spcBef>
                <a:spcPts val="0"/>
              </a:spcBef>
              <a:spcAft>
                <a:spcPts val="600"/>
              </a:spcAft>
              <a:buClr>
                <a:schemeClr val="accent2"/>
              </a:buClr>
              <a:buFontTx/>
              <a:buNone/>
              <a:tabLst/>
              <a:defRPr lang="en-US" sz="1400" kern="1200" dirty="0" smtClean="0">
                <a:solidFill>
                  <a:schemeClr val="tx1"/>
                </a:solidFill>
                <a:latin typeface="Arial" panose="020B0604020202020204" pitchFamily="34" charset="0"/>
                <a:ea typeface="+mn-ea"/>
                <a:cs typeface="Arial" panose="020B0604020202020204" pitchFamily="34" charset="0"/>
              </a:defRPr>
            </a:lvl1pPr>
            <a:lvl2pPr marL="177800" indent="-177800" algn="l" defTabSz="914400" rtl="0" eaLnBrk="1" latinLnBrk="0" hangingPunct="1">
              <a:lnSpc>
                <a:spcPct val="110000"/>
              </a:lnSpc>
              <a:spcBef>
                <a:spcPts val="0"/>
              </a:spcBef>
              <a:spcAft>
                <a:spcPts val="600"/>
              </a:spcAft>
              <a:buClr>
                <a:schemeClr val="accent1"/>
              </a:buClr>
              <a:buFont typeface="Arial" panose="020B0604020202020204" pitchFamily="34" charset="0"/>
              <a:buChar char="•"/>
              <a:tabLst/>
              <a:defRPr lang="en-US" sz="1400" kern="1200" dirty="0" smtClean="0">
                <a:solidFill>
                  <a:schemeClr val="tx1"/>
                </a:solidFill>
                <a:latin typeface="Arial" panose="020B0604020202020204" pitchFamily="34" charset="0"/>
                <a:ea typeface="+mn-ea"/>
                <a:cs typeface="Arial" panose="020B0604020202020204" pitchFamily="34" charset="0"/>
              </a:defRPr>
            </a:lvl2pPr>
            <a:lvl3pPr marL="268288" indent="-260350" algn="l" defTabSz="914400" rtl="0" eaLnBrk="1" latinLnBrk="0" hangingPunct="1">
              <a:lnSpc>
                <a:spcPct val="90000"/>
              </a:lnSpc>
              <a:spcBef>
                <a:spcPts val="1000"/>
              </a:spcBef>
              <a:buClr>
                <a:schemeClr val="accent2"/>
              </a:buClr>
              <a:buFontTx/>
              <a:buNone/>
              <a:tabLst/>
              <a:defRPr lang="en-US" sz="1400" kern="1200" dirty="0">
                <a:solidFill>
                  <a:schemeClr val="tx1"/>
                </a:solidFill>
                <a:latin typeface="Arial" panose="020B0604020202020204" pitchFamily="34" charset="0"/>
                <a:ea typeface="+mn-ea"/>
                <a:cs typeface="Arial" panose="020B0604020202020204" pitchFamily="34" charset="0"/>
              </a:defRPr>
            </a:lvl3pPr>
            <a:lvl4pPr marL="803275" indent="-285750"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100000"/>
              </a:lnSpc>
              <a:spcAft>
                <a:spcPts val="0"/>
              </a:spcAft>
              <a:defRPr/>
            </a:pPr>
            <a:r>
              <a:rPr lang="en-GB" sz="1600" dirty="0">
                <a:latin typeface="+mn-lt"/>
                <a:ea typeface="+mj-ea"/>
                <a:cs typeface="+mn-cs"/>
              </a:rPr>
              <a:t>TNBC In ISRAEL accounts for</a:t>
            </a:r>
            <a:r>
              <a:rPr sz="1600" dirty="0">
                <a:latin typeface="+mn-lt"/>
                <a:ea typeface="+mj-ea"/>
                <a:cs typeface="+mn-cs"/>
              </a:rPr>
              <a:t> 1</a:t>
            </a:r>
            <a:r>
              <a:rPr lang="he-IL" sz="1600" dirty="0">
                <a:latin typeface="+mn-lt"/>
                <a:ea typeface="+mj-ea"/>
                <a:cs typeface="+mn-cs"/>
              </a:rPr>
              <a:t>1</a:t>
            </a:r>
            <a:r>
              <a:rPr sz="1600" dirty="0">
                <a:latin typeface="+mn-lt"/>
                <a:ea typeface="+mj-ea"/>
                <a:cs typeface="+mn-cs"/>
              </a:rPr>
              <a:t>% of all breast cancers</a:t>
            </a:r>
            <a:r>
              <a:rPr sz="1600" baseline="30000" dirty="0">
                <a:latin typeface="+mn-lt"/>
                <a:ea typeface="+mj-ea"/>
                <a:cs typeface="+mn-cs"/>
              </a:rPr>
              <a:t>4</a:t>
            </a:r>
            <a:endParaRPr sz="1600" dirty="0">
              <a:latin typeface="+mn-lt"/>
              <a:ea typeface="+mj-ea"/>
              <a:cs typeface="+mn-cs"/>
            </a:endParaRPr>
          </a:p>
          <a:p>
            <a:pPr algn="ctr" fontAlgn="auto">
              <a:lnSpc>
                <a:spcPct val="100000"/>
              </a:lnSpc>
              <a:spcAft>
                <a:spcPts val="0"/>
              </a:spcAft>
              <a:defRPr/>
            </a:pPr>
            <a:r>
              <a:rPr sz="1800" b="1" dirty="0">
                <a:cs typeface="+mn-cs"/>
              </a:rPr>
              <a:t> </a:t>
            </a:r>
            <a:endParaRPr lang="en-GB" b="1" dirty="0">
              <a:cs typeface="+mn-cs"/>
            </a:endParaRPr>
          </a:p>
        </p:txBody>
      </p:sp>
      <p:sp>
        <p:nvSpPr>
          <p:cNvPr id="203797" name="TextBox 3">
            <a:extLst>
              <a:ext uri="{FF2B5EF4-FFF2-40B4-BE49-F238E27FC236}">
                <a16:creationId xmlns:a16="http://schemas.microsoft.com/office/drawing/2014/main" id="{A9D6754A-2A18-FC92-37A2-50A00BA9E21A}"/>
              </a:ext>
            </a:extLst>
          </p:cNvPr>
          <p:cNvSpPr txBox="1">
            <a:spLocks noChangeArrowheads="1"/>
          </p:cNvSpPr>
          <p:nvPr/>
        </p:nvSpPr>
        <p:spPr bwMode="auto">
          <a:xfrm>
            <a:off x="1317625" y="2692400"/>
            <a:ext cx="85010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dirty="0">
                <a:solidFill>
                  <a:schemeClr val="bg1"/>
                </a:solidFill>
              </a:rPr>
              <a:t>TNBC is </a:t>
            </a:r>
            <a:r>
              <a:rPr lang="en-US" altLang="en-US" sz="1600" dirty="0" err="1">
                <a:solidFill>
                  <a:schemeClr val="bg1"/>
                </a:solidFill>
              </a:rPr>
              <a:t>characterised</a:t>
            </a:r>
            <a:r>
              <a:rPr lang="en-US" altLang="en-US" sz="1600" dirty="0">
                <a:solidFill>
                  <a:schemeClr val="bg1"/>
                </a:solidFill>
              </a:rPr>
              <a:t> by </a:t>
            </a:r>
            <a:r>
              <a:rPr lang="en-US" altLang="en-US" sz="1600" dirty="0" err="1">
                <a:solidFill>
                  <a:schemeClr val="bg1"/>
                </a:solidFill>
              </a:rPr>
              <a:t>tumours</a:t>
            </a:r>
            <a:r>
              <a:rPr lang="en-US" altLang="en-US" sz="1600" dirty="0">
                <a:solidFill>
                  <a:schemeClr val="bg1"/>
                </a:solidFill>
              </a:rPr>
              <a:t> that do not express estrogen receptor (ER), progesterone receptor (PR), or overexpress human epidermal growth factor receptor 2 (HER2)  </a:t>
            </a:r>
          </a:p>
          <a:p>
            <a:pPr algn="ctr"/>
            <a:r>
              <a:rPr lang="en-US" altLang="en-US" sz="1600" dirty="0">
                <a:solidFill>
                  <a:schemeClr val="bg1"/>
                </a:solidFill>
              </a:rPr>
              <a:t>(“HER2 negative” defined by IHC0 &amp; HER2 low (IHC1+ &amp; IHC2+/ISH-))</a:t>
            </a:r>
            <a:r>
              <a:rPr lang="en-US" altLang="en-US" sz="1600" baseline="30000" dirty="0">
                <a:solidFill>
                  <a:schemeClr val="bg1"/>
                </a:solidFill>
              </a:rPr>
              <a:t>3</a:t>
            </a:r>
          </a:p>
        </p:txBody>
      </p:sp>
      <p:graphicFrame>
        <p:nvGraphicFramePr>
          <p:cNvPr id="9" name="Table 10">
            <a:extLst>
              <a:ext uri="{FF2B5EF4-FFF2-40B4-BE49-F238E27FC236}">
                <a16:creationId xmlns:a16="http://schemas.microsoft.com/office/drawing/2014/main" id="{D7BA7C8A-9E7D-DA29-3014-E0AE12186D1C}"/>
              </a:ext>
            </a:extLst>
          </p:cNvPr>
          <p:cNvGraphicFramePr>
            <a:graphicFrameLocks noGrp="1"/>
          </p:cNvGraphicFramePr>
          <p:nvPr>
            <p:extLst>
              <p:ext uri="{D42A27DB-BD31-4B8C-83A1-F6EECF244321}">
                <p14:modId xmlns:p14="http://schemas.microsoft.com/office/powerpoint/2010/main" val="865205472"/>
              </p:ext>
            </p:extLst>
          </p:nvPr>
        </p:nvGraphicFramePr>
        <p:xfrm>
          <a:off x="407988" y="958850"/>
          <a:ext cx="10802937" cy="1011932"/>
        </p:xfrm>
        <a:graphic>
          <a:graphicData uri="http://schemas.openxmlformats.org/drawingml/2006/table">
            <a:tbl>
              <a:tblPr firstRow="1" bandRow="1">
                <a:tableStyleId>{8799B23B-EC83-4686-B30A-512413B5E67A}</a:tableStyleId>
              </a:tblPr>
              <a:tblGrid>
                <a:gridCol w="2888151">
                  <a:extLst>
                    <a:ext uri="{9D8B030D-6E8A-4147-A177-3AD203B41FA5}">
                      <a16:colId xmlns:a16="http://schemas.microsoft.com/office/drawing/2014/main" val="20000"/>
                    </a:ext>
                  </a:extLst>
                </a:gridCol>
                <a:gridCol w="7914786">
                  <a:extLst>
                    <a:ext uri="{9D8B030D-6E8A-4147-A177-3AD203B41FA5}">
                      <a16:colId xmlns:a16="http://schemas.microsoft.com/office/drawing/2014/main" val="20001"/>
                    </a:ext>
                  </a:extLst>
                </a:gridCol>
              </a:tblGrid>
              <a:tr h="10112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dirty="0">
                          <a:solidFill>
                            <a:schemeClr val="accent2"/>
                          </a:solidFill>
                        </a:rPr>
                        <a:t>Breast cancer is a heterogeneous disease</a:t>
                      </a:r>
                      <a:r>
                        <a:rPr lang="en-US" altLang="en-US" sz="1800" baseline="30000" dirty="0">
                          <a:solidFill>
                            <a:schemeClr val="accent2"/>
                          </a:solidFill>
                        </a:rPr>
                        <a:t>2</a:t>
                      </a:r>
                    </a:p>
                  </a:txBody>
                  <a:tcPr marL="91445" marR="91445" marT="45686" marB="45686" anchor="ctr"/>
                </a:tc>
                <a:tc>
                  <a:txBody>
                    <a:bodyPr/>
                    <a:lstStyle/>
                    <a:p>
                      <a:pPr marL="15875" lvl="1" eaLnBrk="1" fontAlgn="auto" hangingPunct="1">
                        <a:lnSpc>
                          <a:spcPct val="150000"/>
                        </a:lnSpc>
                        <a:spcBef>
                          <a:spcPts val="0"/>
                        </a:spcBef>
                        <a:spcAft>
                          <a:spcPts val="0"/>
                        </a:spcAft>
                        <a:defRPr/>
                      </a:pPr>
                      <a:r>
                        <a:rPr lang="en-US" sz="1400" b="0" u="sng" dirty="0">
                          <a:solidFill>
                            <a:schemeClr val="accent1"/>
                          </a:solidFill>
                        </a:rPr>
                        <a:t>Clinical subtypes are identified by their expression of</a:t>
                      </a:r>
                      <a:r>
                        <a:rPr lang="en-US" sz="1400" b="0" u="sng" baseline="30000" dirty="0">
                          <a:solidFill>
                            <a:schemeClr val="accent1"/>
                          </a:solidFill>
                        </a:rPr>
                        <a:t>2</a:t>
                      </a:r>
                      <a:r>
                        <a:rPr lang="en-US" sz="1400" b="0" dirty="0">
                          <a:solidFill>
                            <a:schemeClr val="accent1"/>
                          </a:solidFill>
                        </a:rPr>
                        <a:t>:</a:t>
                      </a:r>
                    </a:p>
                    <a:p>
                      <a:pPr marL="758825" lvl="2" indent="-285750" eaLnBrk="1" fontAlgn="auto" hangingPunct="1">
                        <a:lnSpc>
                          <a:spcPct val="150000"/>
                        </a:lnSpc>
                        <a:spcBef>
                          <a:spcPts val="0"/>
                        </a:spcBef>
                        <a:spcAft>
                          <a:spcPts val="0"/>
                        </a:spcAft>
                        <a:buFont typeface="Wingdings" panose="05000000000000000000" pitchFamily="2" charset="2"/>
                        <a:buChar char="§"/>
                        <a:defRPr/>
                      </a:pPr>
                      <a:r>
                        <a:rPr lang="en-US" sz="1400" b="0" dirty="0">
                          <a:solidFill>
                            <a:schemeClr val="accent1"/>
                          </a:solidFill>
                        </a:rPr>
                        <a:t>hormone receptors (HRs) (estrogen receptors [ERs] and progesterone receptors [PRs]</a:t>
                      </a:r>
                    </a:p>
                    <a:p>
                      <a:pPr marL="758825" lvl="2" indent="-285750" eaLnBrk="1" fontAlgn="auto" hangingPunct="1">
                        <a:lnSpc>
                          <a:spcPct val="150000"/>
                        </a:lnSpc>
                        <a:spcBef>
                          <a:spcPts val="0"/>
                        </a:spcBef>
                        <a:spcAft>
                          <a:spcPts val="0"/>
                        </a:spcAft>
                        <a:buFont typeface="Wingdings" panose="05000000000000000000" pitchFamily="2" charset="2"/>
                        <a:buChar char="§"/>
                        <a:defRPr/>
                      </a:pPr>
                      <a:r>
                        <a:rPr lang="en-US" sz="1400" b="0" dirty="0">
                          <a:solidFill>
                            <a:schemeClr val="accent1"/>
                          </a:solidFill>
                        </a:rPr>
                        <a:t>human epidermal growth factor receptor 2 (HER2)</a:t>
                      </a:r>
                      <a:endParaRPr lang="en-US" sz="1400" b="0" dirty="0">
                        <a:solidFill>
                          <a:schemeClr val="accent1"/>
                        </a:solidFill>
                        <a:latin typeface="+mn-lt"/>
                        <a:cs typeface="Arial" panose="020B0604020202020204" pitchFamily="34" charset="0"/>
                      </a:endParaRPr>
                    </a:p>
                  </a:txBody>
                  <a:tcPr marL="91445" marR="91445" marT="45686" marB="45686"/>
                </a:tc>
                <a:extLst>
                  <a:ext uri="{0D108BD9-81ED-4DB2-BD59-A6C34878D82A}">
                    <a16:rowId xmlns:a16="http://schemas.microsoft.com/office/drawing/2014/main" val="10000"/>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56F15D6-FD9A-1338-FC5A-DD86BCFDF82E}"/>
              </a:ext>
            </a:extLst>
          </p:cNvPr>
          <p:cNvSpPr>
            <a:spLocks noGrp="1"/>
          </p:cNvSpPr>
          <p:nvPr>
            <p:ph type="title"/>
          </p:nvPr>
        </p:nvSpPr>
        <p:spPr>
          <a:xfrm>
            <a:off x="0" y="340493"/>
            <a:ext cx="12052664" cy="307171"/>
          </a:xfrm>
        </p:spPr>
        <p:txBody>
          <a:bodyPr anchor="ctr">
            <a:normAutofit fontScale="90000"/>
          </a:bodyPr>
          <a:lstStyle/>
          <a:p>
            <a:r>
              <a:rPr lang="en-US" sz="2800" b="1" dirty="0">
                <a:latin typeface="+mn-lt"/>
                <a:cs typeface="+mn-cs"/>
              </a:rPr>
              <a:t>TROPiCS-02: A Phase 3 Study of SG in Patients with HR+/HER2– </a:t>
            </a:r>
            <a:r>
              <a:rPr lang="en-US" sz="2800" b="1" dirty="0" err="1">
                <a:latin typeface="+mn-lt"/>
                <a:cs typeface="+mn-cs"/>
              </a:rPr>
              <a:t>mBC</a:t>
            </a:r>
            <a:br>
              <a:rPr lang="en-US" sz="2800" b="1" dirty="0"/>
            </a:br>
            <a:endParaRPr lang="en-US" sz="2800" b="1" dirty="0"/>
          </a:p>
        </p:txBody>
      </p:sp>
      <p:sp>
        <p:nvSpPr>
          <p:cNvPr id="3" name="Slide Number Placeholder 2">
            <a:extLst>
              <a:ext uri="{FF2B5EF4-FFF2-40B4-BE49-F238E27FC236}">
                <a16:creationId xmlns:a16="http://schemas.microsoft.com/office/drawing/2014/main" id="{F159B975-84E6-61EC-39F2-E6136DC6964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EDA4CE72-266C-1B71-1657-5165995BDF27}"/>
              </a:ext>
            </a:extLst>
          </p:cNvPr>
          <p:cNvSpPr txBox="1"/>
          <p:nvPr/>
        </p:nvSpPr>
        <p:spPr>
          <a:xfrm>
            <a:off x="410169" y="5507848"/>
            <a:ext cx="113716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700" b="0" i="0" u="none" strike="noStrike" kern="1200" cap="none" spc="0" normalizeH="0" baseline="0" noProof="0">
                <a:ln>
                  <a:noFill/>
                </a:ln>
                <a:solidFill>
                  <a:srgbClr val="54565B"/>
                </a:solidFill>
                <a:effectLst/>
                <a:uLnTx/>
                <a:uFillTx/>
                <a:latin typeface="Arial"/>
                <a:ea typeface="+mn-ea"/>
                <a:cs typeface="+mn-cs"/>
              </a:rPr>
            </a:br>
            <a:endParaRPr kumimoji="0" lang="en-US" sz="700" b="0" i="0" u="none" strike="noStrike" kern="1200" cap="none" spc="0" normalizeH="0" baseline="0" noProof="0">
              <a:ln>
                <a:noFill/>
              </a:ln>
              <a:solidFill>
                <a:srgbClr val="54565B"/>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9C6D0A07-E2CE-8709-41F6-796064616E55}"/>
              </a:ext>
            </a:extLst>
          </p:cNvPr>
          <p:cNvGrpSpPr/>
          <p:nvPr/>
        </p:nvGrpSpPr>
        <p:grpSpPr>
          <a:xfrm>
            <a:off x="211015" y="1182862"/>
            <a:ext cx="11026410" cy="3785414"/>
            <a:chOff x="705669" y="1043203"/>
            <a:chExt cx="11026410" cy="3785414"/>
          </a:xfrm>
        </p:grpSpPr>
        <p:grpSp>
          <p:nvGrpSpPr>
            <p:cNvPr id="10" name="Group 9">
              <a:extLst>
                <a:ext uri="{FF2B5EF4-FFF2-40B4-BE49-F238E27FC236}">
                  <a16:creationId xmlns:a16="http://schemas.microsoft.com/office/drawing/2014/main" id="{7B702B2B-621E-4CBF-CF3A-10C308211D27}"/>
                </a:ext>
              </a:extLst>
            </p:cNvPr>
            <p:cNvGrpSpPr/>
            <p:nvPr/>
          </p:nvGrpSpPr>
          <p:grpSpPr>
            <a:xfrm>
              <a:off x="3854824" y="1890846"/>
              <a:ext cx="1561379" cy="1257952"/>
              <a:chOff x="3613186" y="2951688"/>
              <a:chExt cx="1645921" cy="1454275"/>
            </a:xfrm>
          </p:grpSpPr>
          <p:cxnSp>
            <p:nvCxnSpPr>
              <p:cNvPr id="21" name="Elbow Connector 30">
                <a:extLst>
                  <a:ext uri="{FF2B5EF4-FFF2-40B4-BE49-F238E27FC236}">
                    <a16:creationId xmlns:a16="http://schemas.microsoft.com/office/drawing/2014/main" id="{ED2AB600-550F-AD62-1F11-91316DBCDF4D}"/>
                  </a:ext>
                </a:extLst>
              </p:cNvPr>
              <p:cNvCxnSpPr>
                <a:cxnSpLocks/>
              </p:cNvCxnSpPr>
              <p:nvPr/>
            </p:nvCxnSpPr>
            <p:spPr>
              <a:xfrm flipV="1">
                <a:off x="3613186" y="2951688"/>
                <a:ext cx="1645921" cy="789222"/>
              </a:xfrm>
              <a:prstGeom prst="bentConnector3">
                <a:avLst>
                  <a:gd name="adj1" fmla="val 78736"/>
                </a:avLst>
              </a:prstGeom>
              <a:noFill/>
              <a:ln w="28575" cap="flat" cmpd="sng" algn="ctr">
                <a:solidFill>
                  <a:srgbClr val="000000"/>
                </a:solidFill>
                <a:prstDash val="solid"/>
                <a:miter lim="800000"/>
                <a:tailEnd type="triangle"/>
              </a:ln>
              <a:effectLst/>
            </p:spPr>
          </p:cxnSp>
          <p:cxnSp>
            <p:nvCxnSpPr>
              <p:cNvPr id="22" name="Elbow Connector 31">
                <a:extLst>
                  <a:ext uri="{FF2B5EF4-FFF2-40B4-BE49-F238E27FC236}">
                    <a16:creationId xmlns:a16="http://schemas.microsoft.com/office/drawing/2014/main" id="{45FC76F0-04FE-6E8F-F862-A1114A4B5BB7}"/>
                  </a:ext>
                </a:extLst>
              </p:cNvPr>
              <p:cNvCxnSpPr>
                <a:cxnSpLocks/>
              </p:cNvCxnSpPr>
              <p:nvPr/>
            </p:nvCxnSpPr>
            <p:spPr>
              <a:xfrm rot="10800000" flipH="1" flipV="1">
                <a:off x="3613187" y="3740910"/>
                <a:ext cx="1645920" cy="665053"/>
              </a:xfrm>
              <a:prstGeom prst="bentConnector3">
                <a:avLst>
                  <a:gd name="adj1" fmla="val 78368"/>
                </a:avLst>
              </a:prstGeom>
              <a:noFill/>
              <a:ln w="28575" cap="flat" cmpd="sng" algn="ctr">
                <a:solidFill>
                  <a:srgbClr val="000000"/>
                </a:solidFill>
                <a:prstDash val="solid"/>
                <a:miter lim="800000"/>
                <a:tailEnd type="triangle"/>
              </a:ln>
              <a:effectLst/>
            </p:spPr>
          </p:cxnSp>
        </p:grpSp>
        <p:sp>
          <p:nvSpPr>
            <p:cNvPr id="13" name="Rectangle 12">
              <a:extLst>
                <a:ext uri="{FF2B5EF4-FFF2-40B4-BE49-F238E27FC236}">
                  <a16:creationId xmlns:a16="http://schemas.microsoft.com/office/drawing/2014/main" id="{E037E27B-D854-19C0-95E6-CEDC0F7EA1C0}"/>
                </a:ext>
              </a:extLst>
            </p:cNvPr>
            <p:cNvSpPr/>
            <p:nvPr/>
          </p:nvSpPr>
          <p:spPr>
            <a:xfrm>
              <a:off x="5445704" y="1566423"/>
              <a:ext cx="4025278" cy="938465"/>
            </a:xfrm>
            <a:prstGeom prst="rect">
              <a:avLst/>
            </a:prstGeom>
            <a:solidFill>
              <a:srgbClr val="00B050"/>
            </a:solidFill>
            <a:ln>
              <a:noFill/>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Arial"/>
                  <a:sym typeface="Arial"/>
                </a:rPr>
                <a:t>Sacituzumab </a:t>
              </a:r>
              <a:r>
                <a:rPr kumimoji="0" lang="en-GB" sz="1400" b="1" i="0" u="none" strike="noStrike" kern="0" cap="none" spc="0" normalizeH="0" baseline="0" noProof="0" dirty="0" err="1">
                  <a:ln>
                    <a:noFill/>
                  </a:ln>
                  <a:solidFill>
                    <a:srgbClr val="FFFFFF"/>
                  </a:solidFill>
                  <a:effectLst/>
                  <a:uLnTx/>
                  <a:uFillTx/>
                  <a:latin typeface="Arial"/>
                  <a:ea typeface="+mn-ea"/>
                  <a:cs typeface="Arial"/>
                  <a:sym typeface="Arial"/>
                </a:rPr>
                <a:t>govitecan</a:t>
              </a:r>
              <a:r>
                <a:rPr kumimoji="0" lang="en-GB" sz="1400" b="1" i="0" u="none" strike="noStrike" kern="0" cap="none" spc="0" normalizeH="0" baseline="0" noProof="0" dirty="0">
                  <a:ln>
                    <a:noFill/>
                  </a:ln>
                  <a:solidFill>
                    <a:srgbClr val="FFFFFF"/>
                  </a:solidFill>
                  <a:effectLst/>
                  <a:uLnTx/>
                  <a:uFillTx/>
                  <a:latin typeface="Arial"/>
                  <a:ea typeface="+mn-ea"/>
                  <a:cs typeface="Arial"/>
                  <a:sym typeface="Arial"/>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Arial"/>
                  <a:sym typeface="Arial"/>
                </a:rPr>
                <a:t>10 mg/kg IV</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Arial"/>
                  <a:sym typeface="Arial"/>
                </a:rPr>
                <a:t> days 1 and 8, every 21 days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Arial"/>
                  <a:sym typeface="Arial"/>
                </a:rPr>
                <a:t>n = 272</a:t>
              </a:r>
            </a:p>
          </p:txBody>
        </p:sp>
        <p:sp>
          <p:nvSpPr>
            <p:cNvPr id="14" name="Rectangle 13">
              <a:extLst>
                <a:ext uri="{FF2B5EF4-FFF2-40B4-BE49-F238E27FC236}">
                  <a16:creationId xmlns:a16="http://schemas.microsoft.com/office/drawing/2014/main" id="{58CC9C82-6D96-399E-CCA9-228CF112D35E}"/>
                </a:ext>
              </a:extLst>
            </p:cNvPr>
            <p:cNvSpPr/>
            <p:nvPr/>
          </p:nvSpPr>
          <p:spPr>
            <a:xfrm>
              <a:off x="5445704" y="2636481"/>
              <a:ext cx="4025277" cy="938465"/>
            </a:xfrm>
            <a:prstGeom prst="rect">
              <a:avLst/>
            </a:prstGeom>
            <a:solidFill>
              <a:schemeClr val="bg1">
                <a:lumMod val="85000"/>
              </a:schemeClr>
            </a:solidFill>
            <a:ln>
              <a:noFill/>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r>
                <a:rPr kumimoji="0" lang="en-GB" sz="1400" b="1" i="0" u="none" strike="noStrike" kern="0" cap="none" spc="0" normalizeH="0" baseline="0" noProof="0">
                  <a:ln>
                    <a:noFill/>
                  </a:ln>
                  <a:solidFill>
                    <a:srgbClr val="002557"/>
                  </a:solidFill>
                  <a:effectLst/>
                  <a:uLnTx/>
                  <a:uFillTx/>
                  <a:latin typeface="Arial"/>
                  <a:ea typeface="+mn-ea"/>
                  <a:cs typeface="Arial"/>
                  <a:sym typeface="Arial"/>
                </a:rPr>
                <a:t>Treatment of physician’s choice</a:t>
              </a:r>
              <a:r>
                <a:rPr kumimoji="0" lang="en-GB" sz="1400" b="1" i="0" u="none" strike="noStrike" kern="0" cap="none" spc="0" normalizeH="0" baseline="30000" noProof="0">
                  <a:ln>
                    <a:noFill/>
                  </a:ln>
                  <a:solidFill>
                    <a:srgbClr val="002557"/>
                  </a:solidFill>
                  <a:effectLst/>
                  <a:uLnTx/>
                  <a:uFillTx/>
                  <a:latin typeface="Arial"/>
                  <a:ea typeface="+mn-ea"/>
                  <a:cs typeface="Arial"/>
                  <a:sym typeface="Arial"/>
                </a:rPr>
                <a:t>c</a:t>
              </a:r>
            </a:p>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r>
                <a:rPr kumimoji="0" lang="en-GB" sz="1400" b="1" i="0" u="none" strike="noStrike" kern="0" cap="none" spc="0" normalizeH="0" baseline="0" noProof="0">
                  <a:ln>
                    <a:noFill/>
                  </a:ln>
                  <a:solidFill>
                    <a:srgbClr val="002557"/>
                  </a:solidFill>
                  <a:effectLst/>
                  <a:uLnTx/>
                  <a:uFillTx/>
                  <a:latin typeface="Arial"/>
                  <a:ea typeface="+mn-ea"/>
                  <a:cs typeface="Arial"/>
                  <a:sym typeface="Arial"/>
                </a:rPr>
                <a:t>(capecitabine, vinorelbine, </a:t>
              </a:r>
              <a:br>
                <a:rPr kumimoji="0" lang="en-GB" sz="1400" b="1" i="0" u="none" strike="noStrike" kern="0" cap="none" spc="0" normalizeH="0" baseline="0" noProof="0">
                  <a:ln>
                    <a:noFill/>
                  </a:ln>
                  <a:solidFill>
                    <a:srgbClr val="002557"/>
                  </a:solidFill>
                  <a:effectLst/>
                  <a:uLnTx/>
                  <a:uFillTx/>
                  <a:latin typeface="Arial"/>
                  <a:ea typeface="+mn-ea"/>
                  <a:cs typeface="Arial"/>
                  <a:sym typeface="Arial"/>
                </a:rPr>
              </a:br>
              <a:r>
                <a:rPr kumimoji="0" lang="en-GB" sz="1400" b="1" i="0" u="none" strike="noStrike" kern="0" cap="none" spc="0" normalizeH="0" baseline="0" noProof="0">
                  <a:ln>
                    <a:noFill/>
                  </a:ln>
                  <a:solidFill>
                    <a:srgbClr val="002557"/>
                  </a:solidFill>
                  <a:effectLst/>
                  <a:uLnTx/>
                  <a:uFillTx/>
                  <a:latin typeface="Arial"/>
                  <a:ea typeface="+mn-ea"/>
                  <a:cs typeface="Arial"/>
                  <a:sym typeface="Arial"/>
                </a:rPr>
                <a:t>gemcitabine</a:t>
              </a:r>
              <a:r>
                <a:rPr kumimoji="0" lang="en-GB" sz="1400" b="1" i="0" u="none" strike="noStrike" kern="0" cap="none" spc="0" normalizeH="0" baseline="0" noProof="0">
                  <a:ln>
                    <a:noFill/>
                  </a:ln>
                  <a:solidFill>
                    <a:srgbClr val="002060"/>
                  </a:solidFill>
                  <a:effectLst/>
                  <a:uLnTx/>
                  <a:uFillTx/>
                  <a:latin typeface="Arial"/>
                  <a:ea typeface="+mn-ea"/>
                  <a:cs typeface="Arial"/>
                  <a:sym typeface="Arial"/>
                </a:rPr>
                <a:t>,</a:t>
              </a:r>
              <a:r>
                <a:rPr kumimoji="0" lang="en-GB" sz="1400" b="1" i="0" u="none" strike="noStrike" kern="0" cap="none" spc="0" normalizeH="0" baseline="0" noProof="0">
                  <a:ln>
                    <a:noFill/>
                  </a:ln>
                  <a:solidFill>
                    <a:srgbClr val="002557"/>
                  </a:solidFill>
                  <a:effectLst/>
                  <a:uLnTx/>
                  <a:uFillTx/>
                  <a:latin typeface="Arial"/>
                  <a:ea typeface="+mn-ea"/>
                  <a:cs typeface="Arial"/>
                  <a:sym typeface="Arial"/>
                </a:rPr>
                <a:t> or eribulin)</a:t>
              </a:r>
              <a:br>
                <a:rPr kumimoji="0" lang="en-GB" sz="1400" b="1" i="0" u="none" strike="noStrike" kern="0" cap="none" spc="0" normalizeH="0" baseline="0" noProof="0">
                  <a:ln>
                    <a:noFill/>
                  </a:ln>
                  <a:solidFill>
                    <a:srgbClr val="002557"/>
                  </a:solidFill>
                  <a:effectLst/>
                  <a:uLnTx/>
                  <a:uFillTx/>
                  <a:latin typeface="Arial"/>
                  <a:ea typeface="+mn-ea"/>
                  <a:cs typeface="Arial"/>
                  <a:sym typeface="Arial"/>
                </a:rPr>
              </a:br>
              <a:r>
                <a:rPr kumimoji="0" lang="en-GB" sz="1400" b="1" i="0" u="none" strike="noStrike" kern="0" cap="none" spc="0" normalizeH="0" baseline="0" noProof="0">
                  <a:ln>
                    <a:noFill/>
                  </a:ln>
                  <a:solidFill>
                    <a:srgbClr val="002557"/>
                  </a:solidFill>
                  <a:effectLst/>
                  <a:uLnTx/>
                  <a:uFillTx/>
                  <a:latin typeface="Arial"/>
                  <a:ea typeface="+mn-ea"/>
                  <a:cs typeface="Arial"/>
                  <a:sym typeface="Arial"/>
                </a:rPr>
                <a:t>n = 271</a:t>
              </a:r>
            </a:p>
          </p:txBody>
        </p:sp>
        <p:sp>
          <p:nvSpPr>
            <p:cNvPr id="15" name="Rectangle 14">
              <a:extLst>
                <a:ext uri="{FF2B5EF4-FFF2-40B4-BE49-F238E27FC236}">
                  <a16:creationId xmlns:a16="http://schemas.microsoft.com/office/drawing/2014/main" id="{FEC6EA9A-08D6-3B74-3BD5-01FE5442E1E9}"/>
                </a:ext>
              </a:extLst>
            </p:cNvPr>
            <p:cNvSpPr/>
            <p:nvPr/>
          </p:nvSpPr>
          <p:spPr>
            <a:xfrm>
              <a:off x="5322151" y="3813620"/>
              <a:ext cx="5432201" cy="1014997"/>
            </a:xfrm>
            <a:prstGeom prst="rect">
              <a:avLst/>
            </a:prstGeom>
            <a:noFill/>
            <a:ln w="12700" cap="flat" cmpd="sng" algn="ctr">
              <a:noFill/>
              <a:prstDash val="solid"/>
              <a:miter lim="800000"/>
            </a:ln>
            <a:effectLst/>
          </p:spPr>
          <p:txBody>
            <a:bodyPr rtlCol="0" anchor="t"/>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557"/>
                  </a:solidFill>
                  <a:effectLst/>
                  <a:uLnTx/>
                  <a:uFillTx/>
                  <a:latin typeface="Arial"/>
                  <a:ea typeface="+mn-ea"/>
                  <a:cs typeface="Arial"/>
                  <a:sym typeface="Arial"/>
                </a:rPr>
                <a:t>Stratification: </a:t>
              </a:r>
            </a:p>
            <a:p>
              <a:pPr marL="285744" marR="0" lvl="0" indent="-285744" algn="l" defTabSz="914377"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2557"/>
                  </a:solidFill>
                  <a:effectLst/>
                  <a:uLnTx/>
                  <a:uFillTx/>
                  <a:latin typeface="Arial"/>
                  <a:ea typeface="+mn-ea"/>
                  <a:cs typeface="Arial"/>
                  <a:sym typeface="Arial"/>
                </a:rPr>
                <a:t>Visceral metastases (yes/no)</a:t>
              </a:r>
            </a:p>
            <a:p>
              <a:pPr marL="285744" marR="0" lvl="0" indent="-285744" algn="l" defTabSz="914377"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2557"/>
                  </a:solidFill>
                  <a:effectLst/>
                  <a:uLnTx/>
                  <a:uFillTx/>
                  <a:latin typeface="Arial"/>
                  <a:ea typeface="+mn-ea"/>
                  <a:cs typeface="Arial"/>
                  <a:sym typeface="Arial"/>
                </a:rPr>
                <a:t>Endocrine therapy in metastatic setting ≥ 6 months (yes/no)</a:t>
              </a:r>
            </a:p>
            <a:p>
              <a:pPr marL="285744" marR="0" lvl="0" indent="-285744" algn="l" defTabSz="914377"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2557"/>
                  </a:solidFill>
                  <a:effectLst/>
                  <a:uLnTx/>
                  <a:uFillTx/>
                  <a:latin typeface="Arial"/>
                  <a:ea typeface="+mn-ea"/>
                  <a:cs typeface="Arial"/>
                  <a:sym typeface="Arial"/>
                </a:rPr>
                <a:t>Prior lines of chemotherapies (2 vs 3/4)</a:t>
              </a:r>
            </a:p>
          </p:txBody>
        </p:sp>
        <p:sp>
          <p:nvSpPr>
            <p:cNvPr id="16" name="Oval 15">
              <a:extLst>
                <a:ext uri="{FF2B5EF4-FFF2-40B4-BE49-F238E27FC236}">
                  <a16:creationId xmlns:a16="http://schemas.microsoft.com/office/drawing/2014/main" id="{A5F4BB81-FA0A-8C79-0895-41BB4B15A533}"/>
                </a:ext>
              </a:extLst>
            </p:cNvPr>
            <p:cNvSpPr/>
            <p:nvPr/>
          </p:nvSpPr>
          <p:spPr>
            <a:xfrm>
              <a:off x="4025030" y="2157101"/>
              <a:ext cx="834068" cy="834068"/>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sym typeface="Arial"/>
                </a:rPr>
                <a:t>R</a:t>
              </a:r>
              <a:br>
                <a:rPr kumimoji="0" lang="en-US" sz="1800" b="0" i="0" u="none" strike="noStrike" kern="1200" cap="none" spc="0" normalizeH="0" baseline="0" noProof="0">
                  <a:ln>
                    <a:noFill/>
                  </a:ln>
                  <a:solidFill>
                    <a:srgbClr val="FFFFFF"/>
                  </a:solidFill>
                  <a:effectLst/>
                  <a:uLnTx/>
                  <a:uFillTx/>
                  <a:latin typeface="Arial"/>
                  <a:ea typeface="+mn-ea"/>
                  <a:cs typeface="+mn-cs"/>
                  <a:sym typeface="Arial"/>
                </a:rPr>
              </a:br>
              <a:r>
                <a:rPr kumimoji="0" lang="en-US" sz="1800" b="0" i="0" u="none" strike="noStrike" kern="1200" cap="none" spc="0" normalizeH="0" baseline="0" noProof="0">
                  <a:ln>
                    <a:noFill/>
                  </a:ln>
                  <a:solidFill>
                    <a:srgbClr val="FFFFFF"/>
                  </a:solidFill>
                  <a:effectLst/>
                  <a:uLnTx/>
                  <a:uFillTx/>
                  <a:latin typeface="Arial"/>
                  <a:ea typeface="+mn-ea"/>
                  <a:cs typeface="+mn-cs"/>
                  <a:sym typeface="Arial"/>
                </a:rPr>
                <a:t>1:1</a:t>
              </a:r>
            </a:p>
          </p:txBody>
        </p:sp>
        <p:sp>
          <p:nvSpPr>
            <p:cNvPr id="17" name="TextBox 16">
              <a:extLst>
                <a:ext uri="{FF2B5EF4-FFF2-40B4-BE49-F238E27FC236}">
                  <a16:creationId xmlns:a16="http://schemas.microsoft.com/office/drawing/2014/main" id="{5E889D25-25C4-CC8F-46B8-5704C65EFCB9}"/>
                </a:ext>
              </a:extLst>
            </p:cNvPr>
            <p:cNvSpPr txBox="1"/>
            <p:nvPr/>
          </p:nvSpPr>
          <p:spPr>
            <a:xfrm>
              <a:off x="4761157" y="1043203"/>
              <a:ext cx="524001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557"/>
                  </a:solidFill>
                  <a:effectLst/>
                  <a:uLnTx/>
                  <a:uFillTx/>
                  <a:latin typeface="Arial"/>
                  <a:ea typeface="+mn-ea"/>
                  <a:cs typeface="Arial"/>
                  <a:sym typeface="Arial"/>
                </a:rPr>
                <a:t>Treatment was continued until progression </a:t>
              </a:r>
              <a:br>
                <a:rPr kumimoji="0" lang="en-US" sz="1400" b="0" i="1" u="none" strike="noStrike" kern="1200" cap="none" spc="0" normalizeH="0" baseline="0" noProof="0">
                  <a:ln>
                    <a:noFill/>
                  </a:ln>
                  <a:solidFill>
                    <a:srgbClr val="002557"/>
                  </a:solidFill>
                  <a:effectLst/>
                  <a:uLnTx/>
                  <a:uFillTx/>
                  <a:latin typeface="Arial"/>
                  <a:ea typeface="+mn-ea"/>
                  <a:cs typeface="Arial"/>
                  <a:sym typeface="Arial"/>
                </a:rPr>
              </a:br>
              <a:r>
                <a:rPr kumimoji="0" lang="en-US" sz="1400" b="0" i="1" u="none" strike="noStrike" kern="1200" cap="none" spc="0" normalizeH="0" baseline="0" noProof="0">
                  <a:ln>
                    <a:noFill/>
                  </a:ln>
                  <a:solidFill>
                    <a:srgbClr val="002557"/>
                  </a:solidFill>
                  <a:effectLst/>
                  <a:uLnTx/>
                  <a:uFillTx/>
                  <a:latin typeface="Arial"/>
                  <a:ea typeface="+mn-ea"/>
                  <a:cs typeface="Arial"/>
                  <a:sym typeface="Arial"/>
                </a:rPr>
                <a:t>or unacceptable toxicity</a:t>
              </a:r>
            </a:p>
          </p:txBody>
        </p:sp>
        <p:sp>
          <p:nvSpPr>
            <p:cNvPr id="18" name="Rectangle 17">
              <a:extLst>
                <a:ext uri="{FF2B5EF4-FFF2-40B4-BE49-F238E27FC236}">
                  <a16:creationId xmlns:a16="http://schemas.microsoft.com/office/drawing/2014/main" id="{353321A9-4FE5-7525-3BFE-881D186B54EB}"/>
                </a:ext>
              </a:extLst>
            </p:cNvPr>
            <p:cNvSpPr/>
            <p:nvPr/>
          </p:nvSpPr>
          <p:spPr>
            <a:xfrm>
              <a:off x="705669" y="1049890"/>
              <a:ext cx="3150017" cy="339259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rtlCol="0" anchor="ctr"/>
            <a:lstStyle/>
            <a:p>
              <a:pPr marL="115885" marR="0" lvl="0" indent="0" algn="l" defTabSz="914377" rtl="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002557"/>
                  </a:solidFill>
                  <a:effectLst/>
                  <a:uLnTx/>
                  <a:uFillTx/>
                  <a:latin typeface="Arial"/>
                  <a:ea typeface="+mn-ea"/>
                  <a:cs typeface="Arial"/>
                  <a:sym typeface="Arial"/>
                </a:rPr>
                <a:t>Metastatic or locally recurrent inoperable HR+/HER2</a:t>
              </a:r>
              <a:r>
                <a:rPr kumimoji="0" lang="en-US" sz="1400" b="0" i="0" u="none" strike="noStrike" kern="1200" cap="none" spc="0" normalizeH="0" baseline="0" noProof="0" dirty="0">
                  <a:ln>
                    <a:noFill/>
                  </a:ln>
                  <a:solidFill>
                    <a:srgbClr val="002557"/>
                  </a:solidFill>
                  <a:effectLst/>
                  <a:uLnTx/>
                  <a:uFillTx/>
                  <a:latin typeface="Arial"/>
                  <a:ea typeface="+mn-ea"/>
                  <a:cs typeface="+mn-cs"/>
                </a:rPr>
                <a:t>–</a:t>
              </a:r>
              <a:r>
                <a:rPr kumimoji="0" lang="en-US" sz="1400" b="1" i="0" u="none" strike="noStrike" kern="0" cap="none" spc="0" normalizeH="0" baseline="0" noProof="0" dirty="0">
                  <a:ln>
                    <a:noFill/>
                  </a:ln>
                  <a:solidFill>
                    <a:srgbClr val="002557"/>
                  </a:solidFill>
                  <a:effectLst/>
                  <a:uLnTx/>
                  <a:uFillTx/>
                  <a:latin typeface="Arial"/>
                  <a:ea typeface="+mn-ea"/>
                  <a:cs typeface="Arial"/>
                  <a:sym typeface="Arial"/>
                </a:rPr>
                <a:t> (IHC0, IHC1+, or ICH2+/ISH</a:t>
              </a:r>
              <a:r>
                <a:rPr kumimoji="0" lang="en-US" sz="1400" b="0" i="0" u="none" strike="noStrike" kern="1200" cap="none" spc="0" normalizeH="0" baseline="0" noProof="0" dirty="0">
                  <a:ln>
                    <a:noFill/>
                  </a:ln>
                  <a:solidFill>
                    <a:srgbClr val="002557"/>
                  </a:solidFill>
                  <a:effectLst/>
                  <a:uLnTx/>
                  <a:uFillTx/>
                  <a:latin typeface="Arial"/>
                  <a:ea typeface="+mn-ea"/>
                  <a:cs typeface="+mn-cs"/>
                </a:rPr>
                <a:t>–</a:t>
              </a:r>
              <a:r>
                <a:rPr kumimoji="0" lang="en-US" sz="1400" b="1" i="0" u="none" strike="noStrike" kern="0" cap="none" spc="0" normalizeH="0" baseline="0" noProof="0" dirty="0">
                  <a:ln>
                    <a:noFill/>
                  </a:ln>
                  <a:solidFill>
                    <a:srgbClr val="002557"/>
                  </a:solidFill>
                  <a:effectLst/>
                  <a:uLnTx/>
                  <a:uFillTx/>
                  <a:latin typeface="Arial"/>
                  <a:ea typeface="+mn-ea"/>
                  <a:cs typeface="Arial"/>
                  <a:sym typeface="Arial"/>
                </a:rPr>
                <a:t>) breast cancer that progressed </a:t>
              </a:r>
              <a:r>
                <a:rPr kumimoji="0" lang="en-US" sz="1400" b="1" i="0" u="none" strike="noStrike" kern="0" cap="none" spc="0" normalizeH="0" baseline="0" noProof="0" dirty="0" err="1">
                  <a:ln>
                    <a:noFill/>
                  </a:ln>
                  <a:solidFill>
                    <a:srgbClr val="002557"/>
                  </a:solidFill>
                  <a:effectLst/>
                  <a:uLnTx/>
                  <a:uFillTx/>
                  <a:latin typeface="Arial"/>
                  <a:ea typeface="+mn-ea"/>
                  <a:cs typeface="Arial"/>
                  <a:sym typeface="Arial"/>
                </a:rPr>
                <a:t>after</a:t>
              </a:r>
              <a:r>
                <a:rPr kumimoji="0" lang="en-US" sz="1400" b="1" i="0" u="none" strike="noStrike" kern="0" cap="none" spc="0" normalizeH="0" baseline="30000" noProof="0" dirty="0" err="1">
                  <a:ln>
                    <a:noFill/>
                  </a:ln>
                  <a:solidFill>
                    <a:srgbClr val="002557"/>
                  </a:solidFill>
                  <a:effectLst/>
                  <a:uLnTx/>
                  <a:uFillTx/>
                  <a:latin typeface="Arial"/>
                  <a:ea typeface="+mn-ea"/>
                  <a:cs typeface="Arial"/>
                  <a:sym typeface="Arial"/>
                </a:rPr>
                <a:t>a,b</a:t>
              </a:r>
              <a:r>
                <a:rPr kumimoji="0" lang="en-US" sz="1400" b="1" i="0" u="none" strike="noStrike" kern="0" cap="none" spc="0" normalizeH="0" baseline="0" noProof="0" dirty="0">
                  <a:ln>
                    <a:noFill/>
                  </a:ln>
                  <a:solidFill>
                    <a:srgbClr val="002557"/>
                  </a:solidFill>
                  <a:effectLst/>
                  <a:uLnTx/>
                  <a:uFillTx/>
                  <a:latin typeface="Arial"/>
                  <a:ea typeface="+mn-ea"/>
                  <a:cs typeface="Arial"/>
                  <a:sym typeface="Arial"/>
                </a:rPr>
                <a:t>:</a:t>
              </a:r>
              <a:endParaRPr kumimoji="0" lang="en-US" sz="1400" b="1" i="0" u="none" strike="sngStrike" kern="0" cap="none" spc="0" normalizeH="0" baseline="0" noProof="0" dirty="0">
                <a:ln>
                  <a:noFill/>
                </a:ln>
                <a:solidFill>
                  <a:srgbClr val="002557"/>
                </a:solidFill>
                <a:effectLst/>
                <a:uLnTx/>
                <a:uFillTx/>
                <a:latin typeface="Arial"/>
                <a:ea typeface="+mn-ea"/>
                <a:cs typeface="Arial"/>
                <a:sym typeface="Arial"/>
              </a:endParaRPr>
            </a:p>
            <a:p>
              <a:pPr marL="115885" marR="0" lvl="0" indent="0" algn="l" defTabSz="914377"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002557"/>
                </a:solidFill>
                <a:effectLst/>
                <a:uLnTx/>
                <a:uFillTx/>
                <a:latin typeface="Arial"/>
                <a:ea typeface="+mn-ea"/>
                <a:cs typeface="Arial"/>
                <a:sym typeface="Arial"/>
              </a:endParaRPr>
            </a:p>
            <a:p>
              <a:pPr marL="231769" marR="0" lvl="1" indent="-115885" algn="l" defTabSz="914377" rtl="0" eaLnBrk="1" fontAlgn="auto" latinLnBrk="0" hangingPunct="1">
                <a:lnSpc>
                  <a:spcPct val="100000"/>
                </a:lnSpc>
                <a:spcBef>
                  <a:spcPts val="600"/>
                </a:spcBef>
                <a:spcAft>
                  <a:spcPts val="0"/>
                </a:spcAft>
                <a:buClr>
                  <a:srgbClr val="00B05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2557"/>
                  </a:solidFill>
                  <a:effectLst/>
                  <a:uLnTx/>
                  <a:uFillTx/>
                  <a:latin typeface="Arial"/>
                  <a:ea typeface="+mn-ea"/>
                  <a:cs typeface="Arial"/>
                  <a:sym typeface="Arial"/>
                </a:rPr>
                <a:t>At least 1 endocrine therapy, </a:t>
              </a:r>
              <a:r>
                <a:rPr kumimoji="0" lang="en-US" sz="1400" b="0" i="0" u="none" strike="noStrike" kern="0" cap="none" spc="0" normalizeH="0" baseline="0" noProof="0" dirty="0" err="1">
                  <a:ln>
                    <a:noFill/>
                  </a:ln>
                  <a:solidFill>
                    <a:srgbClr val="002557"/>
                  </a:solidFill>
                  <a:effectLst/>
                  <a:uLnTx/>
                  <a:uFillTx/>
                  <a:latin typeface="Arial"/>
                  <a:ea typeface="+mn-ea"/>
                  <a:cs typeface="Arial"/>
                  <a:sym typeface="Arial"/>
                </a:rPr>
                <a:t>taxane</a:t>
              </a:r>
              <a:r>
                <a:rPr kumimoji="0" lang="en-US" sz="1400" b="0" i="0" u="none" strike="noStrike" kern="0" cap="none" spc="0" normalizeH="0" baseline="0" noProof="0" dirty="0">
                  <a:ln>
                    <a:noFill/>
                  </a:ln>
                  <a:solidFill>
                    <a:srgbClr val="002557"/>
                  </a:solidFill>
                  <a:effectLst/>
                  <a:uLnTx/>
                  <a:uFillTx/>
                  <a:latin typeface="Arial"/>
                  <a:ea typeface="+mn-ea"/>
                  <a:cs typeface="Arial"/>
                  <a:sym typeface="Arial"/>
                </a:rPr>
                <a:t>, and CDK4/6 inhibitor in any setting</a:t>
              </a:r>
            </a:p>
            <a:p>
              <a:pPr marL="231769" marR="0" lvl="1" indent="-115885" algn="l" defTabSz="914377" rtl="0" eaLnBrk="1" fontAlgn="auto" latinLnBrk="0" hangingPunct="1">
                <a:lnSpc>
                  <a:spcPct val="100000"/>
                </a:lnSpc>
                <a:spcBef>
                  <a:spcPts val="600"/>
                </a:spcBef>
                <a:spcAft>
                  <a:spcPts val="0"/>
                </a:spcAft>
                <a:buClr>
                  <a:srgbClr val="00B05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2557"/>
                  </a:solidFill>
                  <a:effectLst/>
                  <a:uLnTx/>
                  <a:uFillTx/>
                  <a:latin typeface="Arial"/>
                  <a:ea typeface="+mn-ea"/>
                  <a:cs typeface="Arial"/>
                  <a:sym typeface="Arial"/>
                </a:rPr>
                <a:t>At least 2, but no more than 4, lines of chemotherapy for metastatic disease</a:t>
              </a:r>
              <a:endParaRPr kumimoji="0" lang="en-US" sz="1400" b="0" i="0" u="none" strike="sngStrike" kern="0" cap="none" spc="0" normalizeH="0" baseline="30000" noProof="0" dirty="0">
                <a:ln>
                  <a:noFill/>
                </a:ln>
                <a:solidFill>
                  <a:srgbClr val="002557"/>
                </a:solidFill>
                <a:effectLst/>
                <a:uLnTx/>
                <a:uFillTx/>
                <a:latin typeface="Arial"/>
                <a:ea typeface="+mn-ea"/>
                <a:cs typeface="Arial"/>
                <a:sym typeface="Arial"/>
              </a:endParaRPr>
            </a:p>
            <a:p>
              <a:pPr marL="231769" marR="0" lvl="1" indent="-115885" algn="l" defTabSz="914377" rtl="0" eaLnBrk="1" fontAlgn="auto" latinLnBrk="0" hangingPunct="1">
                <a:lnSpc>
                  <a:spcPct val="100000"/>
                </a:lnSpc>
                <a:spcBef>
                  <a:spcPts val="600"/>
                </a:spcBef>
                <a:spcAft>
                  <a:spcPts val="0"/>
                </a:spcAft>
                <a:buClr>
                  <a:srgbClr val="00B05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2557"/>
                  </a:solidFill>
                  <a:effectLst/>
                  <a:uLnTx/>
                  <a:uFillTx/>
                  <a:latin typeface="Arial"/>
                  <a:ea typeface="+mn-ea"/>
                  <a:cs typeface="Arial"/>
                  <a:sym typeface="Arial"/>
                </a:rPr>
                <a:t>Measurable disease by </a:t>
              </a:r>
              <a:br>
                <a:rPr kumimoji="0" lang="en-US" sz="1400" b="0" i="0" u="none" strike="noStrike" kern="0" cap="none" spc="0" normalizeH="0" baseline="0" noProof="0" dirty="0">
                  <a:ln>
                    <a:noFill/>
                  </a:ln>
                  <a:solidFill>
                    <a:srgbClr val="002557"/>
                  </a:solidFill>
                  <a:effectLst/>
                  <a:uLnTx/>
                  <a:uFillTx/>
                  <a:latin typeface="Arial"/>
                  <a:ea typeface="+mn-ea"/>
                  <a:cs typeface="Arial"/>
                  <a:sym typeface="Arial"/>
                </a:rPr>
              </a:br>
              <a:r>
                <a:rPr kumimoji="0" lang="en-US" sz="1400" b="0" i="0" u="none" strike="noStrike" kern="0" cap="none" spc="0" normalizeH="0" baseline="0" noProof="0" dirty="0">
                  <a:ln>
                    <a:noFill/>
                  </a:ln>
                  <a:solidFill>
                    <a:srgbClr val="002557"/>
                  </a:solidFill>
                  <a:effectLst/>
                  <a:uLnTx/>
                  <a:uFillTx/>
                  <a:latin typeface="Arial"/>
                  <a:ea typeface="+mn-ea"/>
                  <a:cs typeface="Arial"/>
                  <a:sym typeface="Arial"/>
                </a:rPr>
                <a:t>RECIST 1.1</a:t>
              </a:r>
            </a:p>
            <a:p>
              <a:pPr marL="115884" marR="0" lvl="1"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2557"/>
                </a:solidFill>
                <a:effectLst/>
                <a:uLnTx/>
                <a:uFillTx/>
                <a:latin typeface="Arial"/>
                <a:ea typeface="+mn-ea"/>
                <a:cs typeface="Arial"/>
                <a:sym typeface="Arial"/>
              </a:endParaRPr>
            </a:p>
            <a:p>
              <a:pPr marL="115884" marR="0" lvl="1"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557"/>
                  </a:solidFill>
                  <a:effectLst/>
                  <a:uLnTx/>
                  <a:uFillTx/>
                  <a:latin typeface="Arial"/>
                  <a:ea typeface="+mn-ea"/>
                  <a:cs typeface="Arial"/>
                  <a:sym typeface="Arial"/>
                </a:rPr>
                <a:t>N = 543</a:t>
              </a:r>
            </a:p>
          </p:txBody>
        </p:sp>
        <p:cxnSp>
          <p:nvCxnSpPr>
            <p:cNvPr id="19" name="Elbow Connector 30">
              <a:extLst>
                <a:ext uri="{FF2B5EF4-FFF2-40B4-BE49-F238E27FC236}">
                  <a16:creationId xmlns:a16="http://schemas.microsoft.com/office/drawing/2014/main" id="{79DB42AA-2988-18DE-B8FC-BF61C1F03A51}"/>
                </a:ext>
              </a:extLst>
            </p:cNvPr>
            <p:cNvCxnSpPr>
              <a:cxnSpLocks/>
            </p:cNvCxnSpPr>
            <p:nvPr/>
          </p:nvCxnSpPr>
          <p:spPr>
            <a:xfrm>
              <a:off x="9470981" y="1936494"/>
              <a:ext cx="605919" cy="591382"/>
            </a:xfrm>
            <a:prstGeom prst="bentConnector3">
              <a:avLst>
                <a:gd name="adj1" fmla="val 50000"/>
              </a:avLst>
            </a:prstGeom>
            <a:noFill/>
            <a:ln w="28575" cap="flat" cmpd="sng" algn="ctr">
              <a:solidFill>
                <a:srgbClr val="000000"/>
              </a:solidFill>
              <a:prstDash val="solid"/>
              <a:miter lim="800000"/>
              <a:tailEnd type="triangle"/>
            </a:ln>
            <a:effectLst/>
          </p:spPr>
        </p:cxnSp>
        <p:sp>
          <p:nvSpPr>
            <p:cNvPr id="20" name="Rectangle 19">
              <a:extLst>
                <a:ext uri="{FF2B5EF4-FFF2-40B4-BE49-F238E27FC236}">
                  <a16:creationId xmlns:a16="http://schemas.microsoft.com/office/drawing/2014/main" id="{F219FB7E-1A96-FE46-79EB-D1CCD5CE1003}"/>
                </a:ext>
              </a:extLst>
            </p:cNvPr>
            <p:cNvSpPr/>
            <p:nvPr/>
          </p:nvSpPr>
          <p:spPr>
            <a:xfrm>
              <a:off x="10076900" y="1111259"/>
              <a:ext cx="1655179" cy="2832446"/>
            </a:xfrm>
            <a:prstGeom prst="rect">
              <a:avLst/>
            </a:prstGeom>
            <a:solidFill>
              <a:schemeClr val="bg1"/>
            </a:solidFill>
            <a:ln>
              <a:solidFill>
                <a:schemeClr val="tx1"/>
              </a:solidFill>
            </a:ln>
            <a:effectLst/>
          </p:spPr>
          <p:txBody>
            <a:bodyPr wrap="square" lIns="182880" anchor="ctr">
              <a:noAutofit/>
            </a:bodyPr>
            <a:lstStyle/>
            <a:p>
              <a:pPr marL="0" marR="0" lvl="0" indent="0" algn="l" defTabSz="914377" rtl="0" eaLnBrk="1" fontAlgn="auto" latinLnBrk="0" hangingPunct="1">
                <a:lnSpc>
                  <a:spcPct val="100000"/>
                </a:lnSpc>
                <a:spcBef>
                  <a:spcPct val="10000"/>
                </a:spcBef>
                <a:spcAft>
                  <a:spcPts val="600"/>
                </a:spcAft>
                <a:buClrTx/>
                <a:buSzTx/>
                <a:buFontTx/>
                <a:buNone/>
                <a:tabLst/>
                <a:defRPr/>
              </a:pPr>
              <a:r>
                <a:rPr kumimoji="0" lang="en-US" altLang="en-US" sz="1400" b="1" i="0" u="sng" strike="noStrike" kern="0" cap="none" spc="0" normalizeH="0" baseline="0" noProof="0">
                  <a:ln>
                    <a:noFill/>
                  </a:ln>
                  <a:solidFill>
                    <a:srgbClr val="002557"/>
                  </a:solidFill>
                  <a:effectLst/>
                  <a:uLnTx/>
                  <a:uFillTx/>
                  <a:latin typeface="Arial"/>
                  <a:ea typeface="MS PGothic" pitchFamily="50" charset="-128"/>
                  <a:cs typeface="Arial" panose="020B0604020202020204" pitchFamily="34" charset="0"/>
                  <a:sym typeface="Arial"/>
                </a:rPr>
                <a:t>End points</a:t>
              </a:r>
            </a:p>
            <a:p>
              <a:pPr marL="0" marR="0" lvl="0" indent="0" algn="l" defTabSz="914377" rtl="0" eaLnBrk="1" fontAlgn="auto" latinLnBrk="0" hangingPunct="1">
                <a:lnSpc>
                  <a:spcPct val="100000"/>
                </a:lnSpc>
                <a:spcBef>
                  <a:spcPct val="10000"/>
                </a:spcBef>
                <a:spcAft>
                  <a:spcPct val="10000"/>
                </a:spcAft>
                <a:buClrTx/>
                <a:buSzTx/>
                <a:buFontTx/>
                <a:buNone/>
                <a:tabLst/>
                <a:defRPr/>
              </a:pPr>
              <a:r>
                <a:rPr kumimoji="0" lang="en-US" altLang="en-US" sz="1400" b="1" i="0" u="none" strike="noStrike" kern="0" cap="none" spc="0" normalizeH="0" baseline="0" noProof="0">
                  <a:ln>
                    <a:noFill/>
                  </a:ln>
                  <a:solidFill>
                    <a:srgbClr val="002557"/>
                  </a:solidFill>
                  <a:effectLst/>
                  <a:uLnTx/>
                  <a:uFillTx/>
                  <a:latin typeface="Arial"/>
                  <a:ea typeface="MS PGothic" pitchFamily="50" charset="-128"/>
                  <a:cs typeface="Arial" panose="020B0604020202020204" pitchFamily="34" charset="0"/>
                  <a:sym typeface="Arial"/>
                </a:rPr>
                <a:t>Primary </a:t>
              </a:r>
            </a:p>
            <a:p>
              <a:pPr marL="171446" marR="0" lvl="0" indent="-171446" algn="l" defTabSz="914377" rtl="0" eaLnBrk="1" fontAlgn="auto" latinLnBrk="0" hangingPunct="1">
                <a:lnSpc>
                  <a:spcPct val="100000"/>
                </a:lnSpc>
                <a:spcBef>
                  <a:spcPct val="10000"/>
                </a:spcBef>
                <a:spcAft>
                  <a:spcPct val="10000"/>
                </a:spcAft>
                <a:buClrTx/>
                <a:buSzTx/>
                <a:buFont typeface="Arial" panose="020B0604020202020204" pitchFamily="34" charset="0"/>
                <a:buChar char="•"/>
                <a:tabLst/>
                <a:defRPr/>
              </a:pPr>
              <a:r>
                <a:rPr kumimoji="0" lang="en-US" altLang="en-US" sz="1200" b="0" i="0" u="none" strike="noStrike" kern="0" cap="none" spc="0" normalizeH="0" baseline="0" noProof="0">
                  <a:ln>
                    <a:noFill/>
                  </a:ln>
                  <a:solidFill>
                    <a:srgbClr val="002557"/>
                  </a:solidFill>
                  <a:effectLst/>
                  <a:uLnTx/>
                  <a:uFillTx/>
                  <a:latin typeface="Arial"/>
                  <a:ea typeface="MS PGothic" pitchFamily="50" charset="-128"/>
                  <a:cs typeface="Arial" panose="020B0604020202020204" pitchFamily="34" charset="0"/>
                  <a:sym typeface="Arial"/>
                </a:rPr>
                <a:t>PFS by BICR</a:t>
              </a:r>
            </a:p>
            <a:p>
              <a:pPr marL="0" marR="0" lvl="0" indent="0" algn="l" defTabSz="914377" rtl="0" eaLnBrk="1" fontAlgn="auto" latinLnBrk="0" hangingPunct="1">
                <a:lnSpc>
                  <a:spcPct val="100000"/>
                </a:lnSpc>
                <a:spcBef>
                  <a:spcPct val="10000"/>
                </a:spcBef>
                <a:spcAft>
                  <a:spcPct val="10000"/>
                </a:spcAft>
                <a:buClrTx/>
                <a:buSzTx/>
                <a:buFontTx/>
                <a:buNone/>
                <a:tabLst/>
                <a:defRPr/>
              </a:pPr>
              <a:r>
                <a:rPr kumimoji="0" lang="en-US" altLang="en-US" sz="1400" b="1" i="0" u="none" strike="noStrike" kern="0" cap="none" spc="0" normalizeH="0" baseline="0" noProof="0">
                  <a:ln>
                    <a:noFill/>
                  </a:ln>
                  <a:solidFill>
                    <a:srgbClr val="002557"/>
                  </a:solidFill>
                  <a:effectLst/>
                  <a:uLnTx/>
                  <a:uFillTx/>
                  <a:latin typeface="Arial"/>
                  <a:ea typeface="MS PGothic" pitchFamily="50" charset="-128"/>
                  <a:cs typeface="Arial" panose="020B0604020202020204" pitchFamily="34" charset="0"/>
                  <a:sym typeface="Arial"/>
                </a:rPr>
                <a:t>Secondary </a:t>
              </a:r>
              <a:endParaRPr kumimoji="0" lang="en-US" altLang="en-US" sz="1400" b="0" i="0" u="none" strike="noStrike" kern="0" cap="none" spc="0" normalizeH="0" baseline="0" noProof="0">
                <a:ln>
                  <a:noFill/>
                </a:ln>
                <a:solidFill>
                  <a:srgbClr val="002557"/>
                </a:solidFill>
                <a:effectLst/>
                <a:uLnTx/>
                <a:uFillTx/>
                <a:latin typeface="Arial"/>
                <a:ea typeface="HGP創英角ｺﾞｼｯｸUB"/>
                <a:cs typeface="Arial" panose="020B0604020202020204" pitchFamily="34" charset="0"/>
                <a:sym typeface="Arial"/>
              </a:endParaRPr>
            </a:p>
            <a:p>
              <a:pPr marL="171446" marR="0" lvl="0" indent="-171446" algn="l" defTabSz="91437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200" b="0" i="0" u="none" strike="noStrike" kern="0" cap="none" spc="0" normalizeH="0" baseline="0" noProof="0">
                  <a:ln>
                    <a:noFill/>
                  </a:ln>
                  <a:solidFill>
                    <a:srgbClr val="002557"/>
                  </a:solidFill>
                  <a:effectLst/>
                  <a:uLnTx/>
                  <a:uFillTx/>
                  <a:latin typeface="Arial"/>
                  <a:ea typeface="MS PGothic" pitchFamily="50" charset="-128"/>
                  <a:cs typeface="Arial" panose="020B0604020202020204" pitchFamily="34" charset="0"/>
                  <a:sym typeface="Arial"/>
                </a:rPr>
                <a:t>OS</a:t>
              </a:r>
            </a:p>
            <a:p>
              <a:pPr marL="171446" marR="0" lvl="0" indent="-171446" algn="l" defTabSz="91437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200" b="0" i="0" u="none" strike="noStrike" kern="0" cap="none" spc="0" normalizeH="0" baseline="0" noProof="0">
                  <a:ln>
                    <a:noFill/>
                  </a:ln>
                  <a:solidFill>
                    <a:srgbClr val="002557"/>
                  </a:solidFill>
                  <a:effectLst/>
                  <a:uLnTx/>
                  <a:uFillTx/>
                  <a:latin typeface="Arial"/>
                  <a:ea typeface="MS PGothic" pitchFamily="50" charset="-128"/>
                  <a:cs typeface="Arial" panose="020B0604020202020204" pitchFamily="34" charset="0"/>
                  <a:sym typeface="Arial"/>
                </a:rPr>
                <a:t>ORR, DoR, CBR </a:t>
              </a:r>
              <a:br>
                <a:rPr kumimoji="0" lang="en-US" altLang="en-US" sz="1200" b="0" i="0" u="none" strike="noStrike" kern="0" cap="none" spc="0" normalizeH="0" baseline="0" noProof="0">
                  <a:ln>
                    <a:noFill/>
                  </a:ln>
                  <a:solidFill>
                    <a:srgbClr val="002557"/>
                  </a:solidFill>
                  <a:effectLst/>
                  <a:uLnTx/>
                  <a:uFillTx/>
                  <a:latin typeface="Arial"/>
                  <a:ea typeface="MS PGothic" pitchFamily="50" charset="-128"/>
                  <a:cs typeface="Arial" panose="020B0604020202020204" pitchFamily="34" charset="0"/>
                  <a:sym typeface="Arial"/>
                </a:rPr>
              </a:br>
              <a:r>
                <a:rPr kumimoji="0" lang="en-US" altLang="en-US" sz="1200" b="0" i="0" u="none" strike="noStrike" kern="0" cap="none" spc="0" normalizeH="0" baseline="0" noProof="0">
                  <a:ln>
                    <a:noFill/>
                  </a:ln>
                  <a:solidFill>
                    <a:srgbClr val="002557"/>
                  </a:solidFill>
                  <a:effectLst/>
                  <a:uLnTx/>
                  <a:uFillTx/>
                  <a:latin typeface="Arial"/>
                  <a:ea typeface="MS PGothic" pitchFamily="50" charset="-128"/>
                  <a:cs typeface="Arial" panose="020B0604020202020204" pitchFamily="34" charset="0"/>
                  <a:sym typeface="Arial"/>
                </a:rPr>
                <a:t>by LIR, and BICR</a:t>
              </a:r>
            </a:p>
            <a:p>
              <a:pPr marL="171446" marR="0" lvl="0" indent="-171446" algn="l" defTabSz="91437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200" b="0" i="0" u="none" strike="noStrike" kern="0" cap="none" spc="0" normalizeH="0" baseline="0" noProof="0">
                  <a:ln>
                    <a:noFill/>
                  </a:ln>
                  <a:solidFill>
                    <a:srgbClr val="002557"/>
                  </a:solidFill>
                  <a:effectLst/>
                  <a:uLnTx/>
                  <a:uFillTx/>
                  <a:latin typeface="Arial"/>
                  <a:ea typeface="MS PGothic" pitchFamily="50" charset="-128"/>
                  <a:cs typeface="Arial" panose="020B0604020202020204" pitchFamily="34" charset="0"/>
                  <a:sym typeface="Arial"/>
                </a:rPr>
                <a:t>PRO</a:t>
              </a:r>
            </a:p>
            <a:p>
              <a:pPr marL="171446" marR="0" lvl="0" indent="-171446" algn="l" defTabSz="91437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200" b="0" i="0" u="none" strike="noStrike" kern="0" cap="none" spc="0" normalizeH="0" baseline="0" noProof="0">
                  <a:ln>
                    <a:noFill/>
                  </a:ln>
                  <a:solidFill>
                    <a:srgbClr val="002557"/>
                  </a:solidFill>
                  <a:effectLst/>
                  <a:uLnTx/>
                  <a:uFillTx/>
                  <a:latin typeface="Arial"/>
                  <a:ea typeface="MS PGothic" pitchFamily="50" charset="-128"/>
                  <a:cs typeface="Arial" panose="020B0604020202020204" pitchFamily="34" charset="0"/>
                  <a:sym typeface="Arial"/>
                </a:rPr>
                <a:t>Safety</a:t>
              </a:r>
            </a:p>
            <a:p>
              <a:pPr marL="0" marR="0" lvl="0" indent="0" algn="l" defTabSz="914377" rtl="0" eaLnBrk="1" fontAlgn="auto" latinLnBrk="0" hangingPunct="1">
                <a:lnSpc>
                  <a:spcPct val="100000"/>
                </a:lnSpc>
                <a:spcBef>
                  <a:spcPct val="10000"/>
                </a:spcBef>
                <a:spcAft>
                  <a:spcPct val="10000"/>
                </a:spcAft>
                <a:buClrTx/>
                <a:buSzTx/>
                <a:buFontTx/>
                <a:buNone/>
                <a:tabLst/>
                <a:defRPr/>
              </a:pPr>
              <a:r>
                <a:rPr kumimoji="0" lang="en-US" altLang="en-US" sz="1200" b="1" i="0" u="none" strike="noStrike" kern="0" cap="none" spc="0" normalizeH="0" baseline="0" noProof="0">
                  <a:ln>
                    <a:noFill/>
                  </a:ln>
                  <a:solidFill>
                    <a:srgbClr val="002557"/>
                  </a:solidFill>
                  <a:effectLst/>
                  <a:uLnTx/>
                  <a:uFillTx/>
                  <a:latin typeface="Arial"/>
                  <a:ea typeface="MS PGothic" pitchFamily="50" charset="-128"/>
                  <a:cs typeface="Arial" panose="020B0604020202020204" pitchFamily="34" charset="0"/>
                  <a:sym typeface="Arial"/>
                </a:rPr>
                <a:t>Exploratory </a:t>
              </a:r>
              <a:endParaRPr kumimoji="0" lang="en-US" altLang="en-US" sz="1200" b="0" i="0" u="none" strike="noStrike" kern="0" cap="none" spc="0" normalizeH="0" baseline="0" noProof="0">
                <a:ln>
                  <a:noFill/>
                </a:ln>
                <a:solidFill>
                  <a:srgbClr val="002557"/>
                </a:solidFill>
                <a:effectLst/>
                <a:uLnTx/>
                <a:uFillTx/>
                <a:latin typeface="Arial"/>
                <a:ea typeface="HGP創英角ｺﾞｼｯｸUB"/>
                <a:cs typeface="Arial" panose="020B0604020202020204" pitchFamily="34" charset="0"/>
                <a:sym typeface="Arial"/>
              </a:endParaRPr>
            </a:p>
            <a:p>
              <a:pPr marL="171446" marR="0" lvl="0" indent="-171446" algn="l" defTabSz="91437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100" b="0" i="0" u="none" strike="noStrike" kern="0" cap="none" spc="0" normalizeH="0" baseline="0" noProof="0">
                  <a:ln>
                    <a:noFill/>
                  </a:ln>
                  <a:solidFill>
                    <a:srgbClr val="002557"/>
                  </a:solidFill>
                  <a:effectLst/>
                  <a:uLnTx/>
                  <a:uFillTx/>
                  <a:latin typeface="Arial"/>
                  <a:ea typeface="MS PGothic" pitchFamily="50" charset="-128"/>
                  <a:cs typeface="Arial" panose="020B0604020202020204" pitchFamily="34" charset="0"/>
                  <a:sym typeface="Arial"/>
                </a:rPr>
                <a:t>OS by HER2 IHC </a:t>
              </a:r>
              <a:r>
                <a:rPr kumimoji="0" lang="en-US" altLang="en-US" sz="1100" b="0" i="0" u="none" strike="noStrike" kern="0" cap="none" spc="0" normalizeH="0" baseline="0" noProof="0" err="1">
                  <a:ln>
                    <a:noFill/>
                  </a:ln>
                  <a:solidFill>
                    <a:srgbClr val="002557"/>
                  </a:solidFill>
                  <a:effectLst/>
                  <a:uLnTx/>
                  <a:uFillTx/>
                  <a:latin typeface="Arial"/>
                  <a:ea typeface="MS PGothic" pitchFamily="50" charset="-128"/>
                  <a:cs typeface="Arial" panose="020B0604020202020204" pitchFamily="34" charset="0"/>
                  <a:sym typeface="Arial"/>
                </a:rPr>
                <a:t>status</a:t>
              </a:r>
              <a:r>
                <a:rPr kumimoji="0" lang="en-US" altLang="en-US" sz="1100" b="0" i="0" u="none" strike="noStrike" kern="0" cap="none" spc="0" normalizeH="0" baseline="30000" noProof="0" err="1">
                  <a:ln>
                    <a:noFill/>
                  </a:ln>
                  <a:solidFill>
                    <a:srgbClr val="002557"/>
                  </a:solidFill>
                  <a:effectLst/>
                  <a:uLnTx/>
                  <a:uFillTx/>
                  <a:latin typeface="Arial"/>
                  <a:ea typeface="MS PGothic" pitchFamily="50" charset="-128"/>
                  <a:cs typeface="Arial" panose="020B0604020202020204" pitchFamily="34" charset="0"/>
                  <a:sym typeface="Arial"/>
                </a:rPr>
                <a:t>d</a:t>
              </a:r>
              <a:endParaRPr kumimoji="0" lang="en-US" altLang="en-US" sz="1100" b="0" i="0" u="none" strike="noStrike" kern="0" cap="none" spc="0" normalizeH="0" baseline="0" noProof="0">
                <a:ln>
                  <a:noFill/>
                </a:ln>
                <a:solidFill>
                  <a:srgbClr val="002557"/>
                </a:solidFill>
                <a:effectLst/>
                <a:uLnTx/>
                <a:uFillTx/>
                <a:latin typeface="Arial"/>
                <a:ea typeface="MS PGothic" pitchFamily="50" charset="-128"/>
                <a:cs typeface="Arial" panose="020B0604020202020204" pitchFamily="34" charset="0"/>
                <a:sym typeface="Arial"/>
              </a:endParaRPr>
            </a:p>
          </p:txBody>
        </p:sp>
      </p:grpSp>
      <p:cxnSp>
        <p:nvCxnSpPr>
          <p:cNvPr id="4" name="Elbow Connector 30">
            <a:extLst>
              <a:ext uri="{FF2B5EF4-FFF2-40B4-BE49-F238E27FC236}">
                <a16:creationId xmlns:a16="http://schemas.microsoft.com/office/drawing/2014/main" id="{07886B53-16FB-51CC-19D5-D91683C012E3}"/>
              </a:ext>
            </a:extLst>
          </p:cNvPr>
          <p:cNvCxnSpPr>
            <a:cxnSpLocks/>
          </p:cNvCxnSpPr>
          <p:nvPr/>
        </p:nvCxnSpPr>
        <p:spPr>
          <a:xfrm flipV="1">
            <a:off x="8976326" y="3120468"/>
            <a:ext cx="605919" cy="591382"/>
          </a:xfrm>
          <a:prstGeom prst="bentConnector3">
            <a:avLst>
              <a:gd name="adj1" fmla="val 50000"/>
            </a:avLst>
          </a:prstGeom>
          <a:noFill/>
          <a:ln w="28575" cap="flat" cmpd="sng" algn="ctr">
            <a:solidFill>
              <a:srgbClr val="000000"/>
            </a:solidFill>
            <a:prstDash val="solid"/>
            <a:miter lim="800000"/>
            <a:tailEnd type="triangle"/>
          </a:ln>
          <a:effectLst/>
        </p:spPr>
      </p:cxnSp>
      <p:sp>
        <p:nvSpPr>
          <p:cNvPr id="23" name="TextBox 22">
            <a:extLst>
              <a:ext uri="{FF2B5EF4-FFF2-40B4-BE49-F238E27FC236}">
                <a16:creationId xmlns:a16="http://schemas.microsoft.com/office/drawing/2014/main" id="{C8E79234-FDB9-4D18-88D9-9D9331E96EDA}"/>
              </a:ext>
            </a:extLst>
          </p:cNvPr>
          <p:cNvSpPr txBox="1"/>
          <p:nvPr/>
        </p:nvSpPr>
        <p:spPr>
          <a:xfrm>
            <a:off x="65676" y="6532358"/>
            <a:ext cx="48909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C6CAC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0" i="0" u="none" strike="noStrike" kern="1200" cap="none" spc="0" normalizeH="0" baseline="0" noProof="0">
              <a:ln>
                <a:noFill/>
              </a:ln>
              <a:solidFill>
                <a:srgbClr val="C6CAC6"/>
              </a:solidFill>
              <a:effectLst/>
              <a:uLnTx/>
              <a:uFillTx/>
              <a:latin typeface="Arial"/>
              <a:ea typeface="+mn-ea"/>
              <a:cs typeface="+mn-cs"/>
            </a:endParaRPr>
          </a:p>
        </p:txBody>
      </p:sp>
      <p:sp>
        <p:nvSpPr>
          <p:cNvPr id="25" name="Footer Placeholder 29">
            <a:extLst>
              <a:ext uri="{FF2B5EF4-FFF2-40B4-BE49-F238E27FC236}">
                <a16:creationId xmlns:a16="http://schemas.microsoft.com/office/drawing/2014/main" id="{301D1E7C-747F-405D-882B-30F62F623848}"/>
              </a:ext>
            </a:extLst>
          </p:cNvPr>
          <p:cNvSpPr txBox="1">
            <a:spLocks/>
          </p:cNvSpPr>
          <p:nvPr/>
        </p:nvSpPr>
        <p:spPr>
          <a:xfrm>
            <a:off x="310225" y="5932793"/>
            <a:ext cx="11371664" cy="644451"/>
          </a:xfrm>
          <a:prstGeom prst="rect">
            <a:avLst/>
          </a:prstGeom>
        </p:spPr>
        <p:txBody>
          <a:bodyPr vert="horz" lIns="0" tIns="45720" rIns="0" bIns="45720" rtlCol="0" anchor="b"/>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565B"/>
                </a:solidFill>
                <a:effectLst/>
                <a:uLnTx/>
                <a:uFillTx/>
                <a:latin typeface="Arial"/>
                <a:ea typeface="+mn-ea"/>
                <a:cs typeface="Arial" panose="020B0604020202020204" pitchFamily="34" charset="0"/>
              </a:rPr>
              <a:t>ASCO/CAP, American Society of Clinical Oncology/College of American Pathologists; BICR, blinded independent central review; CBR, clinical benefit rate; CDK, cyclin-dependent kinase; </a:t>
            </a:r>
            <a:r>
              <a:rPr kumimoji="0" lang="en-US" sz="900" b="0" i="0" u="none" strike="noStrike" kern="1200" cap="none" spc="0" normalizeH="0" baseline="0" noProof="0" dirty="0" err="1">
                <a:ln>
                  <a:noFill/>
                </a:ln>
                <a:solidFill>
                  <a:srgbClr val="54565B"/>
                </a:solidFill>
                <a:effectLst/>
                <a:uLnTx/>
                <a:uFillTx/>
                <a:latin typeface="Arial"/>
                <a:ea typeface="+mn-ea"/>
                <a:cs typeface="Arial" panose="020B0604020202020204" pitchFamily="34" charset="0"/>
              </a:rPr>
              <a:t>DoR</a:t>
            </a:r>
            <a:r>
              <a:rPr kumimoji="0" lang="en-US" sz="900" b="0" i="0" u="none" strike="noStrike" kern="1200" cap="none" spc="0" normalizeH="0" baseline="0" noProof="0" dirty="0">
                <a:ln>
                  <a:noFill/>
                </a:ln>
                <a:solidFill>
                  <a:srgbClr val="54565B"/>
                </a:solidFill>
                <a:effectLst/>
                <a:uLnTx/>
                <a:uFillTx/>
                <a:latin typeface="Arial"/>
                <a:ea typeface="+mn-ea"/>
                <a:cs typeface="Arial" panose="020B0604020202020204" pitchFamily="34" charset="0"/>
              </a:rPr>
              <a:t>, duration of response; HER2–, human epidermal growth factor receptor 2-negative; HR+, hormonal receptor-positive; IHC, immunohistochemistry; ISH, in situ hybridization; IV, intravenously; LIR, local investigator review; ORR, objective response rate; OS, overall survival; PFS, progression-free survival, PRO, patient-reported outcomes; R, randomized; RECIST, Response Evaluation Criteria in Solid Tumors.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a:ln>
                  <a:noFill/>
                </a:ln>
                <a:solidFill>
                  <a:srgbClr val="54565B"/>
                </a:solidFill>
                <a:effectLst/>
                <a:uLnTx/>
                <a:uFillTx/>
                <a:latin typeface="Arial"/>
                <a:ea typeface="+mn-ea"/>
                <a:cs typeface="Arial" panose="020B0604020202020204" pitchFamily="34" charset="0"/>
              </a:rPr>
              <a:t>a</a:t>
            </a:r>
            <a:r>
              <a:rPr kumimoji="0" lang="en-US" sz="900" b="0" i="0" u="none" strike="noStrike" kern="1200" cap="none" spc="0" normalizeH="0" baseline="0" noProof="0" dirty="0">
                <a:ln>
                  <a:noFill/>
                </a:ln>
                <a:solidFill>
                  <a:srgbClr val="54565B"/>
                </a:solidFill>
                <a:effectLst/>
                <a:uLnTx/>
                <a:uFillTx/>
                <a:latin typeface="Arial"/>
                <a:ea typeface="+mn-ea"/>
                <a:cs typeface="Arial" panose="020B0604020202020204" pitchFamily="34" charset="0"/>
              </a:rPr>
              <a:t>ClinicalTrials.gov. NCT03901339. </a:t>
            </a:r>
            <a:r>
              <a:rPr kumimoji="0" lang="en-US" sz="900" b="0" i="0" u="none" strike="noStrike" kern="1200" cap="none" spc="0" normalizeH="0" baseline="30000" noProof="0" dirty="0" err="1">
                <a:ln>
                  <a:noFill/>
                </a:ln>
                <a:solidFill>
                  <a:srgbClr val="54565B"/>
                </a:solidFill>
                <a:effectLst/>
                <a:uLnTx/>
                <a:uFillTx/>
                <a:latin typeface="Arial"/>
                <a:ea typeface="+mn-ea"/>
                <a:cs typeface="Arial" panose="020B0604020202020204" pitchFamily="34" charset="0"/>
              </a:rPr>
              <a:t>b</a:t>
            </a:r>
            <a:r>
              <a:rPr kumimoji="0" lang="en-US" sz="900" b="0" i="0" u="none" strike="noStrike" kern="1200" cap="none" spc="0" normalizeH="0" baseline="0" noProof="0" dirty="0" err="1">
                <a:ln>
                  <a:noFill/>
                </a:ln>
                <a:solidFill>
                  <a:srgbClr val="54565B"/>
                </a:solidFill>
                <a:effectLst/>
                <a:uLnTx/>
                <a:uFillTx/>
                <a:latin typeface="Arial"/>
                <a:ea typeface="+mn-ea"/>
                <a:cs typeface="Arial" panose="020B0604020202020204" pitchFamily="34" charset="0"/>
              </a:rPr>
              <a:t>Disease</a:t>
            </a:r>
            <a:r>
              <a:rPr kumimoji="0" lang="en-US" sz="900" b="0" i="0" u="none" strike="noStrike" kern="1200" cap="none" spc="0" normalizeH="0" baseline="0" noProof="0" dirty="0">
                <a:ln>
                  <a:noFill/>
                </a:ln>
                <a:solidFill>
                  <a:srgbClr val="54565B"/>
                </a:solidFill>
                <a:effectLst/>
                <a:uLnTx/>
                <a:uFillTx/>
                <a:latin typeface="Arial"/>
                <a:ea typeface="+mn-ea"/>
                <a:cs typeface="Arial" panose="020B0604020202020204" pitchFamily="34" charset="0"/>
              </a:rPr>
              <a:t> histology based on the ASCO/CAP criteria. </a:t>
            </a:r>
            <a:r>
              <a:rPr kumimoji="0" lang="en-US" sz="900" b="0" i="0" u="none" strike="noStrike" kern="1200" cap="none" spc="0" normalizeH="0" baseline="30000" noProof="0" dirty="0" err="1">
                <a:ln>
                  <a:noFill/>
                </a:ln>
                <a:solidFill>
                  <a:srgbClr val="54565B"/>
                </a:solidFill>
                <a:effectLst/>
                <a:uLnTx/>
                <a:uFillTx/>
                <a:latin typeface="Arial"/>
                <a:ea typeface="+mn-ea"/>
                <a:cs typeface="Arial" panose="020B0604020202020204" pitchFamily="34" charset="0"/>
              </a:rPr>
              <a:t>c</a:t>
            </a:r>
            <a:r>
              <a:rPr kumimoji="0" lang="en-US" sz="900" b="0" i="0" u="none" strike="noStrike" kern="1200" cap="none" spc="0" normalizeH="0" baseline="0" noProof="0" dirty="0" err="1">
                <a:ln>
                  <a:noFill/>
                </a:ln>
                <a:solidFill>
                  <a:srgbClr val="54565B"/>
                </a:solidFill>
                <a:effectLst/>
                <a:uLnTx/>
                <a:uFillTx/>
                <a:latin typeface="Arial"/>
                <a:ea typeface="+mn-ea"/>
                <a:cs typeface="Arial" panose="020B0604020202020204" pitchFamily="34" charset="0"/>
              </a:rPr>
              <a:t>Single</a:t>
            </a:r>
            <a:r>
              <a:rPr kumimoji="0" lang="en-US" sz="900" b="0" i="0" u="none" strike="noStrike" kern="1200" cap="none" spc="0" normalizeH="0" baseline="0" noProof="0" dirty="0">
                <a:ln>
                  <a:noFill/>
                </a:ln>
                <a:solidFill>
                  <a:srgbClr val="54565B"/>
                </a:solidFill>
                <a:effectLst/>
                <a:uLnTx/>
                <a:uFillTx/>
                <a:latin typeface="Arial"/>
                <a:ea typeface="+mn-ea"/>
                <a:cs typeface="Arial" panose="020B0604020202020204" pitchFamily="34" charset="0"/>
              </a:rPr>
              <a:t>-agent standard-of-care treatment of physician’s choice was specified prior to randomization by the investigator. </a:t>
            </a:r>
            <a:r>
              <a:rPr kumimoji="0" lang="en-US" sz="900" b="0" i="0" u="none" strike="noStrike" kern="1200" cap="none" spc="0" normalizeH="0" baseline="30000" noProof="0" dirty="0">
                <a:ln>
                  <a:noFill/>
                </a:ln>
                <a:solidFill>
                  <a:srgbClr val="54565B"/>
                </a:solidFill>
                <a:effectLst/>
                <a:uLnTx/>
                <a:uFillTx/>
                <a:latin typeface="Arial"/>
                <a:ea typeface="+mn-ea"/>
                <a:cs typeface="Arial" panose="020B0604020202020204" pitchFamily="34" charset="0"/>
              </a:rPr>
              <a:t>d</a:t>
            </a:r>
            <a:r>
              <a:rPr kumimoji="0" lang="en-US" sz="900" b="0" i="0" u="none" strike="noStrike" kern="1200" cap="none" spc="0" normalizeH="0" baseline="0" noProof="0" dirty="0">
                <a:ln>
                  <a:noFill/>
                </a:ln>
                <a:solidFill>
                  <a:srgbClr val="54565B"/>
                </a:solidFill>
                <a:effectLst/>
                <a:uLnTx/>
                <a:uFillTx/>
                <a:latin typeface="Arial"/>
                <a:ea typeface="+mn-ea"/>
                <a:cs typeface="Arial" panose="020B0604020202020204" pitchFamily="34" charset="0"/>
              </a:rPr>
              <a:t>HER2-low was defined as IHC score of 1+, or score of 2+ with negative ISH result; HER2 IHC0 was defined as IHC score of 0.</a:t>
            </a:r>
            <a:br>
              <a:rPr kumimoji="0" lang="en-US" sz="900" b="0" i="0" u="none" strike="noStrike" kern="1200" cap="none" spc="0" normalizeH="0" baseline="0" noProof="0" dirty="0">
                <a:ln>
                  <a:noFill/>
                </a:ln>
                <a:solidFill>
                  <a:srgbClr val="54565B"/>
                </a:solidFill>
                <a:effectLst/>
                <a:uLnTx/>
                <a:uFillTx/>
                <a:latin typeface="Arial"/>
                <a:ea typeface="+mn-ea"/>
                <a:cs typeface="Arial" panose="020B0604020202020204" pitchFamily="34" charset="0"/>
              </a:rPr>
            </a:br>
            <a:r>
              <a:rPr kumimoji="0" lang="en-US" sz="900" b="0" i="0" u="none" strike="noStrike" kern="1200" cap="none" spc="0" normalizeH="0" baseline="0" noProof="0" dirty="0">
                <a:ln>
                  <a:noFill/>
                </a:ln>
                <a:solidFill>
                  <a:srgbClr val="54565B"/>
                </a:solidFill>
                <a:effectLst/>
                <a:uLnTx/>
                <a:uFillTx/>
                <a:latin typeface="Arial"/>
                <a:ea typeface="+mn-ea"/>
                <a:cs typeface="Arial" panose="020B0604020202020204" pitchFamily="34" charset="0"/>
              </a:rPr>
              <a:t>1. </a:t>
            </a:r>
            <a:r>
              <a:rPr kumimoji="0" lang="en-US" sz="900" b="0" i="0" u="none" strike="noStrike" kern="1200" cap="none" spc="0" normalizeH="0" baseline="0" noProof="0" dirty="0" err="1">
                <a:ln>
                  <a:noFill/>
                </a:ln>
                <a:solidFill>
                  <a:srgbClr val="54565B"/>
                </a:solidFill>
                <a:effectLst/>
                <a:uLnTx/>
                <a:uFillTx/>
                <a:latin typeface="Arial"/>
                <a:ea typeface="+mn-ea"/>
                <a:cs typeface="Arial" panose="020B0604020202020204" pitchFamily="34" charset="0"/>
              </a:rPr>
              <a:t>Tolaney</a:t>
            </a:r>
            <a:r>
              <a:rPr kumimoji="0" lang="en-US" sz="900" b="0" i="0" u="none" strike="noStrike" kern="1200" cap="none" spc="0" normalizeH="0" baseline="0" noProof="0" dirty="0">
                <a:ln>
                  <a:noFill/>
                </a:ln>
                <a:solidFill>
                  <a:srgbClr val="54565B"/>
                </a:solidFill>
                <a:effectLst/>
                <a:uLnTx/>
                <a:uFillTx/>
                <a:latin typeface="Arial"/>
                <a:ea typeface="+mn-ea"/>
                <a:cs typeface="Arial" panose="020B0604020202020204" pitchFamily="34" charset="0"/>
              </a:rPr>
              <a:t> S, et al. Final overall survival (OS) analysis from the phase 3 TROPiCS-02 study of </a:t>
            </a:r>
            <a:r>
              <a:rPr kumimoji="0" lang="en-US" sz="900" b="0" i="0" u="none" strike="noStrike" kern="1200" cap="none" spc="0" normalizeH="0" baseline="0" noProof="0" dirty="0" err="1">
                <a:ln>
                  <a:noFill/>
                </a:ln>
                <a:solidFill>
                  <a:srgbClr val="54565B"/>
                </a:solidFill>
                <a:effectLst/>
                <a:uLnTx/>
                <a:uFillTx/>
                <a:latin typeface="Arial"/>
                <a:ea typeface="+mn-ea"/>
                <a:cs typeface="Arial" panose="020B0604020202020204" pitchFamily="34" charset="0"/>
              </a:rPr>
              <a:t>sacituzumab</a:t>
            </a:r>
            <a:r>
              <a:rPr kumimoji="0" lang="en-US" sz="900" b="0" i="0" u="none" strike="noStrike" kern="1200" cap="none" spc="0" normalizeH="0" baseline="0" noProof="0" dirty="0">
                <a:ln>
                  <a:noFill/>
                </a:ln>
                <a:solidFill>
                  <a:srgbClr val="54565B"/>
                </a:solidFill>
                <a:effectLst/>
                <a:uLnTx/>
                <a:uFillTx/>
                <a:latin typeface="Arial"/>
                <a:ea typeface="+mn-ea"/>
                <a:cs typeface="Arial" panose="020B0604020202020204" pitchFamily="34" charset="0"/>
              </a:rPr>
              <a:t> </a:t>
            </a:r>
            <a:r>
              <a:rPr kumimoji="0" lang="en-US" sz="900" b="0" i="0" u="none" strike="noStrike" kern="1200" cap="none" spc="0" normalizeH="0" baseline="0" noProof="0" dirty="0" err="1">
                <a:ln>
                  <a:noFill/>
                </a:ln>
                <a:solidFill>
                  <a:srgbClr val="54565B"/>
                </a:solidFill>
                <a:effectLst/>
                <a:uLnTx/>
                <a:uFillTx/>
                <a:latin typeface="Arial"/>
                <a:ea typeface="+mn-ea"/>
                <a:cs typeface="Arial" panose="020B0604020202020204" pitchFamily="34" charset="0"/>
              </a:rPr>
              <a:t>govitecan</a:t>
            </a:r>
            <a:r>
              <a:rPr kumimoji="0" lang="en-US" sz="900" b="0" i="0" u="none" strike="noStrike" kern="1200" cap="none" spc="0" normalizeH="0" baseline="0" noProof="0" dirty="0">
                <a:ln>
                  <a:noFill/>
                </a:ln>
                <a:solidFill>
                  <a:srgbClr val="54565B"/>
                </a:solidFill>
                <a:effectLst/>
                <a:uLnTx/>
                <a:uFillTx/>
                <a:latin typeface="Arial"/>
                <a:ea typeface="+mn-ea"/>
                <a:cs typeface="Arial" panose="020B0604020202020204" pitchFamily="34" charset="0"/>
              </a:rPr>
              <a:t> (SG) in patients (pts) with hormone receptor–positive/HER2-negative (HR+/HER2–) metastatic breast cancer (</a:t>
            </a:r>
            <a:r>
              <a:rPr kumimoji="0" lang="en-US" sz="900" b="0" i="0" u="none" strike="noStrike" kern="1200" cap="none" spc="0" normalizeH="0" baseline="0" noProof="0" dirty="0" err="1">
                <a:ln>
                  <a:noFill/>
                </a:ln>
                <a:solidFill>
                  <a:srgbClr val="54565B"/>
                </a:solidFill>
                <a:effectLst/>
                <a:uLnTx/>
                <a:uFillTx/>
                <a:latin typeface="Arial"/>
                <a:ea typeface="+mn-ea"/>
                <a:cs typeface="Arial" panose="020B0604020202020204" pitchFamily="34" charset="0"/>
              </a:rPr>
              <a:t>mBC</a:t>
            </a:r>
            <a:r>
              <a:rPr kumimoji="0" lang="en-US" sz="900" b="0" i="0" u="none" strike="noStrike" kern="1200" cap="none" spc="0" normalizeH="0" baseline="0" noProof="0" dirty="0">
                <a:ln>
                  <a:noFill/>
                </a:ln>
                <a:solidFill>
                  <a:srgbClr val="54565B"/>
                </a:solidFill>
                <a:effectLst/>
                <a:uLnTx/>
                <a:uFillTx/>
                <a:latin typeface="Arial"/>
                <a:ea typeface="+mn-ea"/>
                <a:cs typeface="Arial" panose="020B0604020202020204" pitchFamily="34" charset="0"/>
              </a:rPr>
              <a:t>). Presented at ASCO 2023 Abstract #1003.</a:t>
            </a:r>
          </a:p>
        </p:txBody>
      </p:sp>
    </p:spTree>
    <p:extLst>
      <p:ext uri="{BB962C8B-B14F-4D97-AF65-F5344CB8AC3E}">
        <p14:creationId xmlns:p14="http://schemas.microsoft.com/office/powerpoint/2010/main" val="41419123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C9A8F6B-3C07-ABBE-84A9-B426D4351825}"/>
              </a:ext>
            </a:extLst>
          </p:cNvPr>
          <p:cNvSpPr>
            <a:spLocks noGrp="1"/>
          </p:cNvSpPr>
          <p:nvPr>
            <p:ph type="title"/>
          </p:nvPr>
        </p:nvSpPr>
        <p:spPr>
          <a:xfrm>
            <a:off x="190504" y="146858"/>
            <a:ext cx="9591735" cy="485806"/>
          </a:xfrm>
        </p:spPr>
        <p:txBody>
          <a:bodyPr anchor="t">
            <a:noAutofit/>
          </a:bodyPr>
          <a:lstStyle/>
          <a:p>
            <a:r>
              <a:rPr lang="en-US" sz="2800" dirty="0">
                <a:solidFill>
                  <a:schemeClr val="accent1"/>
                </a:solidFill>
                <a:latin typeface="+mn-lt"/>
              </a:rPr>
              <a:t>TROPiCS-02: </a:t>
            </a:r>
            <a:br>
              <a:rPr lang="en-US" sz="2800" dirty="0">
                <a:solidFill>
                  <a:schemeClr val="accent1"/>
                </a:solidFill>
                <a:latin typeface="+mn-lt"/>
              </a:rPr>
            </a:br>
            <a:r>
              <a:rPr lang="en-US" sz="2800" dirty="0">
                <a:solidFill>
                  <a:schemeClr val="accent1"/>
                </a:solidFill>
                <a:latin typeface="+mn-lt"/>
              </a:rPr>
              <a:t>Demographics and Baseline Characteristics</a:t>
            </a:r>
            <a:r>
              <a:rPr lang="en-US" sz="2800" baseline="30000" dirty="0">
                <a:solidFill>
                  <a:schemeClr val="accent1"/>
                </a:solidFill>
                <a:latin typeface="+mn-lt"/>
              </a:rPr>
              <a:t>1,2</a:t>
            </a:r>
          </a:p>
        </p:txBody>
      </p:sp>
      <p:sp>
        <p:nvSpPr>
          <p:cNvPr id="7" name="Text Placeholder 3">
            <a:extLst>
              <a:ext uri="{FF2B5EF4-FFF2-40B4-BE49-F238E27FC236}">
                <a16:creationId xmlns:a16="http://schemas.microsoft.com/office/drawing/2014/main" id="{60D86398-D2B3-9FD9-E828-2B67906AA637}"/>
              </a:ext>
            </a:extLst>
          </p:cNvPr>
          <p:cNvSpPr txBox="1">
            <a:spLocks/>
          </p:cNvSpPr>
          <p:nvPr/>
        </p:nvSpPr>
        <p:spPr>
          <a:xfrm>
            <a:off x="-114304" y="5709080"/>
            <a:ext cx="12115800" cy="704449"/>
          </a:xfrm>
          <a:prstGeom prst="rect">
            <a:avLst/>
          </a:prstGeom>
        </p:spPr>
        <p:txBody>
          <a:bodyPr/>
          <a:lstStyle>
            <a:lvl1pPr marL="342900" indent="-342900" algn="l" defTabSz="914400" rtl="0" eaLnBrk="1" latinLnBrk="0" hangingPunct="1">
              <a:lnSpc>
                <a:spcPct val="114000"/>
              </a:lnSpc>
              <a:spcBef>
                <a:spcPts val="0"/>
              </a:spcBef>
              <a:spcAft>
                <a:spcPts val="600"/>
              </a:spcAft>
              <a:buClr>
                <a:schemeClr val="tx1"/>
              </a:buClr>
              <a:buSzPct val="65000"/>
              <a:buFont typeface="Monaco" pitchFamily="2" charset="77"/>
              <a:buChar char="⎻"/>
              <a:defRPr sz="2000" b="0" i="0" kern="1600" spc="-50" baseline="0">
                <a:solidFill>
                  <a:schemeClr val="tx1"/>
                </a:solidFill>
                <a:latin typeface="Trebuchet MS" panose="020B0703020202090204" pitchFamily="34" charset="0"/>
                <a:ea typeface="+mn-ea"/>
                <a:cs typeface="+mn-cs"/>
              </a:defRPr>
            </a:lvl1pPr>
            <a:lvl2pPr marL="675958" indent="-285750" algn="l" defTabSz="914400" rtl="0" eaLnBrk="1" latinLnBrk="0" hangingPunct="1">
              <a:lnSpc>
                <a:spcPct val="114000"/>
              </a:lnSpc>
              <a:spcBef>
                <a:spcPts val="0"/>
              </a:spcBef>
              <a:spcAft>
                <a:spcPts val="600"/>
              </a:spcAft>
              <a:buFont typeface="Monaco" pitchFamily="2" charset="77"/>
              <a:buChar char="⎻"/>
              <a:tabLst/>
              <a:defRPr lang="en-US" sz="1200" b="0" i="0" kern="1600" spc="-50" baseline="0" dirty="0">
                <a:solidFill>
                  <a:schemeClr val="tx1"/>
                </a:solidFill>
                <a:latin typeface="+mj-lt"/>
                <a:ea typeface="+mn-ea"/>
                <a:cs typeface="+mn-cs"/>
              </a:defRPr>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lang="en-US" sz="1050" b="0" i="1" kern="1600" spc="-50" baseline="0" dirty="0" smtClean="0">
                <a:solidFill>
                  <a:schemeClr val="tx1"/>
                </a:solidFill>
                <a:latin typeface="Georgia" panose="02040502050405020303" pitchFamily="18" charset="0"/>
                <a:ea typeface="+mn-ea"/>
                <a:cs typeface="+mn-cs"/>
              </a:defRPr>
            </a:lvl3pPr>
            <a:lvl4pPr marL="1136332" indent="-171450" algn="l" defTabSz="914400" rtl="0" eaLnBrk="1" latinLnBrk="0" hangingPunct="1">
              <a:lnSpc>
                <a:spcPct val="114000"/>
              </a:lnSpc>
              <a:spcBef>
                <a:spcPts val="0"/>
              </a:spcBef>
              <a:spcAft>
                <a:spcPts val="600"/>
              </a:spcAft>
              <a:buFont typeface="Monaco" pitchFamily="2" charset="77"/>
              <a:buChar char="⎻"/>
              <a:tabLst/>
              <a:defRPr lang="en-US" sz="1050" b="0" i="1" kern="1600" spc="-50" baseline="0" dirty="0">
                <a:solidFill>
                  <a:schemeClr val="tx1"/>
                </a:solidFill>
                <a:latin typeface="Georgia" panose="02040502050405020303" pitchFamily="18" charset="0"/>
                <a:ea typeface="+mn-ea"/>
                <a:cs typeface="+mn-cs"/>
              </a:defRPr>
            </a:lvl4pPr>
            <a:lvl5pPr marL="1353503" indent="-171450" algn="l" defTabSz="914400" rtl="0" eaLnBrk="1" latinLnBrk="0" hangingPunct="1">
              <a:lnSpc>
                <a:spcPct val="114000"/>
              </a:lnSpc>
              <a:spcBef>
                <a:spcPts val="0"/>
              </a:spcBef>
              <a:spcAft>
                <a:spcPts val="600"/>
              </a:spcAft>
              <a:buFont typeface="Monaco" pitchFamily="2" charset="77"/>
              <a:buChar char="⎻"/>
              <a:tabLst/>
              <a:defRPr sz="1050" b="0" i="1" kern="1600" spc="-50" baseline="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600"/>
              </a:spcAft>
              <a:buClr>
                <a:srgbClr val="54565B"/>
              </a:buClr>
              <a:buSzPct val="65000"/>
              <a:buFont typeface="Monaco" pitchFamily="2" charset="77"/>
              <a:buNone/>
              <a:tabLst/>
              <a:defRPr/>
            </a:pPr>
            <a:r>
              <a:rPr kumimoji="0" lang="en-US" sz="900" b="0" i="0" u="none" strike="noStrike" kern="1200" cap="none" spc="0" normalizeH="0" baseline="30000" noProof="0" dirty="0" err="1">
                <a:ln>
                  <a:noFill/>
                </a:ln>
                <a:solidFill>
                  <a:srgbClr val="54565B"/>
                </a:solidFill>
                <a:effectLst/>
                <a:uLnTx/>
                <a:uFillTx/>
                <a:latin typeface="Trebuchet MS" panose="020B0603020202020204" pitchFamily="34" charset="0"/>
                <a:ea typeface="+mn-ea"/>
                <a:cs typeface="Arial"/>
              </a:rPr>
              <a:t>a</a:t>
            </a:r>
            <a:r>
              <a:rPr kumimoji="0" lang="en-US" sz="900" b="0" i="0" u="none" strike="noStrike" kern="1200" cap="none" spc="0" normalizeH="0" baseline="0" noProof="0" dirty="0" err="1">
                <a:ln>
                  <a:noFill/>
                </a:ln>
                <a:solidFill>
                  <a:srgbClr val="54565B"/>
                </a:solidFill>
                <a:effectLst/>
                <a:uLnTx/>
                <a:uFillTx/>
                <a:latin typeface="Trebuchet MS" panose="020B0603020202020204" pitchFamily="34" charset="0"/>
                <a:ea typeface="+mn-ea"/>
                <a:cs typeface="Arial"/>
              </a:rPr>
              <a:t>Includes</a:t>
            </a:r>
            <a:r>
              <a:rPr kumimoji="0" lang="en-US" sz="900" b="0" i="0" u="none" strike="noStrike" kern="1200" cap="none" spc="0" normalizeH="0" baseline="0" noProof="0" dirty="0">
                <a:ln>
                  <a:noFill/>
                </a:ln>
                <a:solidFill>
                  <a:srgbClr val="54565B"/>
                </a:solidFill>
                <a:effectLst/>
                <a:uLnTx/>
                <a:uFillTx/>
                <a:latin typeface="Trebuchet MS" panose="020B0603020202020204" pitchFamily="34" charset="0"/>
                <a:ea typeface="+mn-ea"/>
                <a:cs typeface="Arial"/>
              </a:rPr>
              <a:t> American Indian or Alaska Native, Native Hawaiian or other Pacific Islander. </a:t>
            </a:r>
            <a:r>
              <a:rPr kumimoji="0" lang="en-US" sz="900" b="0" i="0" u="none" strike="noStrike" kern="1200" cap="none" spc="0" normalizeH="0" baseline="30000" noProof="0" dirty="0" err="1">
                <a:ln>
                  <a:noFill/>
                </a:ln>
                <a:solidFill>
                  <a:srgbClr val="54565B"/>
                </a:solidFill>
                <a:effectLst/>
                <a:uLnTx/>
                <a:uFillTx/>
                <a:latin typeface="Trebuchet MS" panose="020B0603020202020204" pitchFamily="34" charset="0"/>
                <a:ea typeface="+mn-ea"/>
                <a:cs typeface="Arial"/>
              </a:rPr>
              <a:t>b</a:t>
            </a:r>
            <a:r>
              <a:rPr kumimoji="0" lang="en-US" sz="900" b="0" i="0" u="none" strike="noStrike" kern="1200" cap="none" spc="0" normalizeH="0" baseline="0" noProof="0" dirty="0" err="1">
                <a:ln>
                  <a:noFill/>
                </a:ln>
                <a:solidFill>
                  <a:srgbClr val="54565B"/>
                </a:solidFill>
                <a:effectLst/>
                <a:uLnTx/>
                <a:uFillTx/>
                <a:latin typeface="Trebuchet MS" panose="020B0603020202020204" pitchFamily="34" charset="0"/>
                <a:ea typeface="+mn-ea"/>
                <a:cs typeface="Arial"/>
              </a:rPr>
              <a:t>Not</a:t>
            </a:r>
            <a:r>
              <a:rPr kumimoji="0" lang="en-US" sz="900" b="0" i="0" u="none" strike="noStrike" kern="1200" cap="none" spc="0" normalizeH="0" baseline="0" noProof="0" dirty="0">
                <a:ln>
                  <a:noFill/>
                </a:ln>
                <a:solidFill>
                  <a:srgbClr val="54565B"/>
                </a:solidFill>
                <a:effectLst/>
                <a:uLnTx/>
                <a:uFillTx/>
                <a:latin typeface="Trebuchet MS" panose="020B0603020202020204" pitchFamily="34" charset="0"/>
                <a:ea typeface="+mn-ea"/>
                <a:cs typeface="Arial"/>
              </a:rPr>
              <a:t> reported indicates local regulators did not allow collection of race or ethnicity information. </a:t>
            </a:r>
            <a:r>
              <a:rPr kumimoji="0" lang="en-US" sz="900" b="0" i="0" u="none" strike="noStrike" kern="1200" cap="none" spc="0" normalizeH="0" baseline="30000" noProof="0" dirty="0" err="1">
                <a:ln>
                  <a:noFill/>
                </a:ln>
                <a:solidFill>
                  <a:srgbClr val="54565B"/>
                </a:solidFill>
                <a:effectLst/>
                <a:uLnTx/>
                <a:uFillTx/>
                <a:latin typeface="Trebuchet MS" panose="020B0603020202020204" pitchFamily="34" charset="0"/>
                <a:ea typeface="+mn-ea"/>
                <a:cs typeface="Arial"/>
              </a:rPr>
              <a:t>c</a:t>
            </a:r>
            <a:r>
              <a:rPr kumimoji="0" lang="en-US" sz="900" b="0" i="0" u="none" strike="noStrike" kern="1200" cap="none" spc="0" normalizeH="0" baseline="0" noProof="0" dirty="0" err="1">
                <a:ln>
                  <a:noFill/>
                </a:ln>
                <a:solidFill>
                  <a:srgbClr val="54565B"/>
                </a:solidFill>
                <a:effectLst/>
                <a:uLnTx/>
                <a:uFillTx/>
                <a:latin typeface="Trebuchet MS" panose="020B0603020202020204" pitchFamily="34" charset="0"/>
                <a:ea typeface="+mn-ea"/>
                <a:cs typeface="Arial"/>
              </a:rPr>
              <a:t>Presence</a:t>
            </a:r>
            <a:r>
              <a:rPr kumimoji="0" lang="en-US" sz="900" b="0" i="0" u="none" strike="noStrike" kern="1200" cap="none" spc="0" normalizeH="0" baseline="0" noProof="0" dirty="0">
                <a:ln>
                  <a:noFill/>
                </a:ln>
                <a:solidFill>
                  <a:srgbClr val="54565B"/>
                </a:solidFill>
                <a:effectLst/>
                <a:uLnTx/>
                <a:uFillTx/>
                <a:latin typeface="Trebuchet MS" panose="020B0603020202020204" pitchFamily="34" charset="0"/>
                <a:ea typeface="+mn-ea"/>
                <a:cs typeface="Arial"/>
              </a:rPr>
              <a:t> of baseline target/non-target liver metastases per RECIST1.1 by local investigator review. </a:t>
            </a:r>
            <a:r>
              <a:rPr kumimoji="0" lang="en-US" sz="900" b="0" i="0" u="none" strike="noStrike" kern="1200" cap="none" spc="0" normalizeH="0" baseline="30000" noProof="0" dirty="0" err="1">
                <a:ln>
                  <a:noFill/>
                </a:ln>
                <a:solidFill>
                  <a:srgbClr val="54565B"/>
                </a:solidFill>
                <a:effectLst/>
                <a:uLnTx/>
                <a:uFillTx/>
                <a:latin typeface="Trebuchet MS" panose="020B0603020202020204" pitchFamily="34" charset="0"/>
                <a:ea typeface="+mn-ea"/>
                <a:cs typeface="Arial"/>
              </a:rPr>
              <a:t>d</a:t>
            </a:r>
            <a:r>
              <a:rPr kumimoji="0" lang="en-US" sz="900" b="0" i="0" u="none" strike="noStrike" kern="1200" cap="none" spc="0" normalizeH="0" baseline="0" noProof="0" dirty="0" err="1">
                <a:ln>
                  <a:noFill/>
                </a:ln>
                <a:solidFill>
                  <a:srgbClr val="54565B"/>
                </a:solidFill>
                <a:effectLst/>
                <a:uLnTx/>
                <a:uFillTx/>
                <a:latin typeface="Trebuchet MS" panose="020B0603020202020204" pitchFamily="34" charset="0"/>
                <a:ea typeface="+mn-ea"/>
                <a:cs typeface="Arial"/>
              </a:rPr>
              <a:t>The</a:t>
            </a:r>
            <a:r>
              <a:rPr kumimoji="0" lang="en-US" sz="900" b="0" i="0" u="none" strike="noStrike" kern="1200" cap="none" spc="0" normalizeH="0" baseline="0" noProof="0" dirty="0">
                <a:ln>
                  <a:noFill/>
                </a:ln>
                <a:solidFill>
                  <a:srgbClr val="54565B"/>
                </a:solidFill>
                <a:effectLst/>
                <a:uLnTx/>
                <a:uFillTx/>
                <a:latin typeface="Trebuchet MS" panose="020B0603020202020204" pitchFamily="34" charset="0"/>
                <a:ea typeface="+mn-ea"/>
                <a:cs typeface="Arial"/>
              </a:rPr>
              <a:t> reported number of prior therapies were miscounted at screening for some patients; 9 patients received prior chemotherapy regimens in the metastatic setting outside the per protocol range for inclusion criteria and were included in the intent-to-treat population.</a:t>
            </a:r>
            <a:r>
              <a:rPr kumimoji="0" lang="en-US" sz="900" b="0" i="0" u="none" strike="sngStrike" kern="1200" cap="none" spc="0" normalizeH="0" baseline="0" noProof="0" dirty="0">
                <a:ln>
                  <a:noFill/>
                </a:ln>
                <a:solidFill>
                  <a:srgbClr val="54565B"/>
                </a:solidFill>
                <a:effectLst/>
                <a:uLnTx/>
                <a:uFillTx/>
                <a:latin typeface="Trebuchet MS" panose="020B0603020202020204" pitchFamily="34" charset="0"/>
                <a:ea typeface="+mn-ea"/>
                <a:cs typeface="Arial" panose="020B0604020202020204" pitchFamily="34" charset="0"/>
              </a:rPr>
              <a:t> </a:t>
            </a:r>
            <a:r>
              <a:rPr kumimoji="0" lang="en-US" sz="900" b="0" i="0" u="none" strike="noStrike" kern="1200" cap="none" spc="0" normalizeH="0" baseline="0" noProof="0" dirty="0">
                <a:ln>
                  <a:noFill/>
                </a:ln>
                <a:solidFill>
                  <a:srgbClr val="54565B"/>
                </a:solidFill>
                <a:effectLst/>
                <a:uLnTx/>
                <a:uFillTx/>
                <a:latin typeface="Trebuchet MS" panose="020B0603020202020204" pitchFamily="34" charset="0"/>
                <a:ea typeface="+mn-ea"/>
                <a:cs typeface="Arial"/>
              </a:rPr>
              <a:t>CDK4/6, cyclin-dependent kinase 4/6; ECOG PS Eastern Cooperative Oncology Group performance status, ER estrogen receptor, (neo)adjuvant, neoadjuvant or adjuvant; PR progesterone receptor; SG, </a:t>
            </a:r>
            <a:r>
              <a:rPr kumimoji="0" lang="en-US" sz="900" b="0" i="0" u="none" strike="noStrike" kern="1200" cap="none" spc="0" normalizeH="0" baseline="0" noProof="0" dirty="0" err="1">
                <a:ln>
                  <a:noFill/>
                </a:ln>
                <a:solidFill>
                  <a:srgbClr val="54565B"/>
                </a:solidFill>
                <a:effectLst/>
                <a:highlight>
                  <a:srgbClr val="FFFFFF"/>
                </a:highlight>
                <a:uLnTx/>
                <a:uFillTx/>
                <a:latin typeface="Trebuchet MS" panose="020B0603020202020204" pitchFamily="34" charset="0"/>
                <a:ea typeface="+mn-ea"/>
                <a:cs typeface="Arial"/>
              </a:rPr>
              <a:t>sacituzumab</a:t>
            </a:r>
            <a:r>
              <a:rPr kumimoji="0" lang="en-US" sz="900" b="0" i="0" u="none" strike="noStrike" kern="1200" cap="none" spc="0" normalizeH="0" baseline="0" noProof="0" dirty="0">
                <a:ln>
                  <a:noFill/>
                </a:ln>
                <a:solidFill>
                  <a:srgbClr val="54565B"/>
                </a:solidFill>
                <a:effectLst/>
                <a:highlight>
                  <a:srgbClr val="FFFFFF"/>
                </a:highlight>
                <a:uLnTx/>
                <a:uFillTx/>
                <a:latin typeface="Trebuchet MS" panose="020B0603020202020204" pitchFamily="34" charset="0"/>
                <a:ea typeface="+mn-ea"/>
                <a:cs typeface="Arial"/>
              </a:rPr>
              <a:t> </a:t>
            </a:r>
            <a:r>
              <a:rPr kumimoji="0" lang="en-US" sz="900" b="0" i="0" u="none" strike="noStrike" kern="1200" cap="none" spc="0" normalizeH="0" baseline="0" noProof="0" dirty="0" err="1">
                <a:ln>
                  <a:noFill/>
                </a:ln>
                <a:solidFill>
                  <a:srgbClr val="54565B"/>
                </a:solidFill>
                <a:effectLst/>
                <a:highlight>
                  <a:srgbClr val="FFFFFF"/>
                </a:highlight>
                <a:uLnTx/>
                <a:uFillTx/>
                <a:latin typeface="Trebuchet MS" panose="020B0603020202020204" pitchFamily="34" charset="0"/>
                <a:ea typeface="+mn-ea"/>
                <a:cs typeface="Arial"/>
              </a:rPr>
              <a:t>govitecan</a:t>
            </a:r>
            <a:r>
              <a:rPr kumimoji="0" lang="en-US" sz="900" b="0" i="0" u="none" strike="noStrike" kern="1200" cap="none" spc="0" normalizeH="0" baseline="0" noProof="0" dirty="0">
                <a:ln>
                  <a:noFill/>
                </a:ln>
                <a:solidFill>
                  <a:srgbClr val="54565B"/>
                </a:solidFill>
                <a:effectLst/>
                <a:highlight>
                  <a:srgbClr val="FFFFFF"/>
                </a:highlight>
                <a:uLnTx/>
                <a:uFillTx/>
                <a:latin typeface="Trebuchet MS" panose="020B0603020202020204" pitchFamily="34" charset="0"/>
                <a:ea typeface="+mn-ea"/>
                <a:cs typeface="Arial"/>
              </a:rPr>
              <a:t>; TPC, treatment of physician’s choice. </a:t>
            </a:r>
            <a:br>
              <a:rPr kumimoji="0" lang="en-US" sz="900" b="0" i="0" u="none" strike="noStrike" kern="1200" cap="none" spc="0" normalizeH="0" baseline="0" noProof="0" dirty="0">
                <a:ln>
                  <a:noFill/>
                </a:ln>
                <a:solidFill>
                  <a:srgbClr val="54565B"/>
                </a:solidFill>
                <a:effectLst/>
                <a:highlight>
                  <a:srgbClr val="FFFFFF"/>
                </a:highlight>
                <a:uLnTx/>
                <a:uFillTx/>
                <a:latin typeface="Trebuchet MS" panose="020B0603020202020204" pitchFamily="34" charset="0"/>
                <a:ea typeface="+mn-ea"/>
                <a:cs typeface="Arial"/>
              </a:rPr>
            </a:br>
            <a:r>
              <a:rPr kumimoji="0" lang="en-US" sz="1000" b="0" i="0" u="none" strike="noStrike" kern="1600" cap="none" spc="-50" normalizeH="0" baseline="0" noProof="0" dirty="0">
                <a:ln>
                  <a:noFill/>
                </a:ln>
                <a:solidFill>
                  <a:srgbClr val="54565B"/>
                </a:solidFill>
                <a:effectLst/>
                <a:uLnTx/>
                <a:uFillTx/>
                <a:latin typeface="Trebuchet MS" panose="020B0703020202090204" pitchFamily="34" charset="0"/>
                <a:ea typeface="+mn-ea"/>
                <a:cs typeface="+mn-cs"/>
              </a:rPr>
              <a:t>Study of Sacituzumab </a:t>
            </a:r>
            <a:r>
              <a:rPr kumimoji="0" lang="en-US" sz="1000" b="0" i="0" u="none" strike="noStrike" kern="1600" cap="none" spc="-50" normalizeH="0" baseline="0" noProof="0" dirty="0" err="1">
                <a:ln>
                  <a:noFill/>
                </a:ln>
                <a:solidFill>
                  <a:srgbClr val="54565B"/>
                </a:solidFill>
                <a:effectLst/>
                <a:uLnTx/>
                <a:uFillTx/>
                <a:latin typeface="Trebuchet MS" panose="020B0703020202090204" pitchFamily="34" charset="0"/>
                <a:ea typeface="+mn-ea"/>
                <a:cs typeface="+mn-cs"/>
              </a:rPr>
              <a:t>Govitecan-hziy</a:t>
            </a:r>
            <a:r>
              <a:rPr kumimoji="0" lang="en-US" sz="1000" b="0" i="0" u="none" strike="noStrike" kern="1600" cap="none" spc="-50" normalizeH="0" baseline="0" noProof="0" dirty="0">
                <a:ln>
                  <a:noFill/>
                </a:ln>
                <a:solidFill>
                  <a:srgbClr val="54565B"/>
                </a:solidFill>
                <a:effectLst/>
                <a:uLnTx/>
                <a:uFillTx/>
                <a:latin typeface="Trebuchet MS" panose="020B0703020202090204" pitchFamily="34" charset="0"/>
                <a:ea typeface="+mn-ea"/>
                <a:cs typeface="+mn-cs"/>
              </a:rPr>
              <a:t> Versus Treatment of Physician's Choice in Participants With HR+/HER2- Metastatic Breast Cancer (TROPiCS-02) (NCT03901339): </a:t>
            </a:r>
            <a:r>
              <a:rPr kumimoji="0" lang="en-US" sz="1000" b="0" i="0" u="none" strike="noStrike" kern="1600" cap="none" spc="-50" normalizeH="0" baseline="0" noProof="0" dirty="0">
                <a:ln>
                  <a:noFill/>
                </a:ln>
                <a:solidFill>
                  <a:srgbClr val="54565B"/>
                </a:solidFill>
                <a:effectLst/>
                <a:uLnTx/>
                <a:uFillTx/>
                <a:latin typeface="Trebuchet MS" panose="020B0703020202090204" pitchFamily="34" charset="0"/>
                <a:ea typeface="+mn-ea"/>
                <a:cs typeface="+mn-cs"/>
                <a:hlinkClick r:id="rId3"/>
              </a:rPr>
              <a:t>https://classic.clinicaltrials.gov/ct2/show/NCT03901339</a:t>
            </a:r>
            <a:r>
              <a:rPr kumimoji="0" lang="en-US" sz="1000" b="0" i="0" u="none" strike="noStrike" kern="1600" cap="none" spc="-50" normalizeH="0" baseline="0" noProof="0" dirty="0">
                <a:ln>
                  <a:noFill/>
                </a:ln>
                <a:solidFill>
                  <a:srgbClr val="54565B"/>
                </a:solidFill>
                <a:effectLst/>
                <a:uLnTx/>
                <a:uFillTx/>
                <a:latin typeface="Trebuchet MS" panose="020B0703020202090204" pitchFamily="34" charset="0"/>
                <a:ea typeface="+mn-ea"/>
                <a:cs typeface="+mn-cs"/>
              </a:rPr>
              <a:t> </a:t>
            </a:r>
            <a:br>
              <a:rPr kumimoji="0" lang="en-US" sz="200" b="0" i="0" u="none" strike="noStrike" kern="1200" cap="none" spc="0" normalizeH="0" baseline="0" noProof="0" dirty="0">
                <a:ln>
                  <a:noFill/>
                </a:ln>
                <a:solidFill>
                  <a:srgbClr val="54565B"/>
                </a:solidFill>
                <a:effectLst/>
                <a:highlight>
                  <a:srgbClr val="FFFFFF"/>
                </a:highlight>
                <a:uLnTx/>
                <a:uFillTx/>
                <a:latin typeface="Trebuchet MS" panose="020B0603020202020204" pitchFamily="34" charset="0"/>
                <a:ea typeface="+mn-ea"/>
                <a:cs typeface="Arial"/>
              </a:rPr>
            </a:br>
            <a:r>
              <a:rPr kumimoji="0" lang="es-ES" sz="100" b="0" i="0" u="none" strike="noStrike" kern="1200" cap="none" spc="0" normalizeH="0" baseline="0" noProof="0" dirty="0">
                <a:ln>
                  <a:noFill/>
                </a:ln>
                <a:solidFill>
                  <a:srgbClr val="54565B"/>
                </a:solidFill>
                <a:effectLst/>
                <a:highlight>
                  <a:srgbClr val="FFFFFF"/>
                </a:highlight>
                <a:uLnTx/>
                <a:uFillTx/>
                <a:latin typeface="Trebuchet MS" panose="020B0603020202020204" pitchFamily="34" charset="0"/>
                <a:ea typeface="+mn-ea"/>
                <a:cs typeface="Arial" panose="020B0604020202020204" pitchFamily="34" charset="0"/>
              </a:rPr>
              <a:t>1. </a:t>
            </a:r>
            <a:r>
              <a:rPr kumimoji="0" lang="en-US" sz="900" b="0" i="0" u="none" strike="noStrike" kern="1200" cap="none" spc="0" normalizeH="0" baseline="0" noProof="0" dirty="0">
                <a:ln>
                  <a:noFill/>
                </a:ln>
                <a:solidFill>
                  <a:srgbClr val="54565B"/>
                </a:solidFill>
                <a:effectLst/>
                <a:highlight>
                  <a:srgbClr val="FFFFFF"/>
                </a:highlight>
                <a:uLnTx/>
                <a:uFillTx/>
                <a:latin typeface="Trebuchet MS" panose="020B0603020202020204" pitchFamily="34" charset="0"/>
                <a:ea typeface="+mn-ea"/>
                <a:cs typeface="Arial" panose="020B0604020202020204" pitchFamily="34" charset="0"/>
              </a:rPr>
              <a:t>Rugo HS, et al. J Clin Oncol. 2022. </a:t>
            </a:r>
            <a:r>
              <a:rPr kumimoji="0" lang="en-US" sz="900" b="0" i="0" u="none" strike="noStrike" kern="1200" cap="none" spc="0" normalizeH="0" baseline="0" noProof="0" dirty="0" err="1">
                <a:ln>
                  <a:noFill/>
                </a:ln>
                <a:solidFill>
                  <a:srgbClr val="54565B"/>
                </a:solidFill>
                <a:effectLst/>
                <a:highlight>
                  <a:srgbClr val="FFFFFF"/>
                </a:highlight>
                <a:uLnTx/>
                <a:uFillTx/>
                <a:latin typeface="Trebuchet MS" panose="020B0603020202020204" pitchFamily="34" charset="0"/>
                <a:ea typeface="+mn-ea"/>
                <a:cs typeface="Arial" panose="020B0604020202020204" pitchFamily="34" charset="0"/>
              </a:rPr>
              <a:t>doi</a:t>
            </a:r>
            <a:r>
              <a:rPr kumimoji="0" lang="en-US" sz="900" b="0" i="0" u="none" strike="noStrike" kern="1200" cap="none" spc="0" normalizeH="0" baseline="0" noProof="0" dirty="0">
                <a:ln>
                  <a:noFill/>
                </a:ln>
                <a:solidFill>
                  <a:srgbClr val="54565B"/>
                </a:solidFill>
                <a:effectLst/>
                <a:highlight>
                  <a:srgbClr val="FFFFFF"/>
                </a:highlight>
                <a:uLnTx/>
                <a:uFillTx/>
                <a:latin typeface="Trebuchet MS" panose="020B0603020202020204" pitchFamily="34" charset="0"/>
                <a:ea typeface="+mn-ea"/>
                <a:cs typeface="Arial" panose="020B0604020202020204" pitchFamily="34" charset="0"/>
              </a:rPr>
              <a:t>: 10.1200/JCO.22.01002</a:t>
            </a:r>
            <a:r>
              <a:rPr kumimoji="0" lang="es-ES" sz="900" b="0" i="0" u="none" strike="noStrike" kern="1200" cap="none" spc="-50" normalizeH="0" baseline="0" noProof="0" dirty="0">
                <a:ln>
                  <a:noFill/>
                </a:ln>
                <a:solidFill>
                  <a:srgbClr val="54565B"/>
                </a:solidFill>
                <a:effectLst/>
                <a:highlight>
                  <a:srgbClr val="FFFFFF"/>
                </a:highlight>
                <a:uLnTx/>
                <a:uFillTx/>
                <a:latin typeface="Trebuchet MS" panose="020B0603020202020204" pitchFamily="34" charset="0"/>
                <a:ea typeface="+mn-ea"/>
                <a:cs typeface="Arial" panose="020B0604020202020204" pitchFamily="34" charset="0"/>
              </a:rPr>
              <a:t>; 2. Rugo HS, et al. ASCO 2022. </a:t>
            </a:r>
            <a:r>
              <a:rPr kumimoji="0" lang="es-ES" sz="900" b="0" i="0" u="none" strike="noStrike" kern="1200" cap="none" spc="-50" normalizeH="0" baseline="0" noProof="0" dirty="0" err="1">
                <a:ln>
                  <a:noFill/>
                </a:ln>
                <a:solidFill>
                  <a:srgbClr val="54565B"/>
                </a:solidFill>
                <a:effectLst/>
                <a:highlight>
                  <a:srgbClr val="FFFFFF"/>
                </a:highlight>
                <a:uLnTx/>
                <a:uFillTx/>
                <a:latin typeface="Trebuchet MS" panose="020B0603020202020204" pitchFamily="34" charset="0"/>
                <a:ea typeface="+mn-ea"/>
                <a:cs typeface="Arial" panose="020B0604020202020204" pitchFamily="34" charset="0"/>
              </a:rPr>
              <a:t>abstr</a:t>
            </a:r>
            <a:r>
              <a:rPr kumimoji="0" lang="es-ES" sz="900" b="0" i="0" u="none" strike="noStrike" kern="1200" cap="none" spc="-50" normalizeH="0" baseline="0" noProof="0" dirty="0">
                <a:ln>
                  <a:noFill/>
                </a:ln>
                <a:solidFill>
                  <a:srgbClr val="54565B"/>
                </a:solidFill>
                <a:effectLst/>
                <a:highlight>
                  <a:srgbClr val="FFFFFF"/>
                </a:highlight>
                <a:uLnTx/>
                <a:uFillTx/>
                <a:latin typeface="Trebuchet MS" panose="020B0603020202020204" pitchFamily="34" charset="0"/>
                <a:ea typeface="+mn-ea"/>
                <a:cs typeface="Arial" panose="020B0604020202020204" pitchFamily="34" charset="0"/>
              </a:rPr>
              <a:t> LBA 1001.</a:t>
            </a:r>
            <a:endParaRPr kumimoji="0" lang="en-US" sz="900" b="0" i="0" u="none" strike="noStrike" kern="1200" cap="none" spc="0" normalizeH="0" baseline="0" noProof="0" dirty="0">
              <a:ln>
                <a:noFill/>
              </a:ln>
              <a:solidFill>
                <a:srgbClr val="54565B"/>
              </a:solidFill>
              <a:effectLst/>
              <a:highlight>
                <a:srgbClr val="FFFFFF"/>
              </a:highlight>
              <a:uLnTx/>
              <a:uFillTx/>
              <a:latin typeface="Trebuchet MS" panose="020B0603020202020204" pitchFamily="34" charset="0"/>
              <a:ea typeface="+mn-ea"/>
              <a:cs typeface="Arial" panose="020B0604020202020204" pitchFamily="34" charset="0"/>
            </a:endParaRPr>
          </a:p>
        </p:txBody>
      </p:sp>
      <p:graphicFrame>
        <p:nvGraphicFramePr>
          <p:cNvPr id="8" name="Table 7">
            <a:extLst>
              <a:ext uri="{FF2B5EF4-FFF2-40B4-BE49-F238E27FC236}">
                <a16:creationId xmlns:a16="http://schemas.microsoft.com/office/drawing/2014/main" id="{756433D0-5284-8D81-6602-43AB4605DBAF}"/>
              </a:ext>
            </a:extLst>
          </p:cNvPr>
          <p:cNvGraphicFramePr>
            <a:graphicFrameLocks noGrp="1"/>
          </p:cNvGraphicFramePr>
          <p:nvPr/>
        </p:nvGraphicFramePr>
        <p:xfrm>
          <a:off x="190504" y="1353153"/>
          <a:ext cx="3990974" cy="3803240"/>
        </p:xfrm>
        <a:graphic>
          <a:graphicData uri="http://schemas.openxmlformats.org/drawingml/2006/table">
            <a:tbl>
              <a:tblPr firstRow="1" bandRow="1">
                <a:tableStyleId>{5C22544A-7EE6-4342-B048-85BDC9FD1C3A}</a:tableStyleId>
              </a:tblPr>
              <a:tblGrid>
                <a:gridCol w="2325718">
                  <a:extLst>
                    <a:ext uri="{9D8B030D-6E8A-4147-A177-3AD203B41FA5}">
                      <a16:colId xmlns:a16="http://schemas.microsoft.com/office/drawing/2014/main" val="1708406620"/>
                    </a:ext>
                  </a:extLst>
                </a:gridCol>
                <a:gridCol w="832628">
                  <a:extLst>
                    <a:ext uri="{9D8B030D-6E8A-4147-A177-3AD203B41FA5}">
                      <a16:colId xmlns:a16="http://schemas.microsoft.com/office/drawing/2014/main" val="592742086"/>
                    </a:ext>
                  </a:extLst>
                </a:gridCol>
                <a:gridCol w="832628">
                  <a:extLst>
                    <a:ext uri="{9D8B030D-6E8A-4147-A177-3AD203B41FA5}">
                      <a16:colId xmlns:a16="http://schemas.microsoft.com/office/drawing/2014/main" val="2586114088"/>
                    </a:ext>
                  </a:extLst>
                </a:gridCol>
              </a:tblGrid>
              <a:tr h="355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cs typeface="Arial" panose="020B0604020202020204" pitchFamily="34" charset="0"/>
                      </a:endParaRPr>
                    </a:p>
                  </a:txBody>
                  <a:tcPr anchor="ct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5000"/>
                        <a:lumOff val="35000"/>
                      </a:schemeClr>
                    </a:solidFill>
                  </a:tcPr>
                </a:tc>
                <a:tc>
                  <a:txBody>
                    <a:bodyPr/>
                    <a:lstStyle/>
                    <a:p>
                      <a:pPr marL="0" marR="0" algn="ctr">
                        <a:spcBef>
                          <a:spcPts val="0"/>
                        </a:spcBef>
                        <a:spcAft>
                          <a:spcPts val="0"/>
                        </a:spcAft>
                      </a:pPr>
                      <a:r>
                        <a:rPr lang="en-US" sz="1200" b="1" dirty="0">
                          <a:effectLst/>
                          <a:latin typeface="+mn-lt"/>
                          <a:ea typeface="Calibri"/>
                          <a:cs typeface="Calibri"/>
                        </a:rPr>
                        <a:t>SG</a:t>
                      </a:r>
                      <a:br>
                        <a:rPr lang="en-US" sz="1200" b="1" dirty="0">
                          <a:effectLst/>
                          <a:latin typeface="+mn-lt"/>
                          <a:ea typeface="Calibri"/>
                          <a:cs typeface="Calibri"/>
                        </a:rPr>
                      </a:br>
                      <a:r>
                        <a:rPr lang="en-US" sz="1200" b="1" dirty="0">
                          <a:effectLst/>
                          <a:latin typeface="+mn-lt"/>
                          <a:ea typeface="Calibri"/>
                          <a:cs typeface="Calibri"/>
                        </a:rPr>
                        <a:t>(n=</a:t>
                      </a:r>
                      <a:r>
                        <a:rPr lang="en-US" sz="1200" b="1" dirty="0">
                          <a:effectLst/>
                          <a:latin typeface="+mn-lt"/>
                          <a:ea typeface="Times New Roman" panose="02020603050405020304" pitchFamily="18" charset="0"/>
                          <a:cs typeface="Calibri"/>
                        </a:rPr>
                        <a:t>272</a:t>
                      </a:r>
                      <a:r>
                        <a:rPr lang="en-US" sz="1200" b="1" dirty="0">
                          <a:effectLst/>
                          <a:latin typeface="+mn-lt"/>
                          <a:ea typeface="Calibri"/>
                          <a:cs typeface="Calibri"/>
                        </a:rPr>
                        <a:t>)</a:t>
                      </a:r>
                      <a:endParaRPr lang="en-US" sz="1200" dirty="0">
                        <a:effectLst/>
                        <a:latin typeface="+mn-lt"/>
                        <a:ea typeface="Calibri"/>
                        <a:cs typeface="Calibri"/>
                      </a:endParaRPr>
                    </a:p>
                  </a:txBody>
                  <a:tcPr marL="68580" marR="68580" marT="0" marB="0" anchor="ctr">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algn="ctr">
                        <a:spcBef>
                          <a:spcPts val="0"/>
                        </a:spcBef>
                        <a:spcAft>
                          <a:spcPts val="0"/>
                        </a:spcAft>
                      </a:pPr>
                      <a:r>
                        <a:rPr lang="en-US" sz="1200" b="1" dirty="0">
                          <a:effectLst/>
                          <a:latin typeface="+mn-lt"/>
                          <a:ea typeface="Calibri"/>
                          <a:cs typeface="Calibri"/>
                        </a:rPr>
                        <a:t>TPC </a:t>
                      </a:r>
                      <a:br>
                        <a:rPr lang="en-US" sz="1200" b="1" dirty="0">
                          <a:effectLst/>
                          <a:latin typeface="+mn-lt"/>
                          <a:ea typeface="Calibri"/>
                          <a:cs typeface="Calibri"/>
                        </a:rPr>
                      </a:br>
                      <a:r>
                        <a:rPr lang="en-US" sz="1200" b="1" dirty="0">
                          <a:effectLst/>
                          <a:latin typeface="+mn-lt"/>
                          <a:ea typeface="Calibri"/>
                          <a:cs typeface="Calibri"/>
                        </a:rPr>
                        <a:t>(n=</a:t>
                      </a:r>
                      <a:r>
                        <a:rPr lang="en-US" sz="1200" b="1" dirty="0">
                          <a:effectLst/>
                          <a:latin typeface="+mn-lt"/>
                          <a:ea typeface="Times New Roman" panose="02020603050405020304" pitchFamily="18" charset="0"/>
                          <a:cs typeface="Calibri"/>
                        </a:rPr>
                        <a:t>271)</a:t>
                      </a:r>
                      <a:endParaRPr lang="en-US" sz="1200" dirty="0">
                        <a:effectLst/>
                        <a:latin typeface="+mn-lt"/>
                        <a:ea typeface="Times New Roman" panose="02020603050405020304" pitchFamily="18" charset="0"/>
                        <a:cs typeface="Calibri"/>
                      </a:endParaRPr>
                    </a:p>
                  </a:txBody>
                  <a:tcPr marL="68580" marR="6858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12503031"/>
                  </a:ext>
                </a:extLst>
              </a:tr>
              <a:tr h="180920">
                <a:tc>
                  <a:txBody>
                    <a:bodyPr/>
                    <a:lstStyle/>
                    <a:p>
                      <a:pPr marL="0" marR="0" algn="l">
                        <a:spcBef>
                          <a:spcPts val="0"/>
                        </a:spcBef>
                        <a:spcAft>
                          <a:spcPts val="0"/>
                        </a:spcAft>
                      </a:pPr>
                      <a:r>
                        <a:rPr lang="en-US" sz="1100" b="1" dirty="0">
                          <a:solidFill>
                            <a:srgbClr val="002557"/>
                          </a:solidFill>
                          <a:effectLst/>
                          <a:latin typeface="+mn-lt"/>
                          <a:ea typeface="Calibri"/>
                          <a:cs typeface="Calibri"/>
                        </a:rPr>
                        <a:t>Female, n (%)</a:t>
                      </a: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Calibri"/>
                        </a:rPr>
                        <a:t>270</a:t>
                      </a:r>
                      <a:r>
                        <a:rPr lang="en-US" sz="1100" dirty="0">
                          <a:solidFill>
                            <a:srgbClr val="002557"/>
                          </a:solidFill>
                          <a:effectLst/>
                          <a:latin typeface="+mn-lt"/>
                          <a:ea typeface="Calibri"/>
                          <a:cs typeface="Calibri"/>
                        </a:rPr>
                        <a:t> (</a:t>
                      </a:r>
                      <a:r>
                        <a:rPr lang="en-US" sz="1100" dirty="0">
                          <a:solidFill>
                            <a:srgbClr val="002557"/>
                          </a:solidFill>
                          <a:effectLst/>
                          <a:latin typeface="+mn-lt"/>
                          <a:ea typeface="Times New Roman" panose="02020603050405020304" pitchFamily="18" charset="0"/>
                          <a:cs typeface="Calibri"/>
                        </a:rPr>
                        <a:t>99</a:t>
                      </a:r>
                      <a:r>
                        <a:rPr lang="en-US" sz="1100" dirty="0">
                          <a:solidFill>
                            <a:srgbClr val="002557"/>
                          </a:solidFill>
                          <a:effectLst/>
                          <a:latin typeface="+mn-lt"/>
                          <a:ea typeface="Calibri"/>
                          <a:cs typeface="Calibri"/>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Calibri"/>
                        </a:rPr>
                        <a:t>268</a:t>
                      </a:r>
                      <a:r>
                        <a:rPr lang="en-US" sz="1100" dirty="0">
                          <a:solidFill>
                            <a:srgbClr val="002557"/>
                          </a:solidFill>
                          <a:effectLst/>
                          <a:latin typeface="+mn-lt"/>
                          <a:ea typeface="Calibri"/>
                          <a:cs typeface="Calibri"/>
                        </a:rPr>
                        <a:t> (</a:t>
                      </a:r>
                      <a:r>
                        <a:rPr lang="en-US" sz="1100" dirty="0">
                          <a:solidFill>
                            <a:srgbClr val="002557"/>
                          </a:solidFill>
                          <a:effectLst/>
                          <a:latin typeface="+mn-lt"/>
                          <a:ea typeface="Times New Roman" panose="02020603050405020304" pitchFamily="18" charset="0"/>
                          <a:cs typeface="Calibri"/>
                        </a:rPr>
                        <a:t>99</a:t>
                      </a:r>
                      <a:r>
                        <a:rPr lang="en-US" sz="1100" dirty="0">
                          <a:solidFill>
                            <a:srgbClr val="002557"/>
                          </a:solidFill>
                          <a:effectLst/>
                          <a:latin typeface="+mn-lt"/>
                          <a:ea typeface="Calibri"/>
                          <a:cs typeface="Calibri"/>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143286"/>
                  </a:ext>
                </a:extLst>
              </a:tr>
              <a:tr h="361840">
                <a:tc>
                  <a:txBody>
                    <a:bodyPr/>
                    <a:lstStyle/>
                    <a:p>
                      <a:pPr marL="0" marR="0" algn="l">
                        <a:spcBef>
                          <a:spcPts val="0"/>
                        </a:spcBef>
                        <a:spcAft>
                          <a:spcPts val="0"/>
                        </a:spcAft>
                      </a:pPr>
                      <a:r>
                        <a:rPr lang="en-US" sz="1100" b="1" dirty="0">
                          <a:solidFill>
                            <a:srgbClr val="002557"/>
                          </a:solidFill>
                          <a:effectLst/>
                          <a:latin typeface="+mn-lt"/>
                          <a:ea typeface="Calibri"/>
                          <a:cs typeface="Calibri"/>
                        </a:rPr>
                        <a:t>Median age, y (range)</a:t>
                      </a: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100">
                          <a:solidFill>
                            <a:srgbClr val="002557"/>
                          </a:solidFill>
                          <a:effectLst/>
                          <a:latin typeface="+mn-lt"/>
                          <a:ea typeface="Times New Roman" panose="02020603050405020304" pitchFamily="18" charset="0"/>
                          <a:cs typeface="Calibri"/>
                        </a:rPr>
                        <a:t>57 </a:t>
                      </a:r>
                      <a:r>
                        <a:rPr lang="en-US" sz="1100">
                          <a:solidFill>
                            <a:srgbClr val="002557"/>
                          </a:solidFill>
                          <a:effectLst/>
                          <a:latin typeface="+mn-lt"/>
                          <a:ea typeface="Calibri"/>
                          <a:cs typeface="Calibri"/>
                        </a:rPr>
                        <a:t>(</a:t>
                      </a:r>
                      <a:r>
                        <a:rPr lang="en-US" sz="1100">
                          <a:solidFill>
                            <a:srgbClr val="002557"/>
                          </a:solidFill>
                          <a:effectLst/>
                          <a:latin typeface="+mn-lt"/>
                          <a:ea typeface="Times New Roman" panose="02020603050405020304" pitchFamily="18" charset="0"/>
                          <a:cs typeface="Calibri"/>
                        </a:rPr>
                        <a:t>29</a:t>
                      </a:r>
                      <a:r>
                        <a:rPr lang="en-US" sz="1100">
                          <a:solidFill>
                            <a:srgbClr val="002557"/>
                          </a:solidFill>
                          <a:effectLst/>
                          <a:latin typeface="+mn-lt"/>
                          <a:ea typeface="Calibri"/>
                          <a:cs typeface="Calibri"/>
                        </a:rPr>
                        <a:t>-</a:t>
                      </a:r>
                      <a:r>
                        <a:rPr lang="en-US" sz="1100">
                          <a:solidFill>
                            <a:srgbClr val="002557"/>
                          </a:solidFill>
                          <a:effectLst/>
                          <a:latin typeface="+mn-lt"/>
                          <a:ea typeface="Times New Roman" panose="02020603050405020304" pitchFamily="18" charset="0"/>
                          <a:cs typeface="Calibri"/>
                        </a:rPr>
                        <a:t>86</a:t>
                      </a:r>
                      <a:r>
                        <a:rPr lang="en-US" sz="1100">
                          <a:solidFill>
                            <a:srgbClr val="002557"/>
                          </a:solidFill>
                          <a:effectLst/>
                          <a:latin typeface="+mn-lt"/>
                          <a:ea typeface="Calibri"/>
                          <a:cs typeface="Calibri"/>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100">
                          <a:solidFill>
                            <a:srgbClr val="002557"/>
                          </a:solidFill>
                          <a:effectLst/>
                          <a:latin typeface="+mn-lt"/>
                          <a:ea typeface="Times New Roman" panose="02020603050405020304" pitchFamily="18" charset="0"/>
                          <a:cs typeface="Calibri"/>
                        </a:rPr>
                        <a:t>55</a:t>
                      </a:r>
                      <a:r>
                        <a:rPr lang="en-US" sz="1100">
                          <a:solidFill>
                            <a:srgbClr val="002557"/>
                          </a:solidFill>
                          <a:effectLst/>
                          <a:latin typeface="+mn-lt"/>
                          <a:ea typeface="Calibri"/>
                          <a:cs typeface="Calibri"/>
                        </a:rPr>
                        <a:t> (</a:t>
                      </a:r>
                      <a:r>
                        <a:rPr lang="en-US" sz="1100">
                          <a:solidFill>
                            <a:srgbClr val="002557"/>
                          </a:solidFill>
                          <a:effectLst/>
                          <a:latin typeface="+mn-lt"/>
                          <a:ea typeface="Times New Roman" panose="02020603050405020304" pitchFamily="18" charset="0"/>
                          <a:cs typeface="Calibri"/>
                        </a:rPr>
                        <a:t>27</a:t>
                      </a:r>
                      <a:r>
                        <a:rPr lang="en-US" sz="1100">
                          <a:solidFill>
                            <a:srgbClr val="002557"/>
                          </a:solidFill>
                          <a:effectLst/>
                          <a:latin typeface="+mn-lt"/>
                          <a:ea typeface="Calibri"/>
                          <a:cs typeface="Calibri"/>
                        </a:rPr>
                        <a:t>-</a:t>
                      </a:r>
                      <a:r>
                        <a:rPr lang="en-US" sz="1100">
                          <a:solidFill>
                            <a:srgbClr val="002557"/>
                          </a:solidFill>
                          <a:effectLst/>
                          <a:latin typeface="+mn-lt"/>
                          <a:ea typeface="Times New Roman" panose="02020603050405020304" pitchFamily="18" charset="0"/>
                          <a:cs typeface="Calibri"/>
                        </a:rPr>
                        <a:t>78</a:t>
                      </a:r>
                      <a:r>
                        <a:rPr lang="en-US" sz="1100">
                          <a:solidFill>
                            <a:srgbClr val="002557"/>
                          </a:solidFill>
                          <a:effectLst/>
                          <a:latin typeface="+mn-lt"/>
                          <a:ea typeface="Calibri"/>
                          <a:cs typeface="Calibri"/>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2974439901"/>
                  </a:ext>
                </a:extLst>
              </a:tr>
              <a:tr h="180920">
                <a:tc>
                  <a:txBody>
                    <a:bodyPr/>
                    <a:lstStyle/>
                    <a:p>
                      <a:pPr marL="171450" marR="0" indent="0" algn="l">
                        <a:spcBef>
                          <a:spcPts val="0"/>
                        </a:spcBef>
                        <a:spcAft>
                          <a:spcPts val="0"/>
                        </a:spcAft>
                      </a:pPr>
                      <a:r>
                        <a:rPr lang="en-US" sz="1100" b="1" dirty="0">
                          <a:solidFill>
                            <a:srgbClr val="002557"/>
                          </a:solidFill>
                          <a:effectLst/>
                          <a:latin typeface="+mn-lt"/>
                          <a:ea typeface="Times New Roman" panose="02020603050405020304" pitchFamily="18" charset="0"/>
                          <a:cs typeface="Times New Roman"/>
                        </a:rPr>
                        <a:t>&lt;65 y, n (%)</a:t>
                      </a: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Times New Roman"/>
                        </a:rPr>
                        <a:t>199 (73)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Times New Roman"/>
                        </a:rPr>
                        <a:t>204 (75)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443360564"/>
                  </a:ext>
                </a:extLst>
              </a:tr>
              <a:tr h="180920">
                <a:tc>
                  <a:txBody>
                    <a:bodyPr/>
                    <a:lstStyle/>
                    <a:p>
                      <a:pPr marL="171450" marR="0" indent="0" algn="l">
                        <a:spcBef>
                          <a:spcPts val="0"/>
                        </a:spcBef>
                        <a:spcAft>
                          <a:spcPts val="0"/>
                        </a:spcAft>
                      </a:pPr>
                      <a:r>
                        <a:rPr lang="en-US" sz="1100" b="1">
                          <a:solidFill>
                            <a:srgbClr val="002557"/>
                          </a:solidFill>
                          <a:effectLst/>
                          <a:latin typeface="+mn-lt"/>
                          <a:ea typeface="Times New Roman" panose="02020603050405020304" pitchFamily="18" charset="0"/>
                          <a:cs typeface="Times New Roman"/>
                        </a:rPr>
                        <a:t>≥65 y, n (%)</a:t>
                      </a: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Times New Roman"/>
                        </a:rPr>
                        <a:t>73 (27)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Times New Roman"/>
                        </a:rPr>
                        <a:t>67 (25)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157694048"/>
                  </a:ext>
                </a:extLst>
              </a:tr>
              <a:tr h="361840">
                <a:tc>
                  <a:txBody>
                    <a:bodyPr/>
                    <a:lstStyle/>
                    <a:p>
                      <a:pPr marL="0" marR="0" algn="l">
                        <a:spcBef>
                          <a:spcPts val="0"/>
                        </a:spcBef>
                        <a:spcAft>
                          <a:spcPts val="0"/>
                        </a:spcAft>
                      </a:pPr>
                      <a:r>
                        <a:rPr lang="en-US" sz="1100" b="1" dirty="0">
                          <a:solidFill>
                            <a:srgbClr val="002557"/>
                          </a:solidFill>
                          <a:effectLst/>
                          <a:latin typeface="+mn-lt"/>
                          <a:ea typeface="Calibri"/>
                          <a:cs typeface="Calibri"/>
                        </a:rPr>
                        <a:t>Race or ethnic group, n (%)</a:t>
                      </a: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endParaRPr lang="en-US" sz="1100" dirty="0">
                        <a:solidFill>
                          <a:srgbClr val="002557"/>
                        </a:solidFill>
                        <a:effectLst/>
                        <a:latin typeface="+mn-lt"/>
                        <a:ea typeface="Calibri"/>
                        <a:cs typeface="Calibri"/>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endParaRPr lang="en-US" sz="1100">
                        <a:solidFill>
                          <a:srgbClr val="002557"/>
                        </a:solidFill>
                        <a:effectLst/>
                        <a:latin typeface="+mn-lt"/>
                        <a:ea typeface="Calibri"/>
                        <a:cs typeface="Calibri"/>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3890784"/>
                  </a:ext>
                </a:extLst>
              </a:tr>
              <a:tr h="180920">
                <a:tc>
                  <a:txBody>
                    <a:bodyPr/>
                    <a:lstStyle/>
                    <a:p>
                      <a:pPr marL="182880" marR="0" algn="l">
                        <a:spcBef>
                          <a:spcPts val="0"/>
                        </a:spcBef>
                        <a:spcAft>
                          <a:spcPts val="0"/>
                        </a:spcAft>
                      </a:pPr>
                      <a:r>
                        <a:rPr lang="en-US" sz="1100" b="1" dirty="0">
                          <a:solidFill>
                            <a:srgbClr val="002557"/>
                          </a:solidFill>
                          <a:effectLst/>
                          <a:latin typeface="+mn-lt"/>
                          <a:ea typeface="Calibri"/>
                          <a:cs typeface="Calibri"/>
                        </a:rPr>
                        <a:t>White</a:t>
                      </a: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a:solidFill>
                            <a:srgbClr val="002557"/>
                          </a:solidFill>
                          <a:effectLst/>
                          <a:latin typeface="+mn-lt"/>
                          <a:ea typeface="Times New Roman" panose="02020603050405020304" pitchFamily="18" charset="0"/>
                          <a:cs typeface="Calibri"/>
                        </a:rPr>
                        <a:t>184</a:t>
                      </a:r>
                      <a:r>
                        <a:rPr lang="en-US" sz="1100">
                          <a:solidFill>
                            <a:srgbClr val="002557"/>
                          </a:solidFill>
                          <a:effectLst/>
                          <a:latin typeface="+mn-lt"/>
                          <a:ea typeface="Calibri"/>
                          <a:cs typeface="Calibri"/>
                        </a:rPr>
                        <a:t> (</a:t>
                      </a:r>
                      <a:r>
                        <a:rPr lang="en-US" sz="1100">
                          <a:solidFill>
                            <a:srgbClr val="002557"/>
                          </a:solidFill>
                          <a:effectLst/>
                          <a:latin typeface="+mn-lt"/>
                          <a:ea typeface="Times New Roman" panose="02020603050405020304" pitchFamily="18" charset="0"/>
                          <a:cs typeface="Calibri"/>
                        </a:rPr>
                        <a:t>68</a:t>
                      </a:r>
                      <a:r>
                        <a:rPr lang="en-US" sz="1100">
                          <a:solidFill>
                            <a:srgbClr val="002557"/>
                          </a:solidFill>
                          <a:effectLst/>
                          <a:latin typeface="+mn-lt"/>
                          <a:ea typeface="Calibri"/>
                          <a:cs typeface="Calibri"/>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a:solidFill>
                            <a:srgbClr val="002557"/>
                          </a:solidFill>
                          <a:effectLst/>
                          <a:latin typeface="+mn-lt"/>
                          <a:ea typeface="Times New Roman" panose="02020603050405020304" pitchFamily="18" charset="0"/>
                          <a:cs typeface="Calibri"/>
                        </a:rPr>
                        <a:t>178</a:t>
                      </a:r>
                      <a:r>
                        <a:rPr lang="en-US" sz="1100">
                          <a:solidFill>
                            <a:srgbClr val="002557"/>
                          </a:solidFill>
                          <a:effectLst/>
                          <a:latin typeface="+mn-lt"/>
                          <a:ea typeface="Calibri"/>
                          <a:cs typeface="Calibri"/>
                        </a:rPr>
                        <a:t> (</a:t>
                      </a:r>
                      <a:r>
                        <a:rPr lang="en-US" sz="1100">
                          <a:solidFill>
                            <a:srgbClr val="002557"/>
                          </a:solidFill>
                          <a:effectLst/>
                          <a:latin typeface="+mn-lt"/>
                          <a:ea typeface="Times New Roman" panose="02020603050405020304" pitchFamily="18" charset="0"/>
                          <a:cs typeface="Calibri"/>
                        </a:rPr>
                        <a:t>66</a:t>
                      </a:r>
                      <a:r>
                        <a:rPr lang="en-US" sz="1100">
                          <a:solidFill>
                            <a:srgbClr val="002557"/>
                          </a:solidFill>
                          <a:effectLst/>
                          <a:latin typeface="+mn-lt"/>
                          <a:ea typeface="Calibri"/>
                          <a:cs typeface="Calibri"/>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4451572"/>
                  </a:ext>
                </a:extLst>
              </a:tr>
              <a:tr h="180920">
                <a:tc>
                  <a:txBody>
                    <a:bodyPr/>
                    <a:lstStyle/>
                    <a:p>
                      <a:pPr marL="182880" marR="0" algn="l">
                        <a:spcBef>
                          <a:spcPts val="0"/>
                        </a:spcBef>
                        <a:spcAft>
                          <a:spcPts val="0"/>
                        </a:spcAft>
                      </a:pPr>
                      <a:r>
                        <a:rPr lang="en-US" sz="1100" b="1" dirty="0">
                          <a:solidFill>
                            <a:srgbClr val="002557"/>
                          </a:solidFill>
                          <a:effectLst/>
                          <a:latin typeface="+mn-lt"/>
                          <a:ea typeface="Calibri"/>
                          <a:cs typeface="Calibri"/>
                        </a:rPr>
                        <a:t>Black</a:t>
                      </a: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a:solidFill>
                            <a:srgbClr val="002557"/>
                          </a:solidFill>
                          <a:effectLst/>
                          <a:latin typeface="+mn-lt"/>
                          <a:ea typeface="Times New Roman" panose="02020603050405020304" pitchFamily="18" charset="0"/>
                          <a:cs typeface="Calibri"/>
                        </a:rPr>
                        <a:t>8</a:t>
                      </a:r>
                      <a:r>
                        <a:rPr lang="en-US" sz="1100">
                          <a:solidFill>
                            <a:srgbClr val="002557"/>
                          </a:solidFill>
                          <a:effectLst/>
                          <a:latin typeface="+mn-lt"/>
                          <a:ea typeface="Calibri"/>
                          <a:cs typeface="Calibri"/>
                        </a:rPr>
                        <a:t> (</a:t>
                      </a:r>
                      <a:r>
                        <a:rPr lang="en-US" sz="1100">
                          <a:solidFill>
                            <a:srgbClr val="002557"/>
                          </a:solidFill>
                          <a:effectLst/>
                          <a:latin typeface="+mn-lt"/>
                          <a:ea typeface="Times New Roman" panose="02020603050405020304" pitchFamily="18" charset="0"/>
                          <a:cs typeface="Calibri"/>
                        </a:rPr>
                        <a:t>3</a:t>
                      </a:r>
                      <a:r>
                        <a:rPr lang="en-US" sz="1100">
                          <a:solidFill>
                            <a:srgbClr val="002557"/>
                          </a:solidFill>
                          <a:effectLst/>
                          <a:latin typeface="+mn-lt"/>
                          <a:ea typeface="Calibri"/>
                          <a:cs typeface="Calibri"/>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a:solidFill>
                            <a:srgbClr val="002557"/>
                          </a:solidFill>
                          <a:effectLst/>
                          <a:latin typeface="+mn-lt"/>
                          <a:ea typeface="Times New Roman" panose="02020603050405020304" pitchFamily="18" charset="0"/>
                          <a:cs typeface="Calibri"/>
                        </a:rPr>
                        <a:t>13</a:t>
                      </a:r>
                      <a:r>
                        <a:rPr lang="en-US" sz="1100">
                          <a:solidFill>
                            <a:srgbClr val="002557"/>
                          </a:solidFill>
                          <a:effectLst/>
                          <a:latin typeface="+mn-lt"/>
                          <a:ea typeface="Calibri"/>
                          <a:cs typeface="Calibri"/>
                        </a:rPr>
                        <a:t> (</a:t>
                      </a:r>
                      <a:r>
                        <a:rPr lang="en-US" sz="1100">
                          <a:solidFill>
                            <a:srgbClr val="002557"/>
                          </a:solidFill>
                          <a:effectLst/>
                          <a:latin typeface="+mn-lt"/>
                          <a:ea typeface="Times New Roman" panose="02020603050405020304" pitchFamily="18" charset="0"/>
                          <a:cs typeface="Calibri"/>
                        </a:rPr>
                        <a:t>5</a:t>
                      </a:r>
                      <a:r>
                        <a:rPr lang="en-US" sz="1100">
                          <a:solidFill>
                            <a:srgbClr val="002557"/>
                          </a:solidFill>
                          <a:effectLst/>
                          <a:latin typeface="+mn-lt"/>
                          <a:ea typeface="Calibri"/>
                          <a:cs typeface="Calibri"/>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378703"/>
                  </a:ext>
                </a:extLst>
              </a:tr>
              <a:tr h="180920">
                <a:tc>
                  <a:txBody>
                    <a:bodyPr/>
                    <a:lstStyle/>
                    <a:p>
                      <a:pPr marL="182880" marR="0" algn="l">
                        <a:spcBef>
                          <a:spcPts val="0"/>
                        </a:spcBef>
                        <a:spcAft>
                          <a:spcPts val="0"/>
                        </a:spcAft>
                      </a:pPr>
                      <a:r>
                        <a:rPr lang="en-US" sz="1100" b="1" dirty="0">
                          <a:solidFill>
                            <a:srgbClr val="002557"/>
                          </a:solidFill>
                          <a:effectLst/>
                          <a:latin typeface="+mn-lt"/>
                          <a:ea typeface="Calibri"/>
                          <a:cs typeface="Calibri"/>
                        </a:rPr>
                        <a:t>Asian</a:t>
                      </a: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a:solidFill>
                            <a:srgbClr val="002557"/>
                          </a:solidFill>
                          <a:effectLst/>
                          <a:latin typeface="+mn-lt"/>
                          <a:ea typeface="Times New Roman" panose="02020603050405020304" pitchFamily="18" charset="0"/>
                          <a:cs typeface="Calibri"/>
                        </a:rPr>
                        <a:t>11</a:t>
                      </a:r>
                      <a:r>
                        <a:rPr lang="en-US" sz="1100">
                          <a:solidFill>
                            <a:srgbClr val="002557"/>
                          </a:solidFill>
                          <a:effectLst/>
                          <a:latin typeface="+mn-lt"/>
                          <a:ea typeface="Calibri"/>
                          <a:cs typeface="Calibri"/>
                        </a:rPr>
                        <a:t> (</a:t>
                      </a:r>
                      <a:r>
                        <a:rPr lang="en-US" sz="1100">
                          <a:solidFill>
                            <a:srgbClr val="002557"/>
                          </a:solidFill>
                          <a:effectLst/>
                          <a:latin typeface="+mn-lt"/>
                          <a:ea typeface="Times New Roman" panose="02020603050405020304" pitchFamily="18" charset="0"/>
                          <a:cs typeface="Calibri"/>
                        </a:rPr>
                        <a:t>4</a:t>
                      </a:r>
                      <a:r>
                        <a:rPr lang="en-US" sz="1100">
                          <a:solidFill>
                            <a:srgbClr val="002557"/>
                          </a:solidFill>
                          <a:effectLst/>
                          <a:latin typeface="+mn-lt"/>
                          <a:ea typeface="Calibri"/>
                          <a:cs typeface="Calibri"/>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Calibri"/>
                        </a:rPr>
                        <a:t>5</a:t>
                      </a:r>
                      <a:r>
                        <a:rPr lang="en-US" sz="1100" dirty="0">
                          <a:solidFill>
                            <a:srgbClr val="002557"/>
                          </a:solidFill>
                          <a:effectLst/>
                          <a:latin typeface="+mn-lt"/>
                          <a:ea typeface="Calibri"/>
                          <a:cs typeface="Calibri"/>
                        </a:rPr>
                        <a:t> (</a:t>
                      </a:r>
                      <a:r>
                        <a:rPr lang="en-US" sz="1100" dirty="0">
                          <a:solidFill>
                            <a:srgbClr val="002557"/>
                          </a:solidFill>
                          <a:effectLst/>
                          <a:latin typeface="+mn-lt"/>
                          <a:ea typeface="Times New Roman" panose="02020603050405020304" pitchFamily="18" charset="0"/>
                          <a:cs typeface="Calibri"/>
                        </a:rPr>
                        <a:t>2</a:t>
                      </a:r>
                      <a:r>
                        <a:rPr lang="en-US" sz="1100" dirty="0">
                          <a:solidFill>
                            <a:srgbClr val="002557"/>
                          </a:solidFill>
                          <a:effectLst/>
                          <a:latin typeface="+mn-lt"/>
                          <a:ea typeface="Calibri"/>
                          <a:cs typeface="Calibri"/>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r h="180920">
                <a:tc>
                  <a:txBody>
                    <a:bodyPr/>
                    <a:lstStyle/>
                    <a:p>
                      <a:pPr marL="182880" marR="0" algn="l">
                        <a:spcBef>
                          <a:spcPts val="0"/>
                        </a:spcBef>
                        <a:spcAft>
                          <a:spcPts val="0"/>
                        </a:spcAft>
                      </a:pPr>
                      <a:r>
                        <a:rPr lang="en-US" sz="1100" b="1">
                          <a:solidFill>
                            <a:srgbClr val="002557"/>
                          </a:solidFill>
                          <a:effectLst/>
                          <a:latin typeface="+mn-lt"/>
                          <a:ea typeface="Calibri"/>
                          <a:cs typeface="Calibri"/>
                        </a:rPr>
                        <a:t>Other</a:t>
                      </a:r>
                      <a:r>
                        <a:rPr lang="en-US" sz="1100" b="1" baseline="30000">
                          <a:solidFill>
                            <a:srgbClr val="002557"/>
                          </a:solidFill>
                          <a:effectLst/>
                          <a:latin typeface="+mn-lt"/>
                          <a:ea typeface="Calibri"/>
                          <a:cs typeface="Calibri"/>
                        </a:rPr>
                        <a:t>a</a:t>
                      </a:r>
                      <a:r>
                        <a:rPr lang="en-US" sz="1100" b="1">
                          <a:solidFill>
                            <a:srgbClr val="002557"/>
                          </a:solidFill>
                          <a:effectLst/>
                          <a:latin typeface="+mn-lt"/>
                          <a:ea typeface="Calibri"/>
                          <a:cs typeface="Calibri"/>
                        </a:rPr>
                        <a:t> / Not </a:t>
                      </a:r>
                      <a:r>
                        <a:rPr lang="en-US" sz="1100" b="1" err="1">
                          <a:solidFill>
                            <a:srgbClr val="002557"/>
                          </a:solidFill>
                          <a:effectLst/>
                          <a:latin typeface="+mn-lt"/>
                          <a:ea typeface="Calibri"/>
                          <a:cs typeface="Calibri"/>
                        </a:rPr>
                        <a:t>reported</a:t>
                      </a:r>
                      <a:r>
                        <a:rPr lang="en-US" sz="1100" b="1" baseline="30000" err="1">
                          <a:solidFill>
                            <a:srgbClr val="002557"/>
                          </a:solidFill>
                          <a:effectLst/>
                          <a:latin typeface="+mn-lt"/>
                          <a:ea typeface="Calibri"/>
                          <a:cs typeface="Calibri"/>
                        </a:rPr>
                        <a:t>b</a:t>
                      </a:r>
                      <a:endParaRPr lang="en-US" sz="1100" b="1" baseline="30000">
                        <a:solidFill>
                          <a:srgbClr val="002557"/>
                        </a:solidFill>
                        <a:effectLst/>
                        <a:latin typeface="+mn-lt"/>
                        <a:ea typeface="Calibri"/>
                        <a:cs typeface="Calibri"/>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002557"/>
                          </a:solidFill>
                          <a:effectLst/>
                          <a:latin typeface="+mn-lt"/>
                          <a:ea typeface="Times New Roman" panose="02020603050405020304" pitchFamily="18" charset="0"/>
                          <a:cs typeface="Calibri"/>
                        </a:rPr>
                        <a:t>69 (25)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Calibri"/>
                        </a:rPr>
                        <a:t>75</a:t>
                      </a:r>
                      <a:r>
                        <a:rPr lang="en-US" sz="1100" dirty="0">
                          <a:solidFill>
                            <a:srgbClr val="002557"/>
                          </a:solidFill>
                          <a:effectLst/>
                          <a:latin typeface="+mn-lt"/>
                          <a:ea typeface="Calibri"/>
                          <a:cs typeface="Calibri"/>
                        </a:rPr>
                        <a:t> (</a:t>
                      </a:r>
                      <a:r>
                        <a:rPr lang="en-US" sz="1100" dirty="0">
                          <a:solidFill>
                            <a:srgbClr val="002557"/>
                          </a:solidFill>
                          <a:effectLst/>
                          <a:latin typeface="+mn-lt"/>
                          <a:ea typeface="Times New Roman" panose="02020603050405020304" pitchFamily="18" charset="0"/>
                          <a:cs typeface="Calibri"/>
                        </a:rPr>
                        <a:t>28</a:t>
                      </a:r>
                      <a:r>
                        <a:rPr lang="en-US" sz="1100" dirty="0">
                          <a:solidFill>
                            <a:srgbClr val="002557"/>
                          </a:solidFill>
                          <a:effectLst/>
                          <a:latin typeface="+mn-lt"/>
                          <a:ea typeface="Calibri"/>
                          <a:cs typeface="Calibri"/>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835545"/>
                  </a:ext>
                </a:extLst>
              </a:tr>
              <a:tr h="180920">
                <a:tc>
                  <a:txBody>
                    <a:bodyPr/>
                    <a:lstStyle/>
                    <a:p>
                      <a:pPr marL="0" marR="0" algn="l">
                        <a:spcBef>
                          <a:spcPts val="0"/>
                        </a:spcBef>
                        <a:spcAft>
                          <a:spcPts val="0"/>
                        </a:spcAft>
                      </a:pPr>
                      <a:r>
                        <a:rPr lang="en-US" sz="1100" b="1" dirty="0">
                          <a:solidFill>
                            <a:srgbClr val="002557"/>
                          </a:solidFill>
                          <a:effectLst/>
                          <a:latin typeface="+mn-lt"/>
                          <a:ea typeface="Calibri" panose="020F0502020204030204" pitchFamily="34" charset="0"/>
                          <a:cs typeface="Calibri"/>
                        </a:rPr>
                        <a:t>ECOG PS, n (%)</a:t>
                      </a:r>
                      <a:endParaRPr lang="en-US" sz="1100" b="1" dirty="0">
                        <a:solidFill>
                          <a:srgbClr val="002557"/>
                        </a:solidFill>
                        <a:effectLst/>
                        <a:latin typeface="+mn-lt"/>
                        <a:ea typeface="Times New Roman" panose="02020603050405020304" pitchFamily="18" charset="0"/>
                        <a:cs typeface="Calibri"/>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endParaRPr lang="en-US" sz="1100">
                        <a:solidFill>
                          <a:srgbClr val="002557"/>
                        </a:solidFill>
                        <a:effectLst/>
                        <a:latin typeface="+mn-lt"/>
                        <a:ea typeface="Calibri"/>
                        <a:cs typeface="Calibri"/>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endParaRPr lang="en-US" sz="1100">
                        <a:solidFill>
                          <a:srgbClr val="002557"/>
                        </a:solidFill>
                        <a:effectLst/>
                        <a:latin typeface="+mn-lt"/>
                        <a:ea typeface="Calibri"/>
                        <a:cs typeface="Calibri"/>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544196326"/>
                  </a:ext>
                </a:extLst>
              </a:tr>
              <a:tr h="180920">
                <a:tc>
                  <a:txBody>
                    <a:bodyPr/>
                    <a:lstStyle/>
                    <a:p>
                      <a:pPr marL="182880" marR="0" algn="l">
                        <a:spcBef>
                          <a:spcPts val="0"/>
                        </a:spcBef>
                        <a:spcAft>
                          <a:spcPts val="0"/>
                        </a:spcAft>
                      </a:pPr>
                      <a:r>
                        <a:rPr lang="en-US" sz="1100" b="1" dirty="0">
                          <a:solidFill>
                            <a:srgbClr val="002557"/>
                          </a:solidFill>
                          <a:effectLst/>
                          <a:latin typeface="+mn-lt"/>
                          <a:ea typeface="Calibri"/>
                          <a:cs typeface="Calibri"/>
                        </a:rPr>
                        <a:t>0</a:t>
                      </a: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100">
                          <a:solidFill>
                            <a:srgbClr val="002557"/>
                          </a:solidFill>
                          <a:effectLst/>
                          <a:latin typeface="+mn-lt"/>
                          <a:ea typeface="Times New Roman" panose="02020603050405020304" pitchFamily="18" charset="0"/>
                          <a:cs typeface="Calibri"/>
                        </a:rPr>
                        <a:t>116</a:t>
                      </a:r>
                      <a:r>
                        <a:rPr lang="en-US" sz="1100">
                          <a:solidFill>
                            <a:srgbClr val="002557"/>
                          </a:solidFill>
                          <a:effectLst/>
                          <a:latin typeface="+mn-lt"/>
                          <a:ea typeface="Calibri"/>
                          <a:cs typeface="Calibri"/>
                        </a:rPr>
                        <a:t> (</a:t>
                      </a:r>
                      <a:r>
                        <a:rPr lang="en-US" sz="1100">
                          <a:solidFill>
                            <a:srgbClr val="002557"/>
                          </a:solidFill>
                          <a:effectLst/>
                          <a:latin typeface="+mn-lt"/>
                          <a:ea typeface="Times New Roman" panose="02020603050405020304" pitchFamily="18" charset="0"/>
                          <a:cs typeface="Calibri"/>
                        </a:rPr>
                        <a:t>43</a:t>
                      </a:r>
                      <a:r>
                        <a:rPr lang="en-US" sz="1100">
                          <a:solidFill>
                            <a:srgbClr val="002557"/>
                          </a:solidFill>
                          <a:effectLst/>
                          <a:latin typeface="+mn-lt"/>
                          <a:ea typeface="Calibri"/>
                          <a:cs typeface="Calibri"/>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100">
                          <a:solidFill>
                            <a:srgbClr val="002557"/>
                          </a:solidFill>
                          <a:effectLst/>
                          <a:latin typeface="+mn-lt"/>
                          <a:ea typeface="Times New Roman" panose="02020603050405020304" pitchFamily="18" charset="0"/>
                          <a:cs typeface="Calibri"/>
                        </a:rPr>
                        <a:t>126</a:t>
                      </a:r>
                      <a:r>
                        <a:rPr lang="en-US" sz="1100">
                          <a:solidFill>
                            <a:srgbClr val="002557"/>
                          </a:solidFill>
                          <a:effectLst/>
                          <a:latin typeface="+mn-lt"/>
                          <a:ea typeface="Calibri"/>
                          <a:cs typeface="Calibri"/>
                        </a:rPr>
                        <a:t> (</a:t>
                      </a:r>
                      <a:r>
                        <a:rPr lang="en-US" sz="1100">
                          <a:solidFill>
                            <a:srgbClr val="002557"/>
                          </a:solidFill>
                          <a:effectLst/>
                          <a:latin typeface="+mn-lt"/>
                          <a:ea typeface="Times New Roman" panose="02020603050405020304" pitchFamily="18" charset="0"/>
                          <a:cs typeface="Calibri"/>
                        </a:rPr>
                        <a:t>46</a:t>
                      </a:r>
                      <a:r>
                        <a:rPr lang="en-US" sz="1100">
                          <a:solidFill>
                            <a:srgbClr val="002557"/>
                          </a:solidFill>
                          <a:effectLst/>
                          <a:latin typeface="+mn-lt"/>
                          <a:ea typeface="Calibri"/>
                          <a:cs typeface="Calibri"/>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454977896"/>
                  </a:ext>
                </a:extLst>
              </a:tr>
              <a:tr h="180920">
                <a:tc>
                  <a:txBody>
                    <a:bodyPr/>
                    <a:lstStyle/>
                    <a:p>
                      <a:pPr marL="182880" marR="0" algn="l">
                        <a:spcBef>
                          <a:spcPts val="0"/>
                        </a:spcBef>
                        <a:spcAft>
                          <a:spcPts val="0"/>
                        </a:spcAft>
                      </a:pPr>
                      <a:r>
                        <a:rPr lang="en-US" sz="1100" b="1" dirty="0">
                          <a:solidFill>
                            <a:srgbClr val="002557"/>
                          </a:solidFill>
                          <a:effectLst/>
                          <a:latin typeface="+mn-lt"/>
                          <a:ea typeface="Calibri" panose="020F0502020204030204" pitchFamily="34" charset="0"/>
                          <a:cs typeface="Calibri"/>
                        </a:rPr>
                        <a:t>1</a:t>
                      </a:r>
                      <a:endParaRPr lang="en-US" sz="1100" b="1" dirty="0">
                        <a:solidFill>
                          <a:srgbClr val="002557"/>
                        </a:solidFill>
                        <a:effectLst/>
                        <a:latin typeface="+mn-lt"/>
                        <a:ea typeface="Times New Roman" panose="02020603050405020304" pitchFamily="18" charset="0"/>
                        <a:cs typeface="Calibri"/>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Calibri"/>
                        </a:rPr>
                        <a:t>156 (57)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Calibri"/>
                        </a:rPr>
                        <a:t>145 (54)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035401558"/>
                  </a:ext>
                </a:extLst>
              </a:tr>
              <a:tr h="361840">
                <a:tc>
                  <a:txBody>
                    <a:bodyPr/>
                    <a:lstStyle/>
                    <a:p>
                      <a:pPr marL="0" marR="0" lvl="0" algn="l">
                        <a:spcBef>
                          <a:spcPts val="0"/>
                        </a:spcBef>
                        <a:spcAft>
                          <a:spcPts val="0"/>
                        </a:spcAft>
                        <a:buNone/>
                      </a:pPr>
                      <a:r>
                        <a:rPr lang="en-US" sz="1100" b="1">
                          <a:solidFill>
                            <a:srgbClr val="002557"/>
                          </a:solidFill>
                          <a:effectLst/>
                          <a:latin typeface="+mn-lt"/>
                          <a:ea typeface="Calibri"/>
                          <a:cs typeface="Calibri"/>
                        </a:rPr>
                        <a:t>Visceral metastases at baseline, n (%)</a:t>
                      </a:r>
                      <a:endParaRPr lang="en-US" sz="1100" b="1">
                        <a:solidFill>
                          <a:srgbClr val="002557"/>
                        </a:solidFill>
                        <a:effectLst/>
                        <a:latin typeface="+mn-lt"/>
                        <a:ea typeface="Calibri"/>
                        <a:cs typeface="Times New Roman"/>
                      </a:endParaRPr>
                    </a:p>
                  </a:txBody>
                  <a:tcPr marL="68580" marR="68580" marT="0" marB="0">
                    <a:lnL w="0">
                      <a:noFill/>
                    </a:lnL>
                    <a:lnR w="12700">
                      <a:solidFill>
                        <a:schemeClr val="bg1"/>
                      </a:solidFill>
                    </a:lnR>
                    <a:lnT w="0">
                      <a:noFill/>
                    </a:lnT>
                    <a:lnB w="0">
                      <a:noFill/>
                    </a:lnB>
                    <a:lnTlToBr w="12700" cmpd="sng">
                      <a:noFill/>
                      <a:prstDash val="solid"/>
                    </a:lnTlToBr>
                    <a:lnBlToTr w="12700" cmpd="sng">
                      <a:noFill/>
                      <a:prstDash val="solid"/>
                    </a:lnBlToTr>
                    <a:solidFill>
                      <a:schemeClr val="bg1"/>
                    </a:solidFill>
                  </a:tcPr>
                </a:tc>
                <a:tc>
                  <a:txBody>
                    <a:bodyPr/>
                    <a:lstStyle/>
                    <a:p>
                      <a:pPr marL="0" marR="0" lvl="0" algn="ctr">
                        <a:spcBef>
                          <a:spcPts val="0"/>
                        </a:spcBef>
                        <a:spcAft>
                          <a:spcPts val="0"/>
                        </a:spcAft>
                        <a:buNone/>
                      </a:pPr>
                      <a:r>
                        <a:rPr lang="en-US" sz="1100">
                          <a:solidFill>
                            <a:srgbClr val="002557"/>
                          </a:solidFill>
                          <a:effectLst/>
                          <a:latin typeface="+mn-lt"/>
                          <a:ea typeface="Times New Roman" panose="02020603050405020304" pitchFamily="18" charset="0"/>
                          <a:cs typeface="Calibri"/>
                        </a:rPr>
                        <a:t>259 (95)</a:t>
                      </a:r>
                      <a:endParaRPr lang="en-US" sz="1100">
                        <a:solidFill>
                          <a:srgbClr val="002557"/>
                        </a:solidFill>
                        <a:effectLst/>
                        <a:latin typeface="+mn-lt"/>
                        <a:ea typeface="Times New Roman" panose="02020603050405020304" pitchFamily="18" charset="0"/>
                        <a:cs typeface="Times New Roman"/>
                      </a:endParaRPr>
                    </a:p>
                  </a:txBody>
                  <a:tcPr marL="68580" marR="68580" marT="0" marB="0">
                    <a:lnL w="12700">
                      <a:solidFill>
                        <a:schemeClr val="bg1"/>
                      </a:solidFill>
                    </a:lnL>
                    <a:lnR w="12700">
                      <a:solidFill>
                        <a:schemeClr val="bg1"/>
                      </a:solidFill>
                    </a:lnR>
                    <a:lnT w="0">
                      <a:noFill/>
                    </a:lnT>
                    <a:lnB w="0">
                      <a:noFill/>
                    </a:lnB>
                    <a:lnTlToBr w="12700" cmpd="sng">
                      <a:noFill/>
                      <a:prstDash val="solid"/>
                    </a:lnTlToBr>
                    <a:lnBlToTr w="12700" cmpd="sng">
                      <a:noFill/>
                      <a:prstDash val="solid"/>
                    </a:lnBlToTr>
                    <a:solidFill>
                      <a:schemeClr val="bg1"/>
                    </a:solidFill>
                  </a:tcPr>
                </a:tc>
                <a:tc>
                  <a:txBody>
                    <a:bodyPr/>
                    <a:lstStyle/>
                    <a:p>
                      <a:pPr marL="0" marR="0" lvl="0" algn="ctr">
                        <a:spcBef>
                          <a:spcPts val="0"/>
                        </a:spcBef>
                        <a:spcAft>
                          <a:spcPts val="0"/>
                        </a:spcAft>
                        <a:buNone/>
                      </a:pPr>
                      <a:r>
                        <a:rPr lang="en-US" sz="1100" dirty="0">
                          <a:solidFill>
                            <a:srgbClr val="002557"/>
                          </a:solidFill>
                          <a:effectLst/>
                          <a:latin typeface="+mn-lt"/>
                          <a:ea typeface="Times New Roman" panose="02020603050405020304" pitchFamily="18" charset="0"/>
                          <a:cs typeface="Calibri"/>
                        </a:rPr>
                        <a:t>258 (95)</a:t>
                      </a:r>
                      <a:endParaRPr lang="en-US" sz="1100" dirty="0">
                        <a:solidFill>
                          <a:srgbClr val="002557"/>
                        </a:solidFill>
                        <a:effectLst/>
                        <a:latin typeface="+mn-lt"/>
                        <a:ea typeface="Times New Roman" panose="02020603050405020304" pitchFamily="18" charset="0"/>
                        <a:cs typeface="Times New Roman"/>
                      </a:endParaRPr>
                    </a:p>
                  </a:txBody>
                  <a:tcPr marL="68580" marR="68580" marT="0" marB="0">
                    <a:lnL w="12700">
                      <a:solidFill>
                        <a:schemeClr val="bg1"/>
                      </a:solidFill>
                    </a:lnL>
                    <a:lnR w="12700">
                      <a:solidFill>
                        <a:schemeClr val="bg1"/>
                      </a:solidFill>
                    </a:lnR>
                    <a:lnT w="0">
                      <a:noFill/>
                    </a:lnT>
                    <a:lnB w="0">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79378465"/>
                  </a:ext>
                </a:extLst>
              </a:tr>
              <a:tr h="180920">
                <a:tc>
                  <a:txBody>
                    <a:bodyPr/>
                    <a:lstStyle/>
                    <a:p>
                      <a:pPr marL="0" marR="0" lvl="0" algn="l">
                        <a:spcBef>
                          <a:spcPts val="0"/>
                        </a:spcBef>
                        <a:spcAft>
                          <a:spcPts val="0"/>
                        </a:spcAft>
                        <a:buNone/>
                      </a:pPr>
                      <a:r>
                        <a:rPr lang="en-US" sz="1100" b="1" dirty="0">
                          <a:solidFill>
                            <a:srgbClr val="002557"/>
                          </a:solidFill>
                          <a:effectLst/>
                          <a:latin typeface="+mn-lt"/>
                          <a:cs typeface="Calibri"/>
                        </a:rPr>
                        <a:t>Liver </a:t>
                      </a:r>
                      <a:r>
                        <a:rPr lang="en-US" sz="1100" b="1" dirty="0" err="1">
                          <a:solidFill>
                            <a:srgbClr val="002557"/>
                          </a:solidFill>
                          <a:effectLst/>
                          <a:latin typeface="+mn-lt"/>
                          <a:cs typeface="Calibri"/>
                        </a:rPr>
                        <a:t>metastases,</a:t>
                      </a:r>
                      <a:r>
                        <a:rPr lang="en-US" sz="1100" b="1" baseline="30000" dirty="0" err="1">
                          <a:solidFill>
                            <a:srgbClr val="002557"/>
                          </a:solidFill>
                          <a:effectLst/>
                          <a:latin typeface="+mn-lt"/>
                          <a:cs typeface="Calibri"/>
                        </a:rPr>
                        <a:t>c</a:t>
                      </a:r>
                      <a:r>
                        <a:rPr lang="en-US" sz="1100" b="1" dirty="0">
                          <a:solidFill>
                            <a:srgbClr val="002557"/>
                          </a:solidFill>
                          <a:effectLst/>
                          <a:latin typeface="+mn-lt"/>
                          <a:cs typeface="Calibri"/>
                        </a:rPr>
                        <a:t> n (%)</a:t>
                      </a:r>
                      <a:endParaRPr lang="en-US" sz="1600" dirty="0">
                        <a:latin typeface="+mn-lt"/>
                      </a:endParaRPr>
                    </a:p>
                  </a:txBody>
                  <a:tcPr marL="68580" marR="68580" marT="0" marB="0">
                    <a:lnL w="0">
                      <a:noFill/>
                    </a:lnL>
                    <a:lnR w="12700" cap="flat" cmpd="sng" algn="ctr">
                      <a:solidFill>
                        <a:schemeClr val="bg1"/>
                      </a:solidFill>
                      <a:prstDash val="solid"/>
                      <a:round/>
                      <a:headEnd type="none" w="med" len="med"/>
                      <a:tailEnd type="none" w="med" len="med"/>
                    </a:lnR>
                    <a:lnT w="0">
                      <a:noFill/>
                    </a:lnT>
                    <a:lnB w="0">
                      <a:noFill/>
                    </a:lnB>
                    <a:lnTlToBr w="0">
                      <a:noFill/>
                    </a:lnTlToBr>
                    <a:lnBlToTr w="0">
                      <a:noFill/>
                    </a:lnBlToTr>
                    <a:solidFill>
                      <a:schemeClr val="bg2">
                        <a:lumMod val="40000"/>
                        <a:lumOff val="60000"/>
                      </a:schemeClr>
                    </a:solidFill>
                  </a:tcPr>
                </a:tc>
                <a:tc>
                  <a:txBody>
                    <a:bodyPr/>
                    <a:lstStyle/>
                    <a:p>
                      <a:pPr marL="0" marR="0" lvl="0" algn="ctr">
                        <a:spcBef>
                          <a:spcPts val="0"/>
                        </a:spcBef>
                        <a:spcAft>
                          <a:spcPts val="0"/>
                        </a:spcAft>
                        <a:buNone/>
                      </a:pPr>
                      <a:r>
                        <a:rPr lang="en-US" sz="1100" dirty="0">
                          <a:solidFill>
                            <a:srgbClr val="002557"/>
                          </a:solidFill>
                          <a:effectLst/>
                          <a:latin typeface="+mn-lt"/>
                          <a:cs typeface="Calibri"/>
                        </a:rPr>
                        <a:t>229 (84)</a:t>
                      </a:r>
                      <a:endParaRPr lang="en-US" sz="1600" dirty="0">
                        <a:latin typeface="+mn-lt"/>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0">
                      <a:noFill/>
                    </a:lnT>
                    <a:lnB w="0">
                      <a:noFill/>
                    </a:lnB>
                    <a:lnTlToBr w="0">
                      <a:noFill/>
                    </a:lnTlToBr>
                    <a:lnBlToTr w="0">
                      <a:noFill/>
                    </a:lnBlToTr>
                    <a:solidFill>
                      <a:schemeClr val="bg2">
                        <a:lumMod val="40000"/>
                        <a:lumOff val="60000"/>
                      </a:schemeClr>
                    </a:solidFill>
                  </a:tcPr>
                </a:tc>
                <a:tc>
                  <a:txBody>
                    <a:bodyPr/>
                    <a:lstStyle/>
                    <a:p>
                      <a:pPr marL="0" marR="0" lvl="0" algn="ctr">
                        <a:spcBef>
                          <a:spcPts val="0"/>
                        </a:spcBef>
                        <a:spcAft>
                          <a:spcPts val="0"/>
                        </a:spcAft>
                        <a:buNone/>
                      </a:pPr>
                      <a:r>
                        <a:rPr lang="en-US" sz="1100" dirty="0">
                          <a:solidFill>
                            <a:srgbClr val="002557"/>
                          </a:solidFill>
                          <a:effectLst/>
                          <a:latin typeface="+mn-lt"/>
                          <a:cs typeface="Calibri"/>
                        </a:rPr>
                        <a:t>237 (87)</a:t>
                      </a:r>
                      <a:endParaRPr lang="en-US" sz="1600" dirty="0">
                        <a:latin typeface="+mn-lt"/>
                      </a:endParaRPr>
                    </a:p>
                  </a:txBody>
                  <a:tcPr marL="68580" marR="68580" marT="0" marB="0">
                    <a:lnL w="12700" cap="flat" cmpd="sng" algn="ctr">
                      <a:solidFill>
                        <a:schemeClr val="bg1"/>
                      </a:solidFill>
                      <a:prstDash val="solid"/>
                      <a:round/>
                      <a:headEnd type="none" w="med" len="med"/>
                      <a:tailEnd type="none" w="med" len="med"/>
                    </a:lnL>
                    <a:lnR w="12700">
                      <a:solidFill>
                        <a:schemeClr val="bg1"/>
                      </a:solidFill>
                    </a:lnR>
                    <a:lnT w="0">
                      <a:noFill/>
                    </a:lnT>
                    <a:lnB w="0">
                      <a:noFill/>
                    </a:lnB>
                    <a:lnTlToBr w="0">
                      <a:noFill/>
                    </a:lnTlToBr>
                    <a:lnBlToTr w="0">
                      <a:noFill/>
                    </a:lnBlToTr>
                    <a:solidFill>
                      <a:schemeClr val="bg2">
                        <a:lumMod val="40000"/>
                        <a:lumOff val="60000"/>
                      </a:schemeClr>
                    </a:solidFill>
                  </a:tcPr>
                </a:tc>
                <a:extLst>
                  <a:ext uri="{0D108BD9-81ED-4DB2-BD59-A6C34878D82A}">
                    <a16:rowId xmlns:a16="http://schemas.microsoft.com/office/drawing/2014/main" val="3262671096"/>
                  </a:ext>
                </a:extLst>
              </a:tr>
              <a:tr h="361840">
                <a:tc>
                  <a:txBody>
                    <a:bodyPr/>
                    <a:lstStyle/>
                    <a:p>
                      <a:pPr marL="0" marR="0" algn="l">
                        <a:spcBef>
                          <a:spcPts val="0"/>
                        </a:spcBef>
                        <a:spcAft>
                          <a:spcPts val="0"/>
                        </a:spcAft>
                      </a:pPr>
                      <a:r>
                        <a:rPr lang="en-US" sz="1100" b="1">
                          <a:solidFill>
                            <a:srgbClr val="002557"/>
                          </a:solidFill>
                          <a:effectLst/>
                          <a:latin typeface="+mn-lt"/>
                          <a:ea typeface="Calibri"/>
                          <a:cs typeface="Calibri"/>
                        </a:rPr>
                        <a:t>De novo metastatic breast cancer, n (%)</a:t>
                      </a: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a:solidFill>
                            <a:srgbClr val="002557"/>
                          </a:solidFill>
                          <a:effectLst/>
                          <a:latin typeface="+mn-lt"/>
                          <a:ea typeface="Calibri"/>
                          <a:cs typeface="Calibri"/>
                        </a:rPr>
                        <a:t>78 (29)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dirty="0">
                          <a:solidFill>
                            <a:srgbClr val="002557"/>
                          </a:solidFill>
                          <a:effectLst/>
                          <a:latin typeface="+mn-lt"/>
                          <a:ea typeface="Calibri"/>
                          <a:cs typeface="Calibri"/>
                        </a:rPr>
                        <a:t>60 (22)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1041947"/>
                  </a:ext>
                </a:extLst>
              </a:tr>
            </a:tbl>
          </a:graphicData>
        </a:graphic>
      </p:graphicFrame>
      <p:graphicFrame>
        <p:nvGraphicFramePr>
          <p:cNvPr id="9" name="Table 8">
            <a:extLst>
              <a:ext uri="{FF2B5EF4-FFF2-40B4-BE49-F238E27FC236}">
                <a16:creationId xmlns:a16="http://schemas.microsoft.com/office/drawing/2014/main" id="{6320DEE1-1691-0973-2BDB-51B52ACE3C4B}"/>
              </a:ext>
            </a:extLst>
          </p:cNvPr>
          <p:cNvGraphicFramePr>
            <a:graphicFrameLocks noGrp="1"/>
          </p:cNvGraphicFramePr>
          <p:nvPr/>
        </p:nvGraphicFramePr>
        <p:xfrm>
          <a:off x="4267200" y="1323031"/>
          <a:ext cx="4391024" cy="3840480"/>
        </p:xfrm>
        <a:graphic>
          <a:graphicData uri="http://schemas.openxmlformats.org/drawingml/2006/table">
            <a:tbl>
              <a:tblPr firstRow="1" bandRow="1">
                <a:tableStyleId>{5C22544A-7EE6-4342-B048-85BDC9FD1C3A}</a:tableStyleId>
              </a:tblPr>
              <a:tblGrid>
                <a:gridCol w="2558848">
                  <a:extLst>
                    <a:ext uri="{9D8B030D-6E8A-4147-A177-3AD203B41FA5}">
                      <a16:colId xmlns:a16="http://schemas.microsoft.com/office/drawing/2014/main" val="1708406620"/>
                    </a:ext>
                  </a:extLst>
                </a:gridCol>
                <a:gridCol w="916088">
                  <a:extLst>
                    <a:ext uri="{9D8B030D-6E8A-4147-A177-3AD203B41FA5}">
                      <a16:colId xmlns:a16="http://schemas.microsoft.com/office/drawing/2014/main" val="592742086"/>
                    </a:ext>
                  </a:extLst>
                </a:gridCol>
                <a:gridCol w="916088">
                  <a:extLst>
                    <a:ext uri="{9D8B030D-6E8A-4147-A177-3AD203B41FA5}">
                      <a16:colId xmlns:a16="http://schemas.microsoft.com/office/drawing/2014/main" val="2586114088"/>
                    </a:ext>
                  </a:extLst>
                </a:gridCol>
              </a:tblGrid>
              <a:tr h="4659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cs typeface="Arial" panose="020B0604020202020204" pitchFamily="34" charset="0"/>
                      </a:endParaRPr>
                    </a:p>
                  </a:txBody>
                  <a:tcPr anchor="ct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5000"/>
                        <a:lumOff val="35000"/>
                      </a:schemeClr>
                    </a:solidFill>
                  </a:tcPr>
                </a:tc>
                <a:tc>
                  <a:txBody>
                    <a:bodyPr/>
                    <a:lstStyle/>
                    <a:p>
                      <a:pPr marL="0" marR="0" algn="ctr">
                        <a:spcBef>
                          <a:spcPts val="0"/>
                        </a:spcBef>
                        <a:spcAft>
                          <a:spcPts val="0"/>
                        </a:spcAft>
                      </a:pPr>
                      <a:r>
                        <a:rPr lang="en-US" sz="1200" b="1" dirty="0">
                          <a:effectLst/>
                          <a:latin typeface="+mn-lt"/>
                          <a:ea typeface="Calibri"/>
                          <a:cs typeface="Calibri"/>
                        </a:rPr>
                        <a:t>SG</a:t>
                      </a:r>
                      <a:br>
                        <a:rPr lang="en-US" sz="1200" b="1" dirty="0">
                          <a:effectLst/>
                          <a:latin typeface="+mn-lt"/>
                          <a:ea typeface="Calibri"/>
                          <a:cs typeface="Calibri"/>
                        </a:rPr>
                      </a:br>
                      <a:r>
                        <a:rPr lang="en-US" sz="1200" b="1" dirty="0">
                          <a:effectLst/>
                          <a:latin typeface="+mn-lt"/>
                          <a:ea typeface="Calibri"/>
                          <a:cs typeface="Calibri"/>
                        </a:rPr>
                        <a:t>(n=</a:t>
                      </a:r>
                      <a:r>
                        <a:rPr lang="en-US" sz="1200" b="1" dirty="0">
                          <a:effectLst/>
                          <a:latin typeface="+mn-lt"/>
                          <a:ea typeface="Times New Roman" panose="02020603050405020304" pitchFamily="18" charset="0"/>
                          <a:cs typeface="Calibri"/>
                        </a:rPr>
                        <a:t>272</a:t>
                      </a:r>
                      <a:r>
                        <a:rPr lang="en-US" sz="1200" b="1" dirty="0">
                          <a:effectLst/>
                          <a:latin typeface="+mn-lt"/>
                          <a:ea typeface="Calibri"/>
                          <a:cs typeface="Calibri"/>
                        </a:rPr>
                        <a:t>)</a:t>
                      </a:r>
                      <a:endParaRPr lang="en-US" sz="1200" dirty="0">
                        <a:effectLst/>
                        <a:latin typeface="+mn-lt"/>
                        <a:ea typeface="Calibri"/>
                        <a:cs typeface="Calibri"/>
                      </a:endParaRPr>
                    </a:p>
                  </a:txBody>
                  <a:tcPr marL="68580" marR="68580" marT="0" marB="0" anchor="ctr">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algn="ctr">
                        <a:spcBef>
                          <a:spcPts val="0"/>
                        </a:spcBef>
                        <a:spcAft>
                          <a:spcPts val="0"/>
                        </a:spcAft>
                      </a:pPr>
                      <a:r>
                        <a:rPr lang="en-US" sz="1200" b="1">
                          <a:effectLst/>
                          <a:latin typeface="+mn-lt"/>
                          <a:ea typeface="Calibri"/>
                          <a:cs typeface="Calibri"/>
                        </a:rPr>
                        <a:t>TPC </a:t>
                      </a:r>
                      <a:br>
                        <a:rPr lang="en-US" sz="1200" b="1">
                          <a:effectLst/>
                          <a:latin typeface="+mn-lt"/>
                          <a:ea typeface="Calibri"/>
                          <a:cs typeface="Calibri"/>
                        </a:rPr>
                      </a:br>
                      <a:r>
                        <a:rPr lang="en-US" sz="1200" b="1">
                          <a:effectLst/>
                          <a:latin typeface="+mn-lt"/>
                          <a:ea typeface="Calibri"/>
                          <a:cs typeface="Calibri"/>
                        </a:rPr>
                        <a:t>(n=</a:t>
                      </a:r>
                      <a:r>
                        <a:rPr lang="en-US" sz="1200" b="1">
                          <a:effectLst/>
                          <a:latin typeface="+mn-lt"/>
                          <a:ea typeface="Times New Roman" panose="02020603050405020304" pitchFamily="18" charset="0"/>
                          <a:cs typeface="Calibri"/>
                        </a:rPr>
                        <a:t>271)</a:t>
                      </a:r>
                      <a:endParaRPr lang="en-US" sz="1200">
                        <a:effectLst/>
                        <a:latin typeface="+mn-lt"/>
                        <a:ea typeface="Times New Roman" panose="02020603050405020304" pitchFamily="18" charset="0"/>
                        <a:cs typeface="Calibri"/>
                      </a:endParaRPr>
                    </a:p>
                  </a:txBody>
                  <a:tcPr marL="68580" marR="6858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12503031"/>
                  </a:ext>
                </a:extLst>
              </a:tr>
              <a:tr h="583571">
                <a:tc>
                  <a:txBody>
                    <a:bodyPr/>
                    <a:lstStyle/>
                    <a:p>
                      <a:pPr marL="0" marR="0" algn="l">
                        <a:spcBef>
                          <a:spcPts val="0"/>
                        </a:spcBef>
                        <a:spcAft>
                          <a:spcPts val="0"/>
                        </a:spcAft>
                      </a:pPr>
                      <a:r>
                        <a:rPr lang="en-US" sz="1100" b="1" dirty="0">
                          <a:solidFill>
                            <a:srgbClr val="002557"/>
                          </a:solidFill>
                          <a:effectLst/>
                          <a:latin typeface="+mn-lt"/>
                          <a:ea typeface="Calibri"/>
                          <a:cs typeface="Calibri"/>
                        </a:rPr>
                        <a:t>Median time from initial metastatic diagnosis to randomization, </a:t>
                      </a:r>
                      <a:r>
                        <a:rPr lang="en-US" sz="1100" b="1" dirty="0" err="1">
                          <a:solidFill>
                            <a:srgbClr val="002557"/>
                          </a:solidFill>
                          <a:effectLst/>
                          <a:latin typeface="+mn-lt"/>
                          <a:ea typeface="Calibri"/>
                          <a:cs typeface="Calibri"/>
                        </a:rPr>
                        <a:t>mo</a:t>
                      </a:r>
                      <a:r>
                        <a:rPr lang="en-US" sz="1100" b="1" dirty="0">
                          <a:solidFill>
                            <a:srgbClr val="002557"/>
                          </a:solidFill>
                          <a:effectLst/>
                          <a:latin typeface="+mn-lt"/>
                          <a:ea typeface="Calibri"/>
                          <a:cs typeface="Calibri"/>
                        </a:rPr>
                        <a:t> (range)</a:t>
                      </a:r>
                    </a:p>
                  </a:txBody>
                  <a:tcPr marL="68580" marR="68580" marT="0"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Calibri"/>
                        </a:rPr>
                        <a:t>48.5</a:t>
                      </a:r>
                      <a:r>
                        <a:rPr lang="en-US" sz="1100" dirty="0">
                          <a:solidFill>
                            <a:srgbClr val="002557"/>
                          </a:solidFill>
                          <a:effectLst/>
                          <a:latin typeface="+mn-lt"/>
                          <a:ea typeface="Calibri"/>
                          <a:cs typeface="Calibri"/>
                        </a:rPr>
                        <a:t> </a:t>
                      </a:r>
                      <a:br>
                        <a:rPr lang="en-US" sz="1100" dirty="0">
                          <a:solidFill>
                            <a:srgbClr val="002557"/>
                          </a:solidFill>
                          <a:effectLst/>
                          <a:latin typeface="+mn-lt"/>
                          <a:ea typeface="Calibri"/>
                          <a:cs typeface="Calibri"/>
                        </a:rPr>
                      </a:br>
                      <a:r>
                        <a:rPr lang="en-US" sz="1100" dirty="0">
                          <a:solidFill>
                            <a:srgbClr val="002557"/>
                          </a:solidFill>
                          <a:effectLst/>
                          <a:latin typeface="+mn-lt"/>
                          <a:ea typeface="Calibri"/>
                          <a:cs typeface="Calibri"/>
                        </a:rPr>
                        <a:t>(</a:t>
                      </a:r>
                      <a:r>
                        <a:rPr lang="en-US" sz="1100" dirty="0">
                          <a:solidFill>
                            <a:srgbClr val="002557"/>
                          </a:solidFill>
                          <a:effectLst/>
                          <a:latin typeface="+mn-lt"/>
                          <a:ea typeface="Times New Roman" panose="02020603050405020304" pitchFamily="18" charset="0"/>
                          <a:cs typeface="Calibri"/>
                        </a:rPr>
                        <a:t>1.2</a:t>
                      </a:r>
                      <a:r>
                        <a:rPr lang="en-US" sz="1100" dirty="0">
                          <a:solidFill>
                            <a:srgbClr val="002557"/>
                          </a:solidFill>
                          <a:effectLst/>
                          <a:latin typeface="+mn-lt"/>
                          <a:ea typeface="Calibri"/>
                          <a:cs typeface="Calibri"/>
                        </a:rPr>
                        <a:t>-</a:t>
                      </a:r>
                      <a:r>
                        <a:rPr lang="en-US" sz="1100" dirty="0">
                          <a:solidFill>
                            <a:srgbClr val="002557"/>
                          </a:solidFill>
                          <a:effectLst/>
                          <a:latin typeface="+mn-lt"/>
                          <a:ea typeface="Times New Roman" panose="02020603050405020304" pitchFamily="18" charset="0"/>
                          <a:cs typeface="Calibri"/>
                        </a:rPr>
                        <a:t> 243.8</a:t>
                      </a:r>
                      <a:r>
                        <a:rPr lang="en-US" sz="1100" dirty="0">
                          <a:solidFill>
                            <a:srgbClr val="002557"/>
                          </a:solidFill>
                          <a:effectLst/>
                          <a:latin typeface="+mn-lt"/>
                          <a:ea typeface="Calibri"/>
                          <a:cs typeface="Calibri"/>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a:solidFill>
                            <a:srgbClr val="002557"/>
                          </a:solidFill>
                          <a:effectLst/>
                          <a:latin typeface="+mn-lt"/>
                          <a:ea typeface="Times New Roman" panose="02020603050405020304" pitchFamily="18" charset="0"/>
                          <a:cs typeface="Calibri"/>
                        </a:rPr>
                        <a:t>46.6</a:t>
                      </a:r>
                      <a:r>
                        <a:rPr lang="en-US" sz="1100">
                          <a:solidFill>
                            <a:srgbClr val="002557"/>
                          </a:solidFill>
                          <a:effectLst/>
                          <a:latin typeface="+mn-lt"/>
                          <a:ea typeface="Calibri"/>
                          <a:cs typeface="Calibri"/>
                        </a:rPr>
                        <a:t> </a:t>
                      </a:r>
                      <a:br>
                        <a:rPr lang="en-US" sz="1100">
                          <a:solidFill>
                            <a:srgbClr val="002557"/>
                          </a:solidFill>
                          <a:effectLst/>
                          <a:latin typeface="+mn-lt"/>
                          <a:ea typeface="Calibri"/>
                          <a:cs typeface="Calibri"/>
                        </a:rPr>
                      </a:br>
                      <a:r>
                        <a:rPr lang="en-US" sz="1100">
                          <a:solidFill>
                            <a:srgbClr val="002557"/>
                          </a:solidFill>
                          <a:effectLst/>
                          <a:latin typeface="+mn-lt"/>
                          <a:ea typeface="Calibri"/>
                          <a:cs typeface="Calibri"/>
                        </a:rPr>
                        <a:t>(</a:t>
                      </a:r>
                      <a:r>
                        <a:rPr lang="en-US" sz="1100">
                          <a:solidFill>
                            <a:srgbClr val="002557"/>
                          </a:solidFill>
                          <a:effectLst/>
                          <a:latin typeface="+mn-lt"/>
                          <a:ea typeface="Times New Roman" panose="02020603050405020304" pitchFamily="18" charset="0"/>
                          <a:cs typeface="Calibri"/>
                        </a:rPr>
                        <a:t>3.0</a:t>
                      </a:r>
                      <a:r>
                        <a:rPr lang="en-US" sz="1100">
                          <a:solidFill>
                            <a:srgbClr val="002557"/>
                          </a:solidFill>
                          <a:effectLst/>
                          <a:latin typeface="+mn-lt"/>
                          <a:ea typeface="Calibri"/>
                          <a:cs typeface="Calibri"/>
                        </a:rPr>
                        <a:t>-</a:t>
                      </a:r>
                      <a:r>
                        <a:rPr lang="en-US" sz="1100">
                          <a:solidFill>
                            <a:srgbClr val="002557"/>
                          </a:solidFill>
                          <a:effectLst/>
                          <a:latin typeface="+mn-lt"/>
                          <a:ea typeface="Times New Roman" panose="02020603050405020304" pitchFamily="18" charset="0"/>
                          <a:cs typeface="Calibri"/>
                        </a:rPr>
                        <a:t> 248.8</a:t>
                      </a:r>
                      <a:r>
                        <a:rPr lang="en-US" sz="1100">
                          <a:solidFill>
                            <a:srgbClr val="002557"/>
                          </a:solidFill>
                          <a:effectLst/>
                          <a:latin typeface="+mn-lt"/>
                          <a:ea typeface="Calibri"/>
                          <a:cs typeface="Calibri"/>
                        </a:rPr>
                        <a:t>)</a:t>
                      </a: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9347816"/>
                  </a:ext>
                </a:extLst>
              </a:tr>
              <a:tr h="544946">
                <a:tc>
                  <a:txBody>
                    <a:bodyPr/>
                    <a:lstStyle/>
                    <a:p>
                      <a:r>
                        <a:rPr lang="en-US" sz="1100" b="1" dirty="0">
                          <a:solidFill>
                            <a:srgbClr val="002557"/>
                          </a:solidFill>
                          <a:latin typeface="+mn-lt"/>
                        </a:rPr>
                        <a:t>Prior chemotherapy in (neo)adjuvant setting, n (%)</a:t>
                      </a:r>
                    </a:p>
                  </a:txBody>
                  <a:tcPr marL="68580" marR="68580" marT="0"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100" b="0" i="0" u="none" strike="noStrike" kern="1200" baseline="0" dirty="0">
                          <a:solidFill>
                            <a:srgbClr val="002557"/>
                          </a:solidFill>
                          <a:latin typeface="+mn-lt"/>
                          <a:ea typeface="+mn-ea"/>
                          <a:cs typeface="+mn-cs"/>
                        </a:rPr>
                        <a:t>173 (64)</a:t>
                      </a:r>
                      <a:endParaRPr lang="en-US" sz="1100" b="0" dirty="0">
                        <a:solidFill>
                          <a:srgbClr val="002557"/>
                        </a:solidFill>
                        <a:latin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100" b="0" i="0" u="none" strike="noStrike" kern="1200" baseline="0" dirty="0">
                          <a:solidFill>
                            <a:srgbClr val="002557"/>
                          </a:solidFill>
                          <a:latin typeface="+mn-lt"/>
                          <a:ea typeface="+mn-ea"/>
                          <a:cs typeface="+mn-cs"/>
                        </a:rPr>
                        <a:t>184 (68)</a:t>
                      </a:r>
                      <a:endParaRPr lang="en-US" sz="1100" b="0" dirty="0">
                        <a:solidFill>
                          <a:srgbClr val="002557"/>
                        </a:solidFill>
                        <a:latin typeface="+mn-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658396550"/>
                  </a:ext>
                </a:extLst>
              </a:tr>
              <a:tr h="583571">
                <a:tc>
                  <a:txBody>
                    <a:bodyPr/>
                    <a:lstStyle/>
                    <a:p>
                      <a:pPr marL="0" marR="0" lvl="0" indent="0">
                        <a:spcBef>
                          <a:spcPts val="0"/>
                        </a:spcBef>
                        <a:spcAft>
                          <a:spcPts val="0"/>
                        </a:spcAft>
                        <a:buNone/>
                      </a:pPr>
                      <a:r>
                        <a:rPr lang="en-US" sz="1100" b="1" dirty="0">
                          <a:solidFill>
                            <a:srgbClr val="002557"/>
                          </a:solidFill>
                          <a:effectLst/>
                          <a:latin typeface="+mn-lt"/>
                          <a:cs typeface="Times New Roman"/>
                        </a:rPr>
                        <a:t>Prior endocrine therapy use in the metastatic setting ≥6 </a:t>
                      </a:r>
                      <a:r>
                        <a:rPr lang="en-US" sz="1100" b="1" dirty="0" err="1">
                          <a:solidFill>
                            <a:srgbClr val="002557"/>
                          </a:solidFill>
                          <a:effectLst/>
                          <a:latin typeface="+mn-lt"/>
                          <a:cs typeface="Times New Roman"/>
                        </a:rPr>
                        <a:t>mo</a:t>
                      </a:r>
                      <a:r>
                        <a:rPr lang="en-US" sz="1100" b="1" dirty="0">
                          <a:solidFill>
                            <a:srgbClr val="002557"/>
                          </a:solidFill>
                          <a:effectLst/>
                          <a:latin typeface="+mn-lt"/>
                          <a:cs typeface="Times New Roman"/>
                        </a:rPr>
                        <a:t>, n (%)</a:t>
                      </a:r>
                      <a:endParaRPr lang="en-US" sz="1600" dirty="0">
                        <a:latin typeface="+mn-lt"/>
                      </a:endParaRPr>
                    </a:p>
                  </a:txBody>
                  <a:tcPr marL="68580" marR="68580" marT="0" marB="0" anchor="ctr">
                    <a:lnL w="0">
                      <a:noFill/>
                    </a:lnL>
                    <a:lnR w="0">
                      <a:noFill/>
                    </a:lnR>
                    <a:lnT w="0">
                      <a:noFill/>
                    </a:lnT>
                    <a:lnB w="0">
                      <a:noFill/>
                    </a:lnB>
                    <a:lnTlToBr w="12700" cmpd="sng">
                      <a:noFill/>
                      <a:prstDash val="solid"/>
                    </a:lnTlToBr>
                    <a:lnBlToTr w="12700" cmpd="sng">
                      <a:noFill/>
                      <a:prstDash val="solid"/>
                    </a:lnBlToTr>
                    <a:solidFill>
                      <a:schemeClr val="bg1"/>
                    </a:solidFill>
                  </a:tcPr>
                </a:tc>
                <a:tc>
                  <a:txBody>
                    <a:bodyPr/>
                    <a:lstStyle/>
                    <a:p>
                      <a:pPr marL="0" marR="0" lvl="0" algn="ctr">
                        <a:spcBef>
                          <a:spcPts val="0"/>
                        </a:spcBef>
                        <a:spcAft>
                          <a:spcPts val="0"/>
                        </a:spcAft>
                        <a:buNone/>
                      </a:pPr>
                      <a:r>
                        <a:rPr lang="en-US" sz="1100" dirty="0">
                          <a:solidFill>
                            <a:srgbClr val="002557"/>
                          </a:solidFill>
                          <a:effectLst/>
                          <a:latin typeface="+mn-lt"/>
                          <a:cs typeface="Calibri"/>
                        </a:rPr>
                        <a:t>235 (86)</a:t>
                      </a:r>
                      <a:endParaRPr lang="en-US" sz="1600" dirty="0">
                        <a:latin typeface="+mn-lt"/>
                      </a:endParaRPr>
                    </a:p>
                  </a:txBody>
                  <a:tcPr marL="68580" marR="68580" marT="0" marB="0">
                    <a:lnL w="0">
                      <a:noFill/>
                    </a:lnL>
                    <a:lnR w="0">
                      <a:noFill/>
                    </a:lnR>
                    <a:lnT w="0">
                      <a:noFill/>
                    </a:lnT>
                    <a:lnB w="0">
                      <a:noFill/>
                    </a:lnB>
                    <a:lnTlToBr w="12700" cmpd="sng">
                      <a:noFill/>
                      <a:prstDash val="solid"/>
                    </a:lnTlToBr>
                    <a:lnBlToTr w="12700" cmpd="sng">
                      <a:noFill/>
                      <a:prstDash val="solid"/>
                    </a:lnBlToTr>
                    <a:solidFill>
                      <a:schemeClr val="bg1"/>
                    </a:solidFill>
                  </a:tcPr>
                </a:tc>
                <a:tc>
                  <a:txBody>
                    <a:bodyPr/>
                    <a:lstStyle/>
                    <a:p>
                      <a:pPr marL="0" marR="0" lvl="0" algn="ctr">
                        <a:spcBef>
                          <a:spcPts val="0"/>
                        </a:spcBef>
                        <a:spcAft>
                          <a:spcPts val="0"/>
                        </a:spcAft>
                        <a:buNone/>
                      </a:pPr>
                      <a:r>
                        <a:rPr lang="en-US" sz="1100">
                          <a:solidFill>
                            <a:srgbClr val="002557"/>
                          </a:solidFill>
                          <a:effectLst/>
                          <a:latin typeface="+mn-lt"/>
                          <a:cs typeface="Calibri"/>
                        </a:rPr>
                        <a:t>234 (86)</a:t>
                      </a:r>
                      <a:endParaRPr lang="en-US" sz="1600">
                        <a:latin typeface="+mn-lt"/>
                      </a:endParaRPr>
                    </a:p>
                  </a:txBody>
                  <a:tcPr marL="68580" marR="68580" marT="0" marB="0">
                    <a:lnL w="0">
                      <a:noFill/>
                    </a:lnL>
                    <a:lnR w="0">
                      <a:noFill/>
                    </a:lnR>
                    <a:lnT w="0">
                      <a:noFill/>
                    </a:lnT>
                    <a:lnB w="0">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17497391"/>
                  </a:ext>
                </a:extLst>
              </a:tr>
              <a:tr h="269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02557"/>
                          </a:solidFill>
                          <a:effectLst/>
                          <a:latin typeface="+mn-lt"/>
                          <a:ea typeface="Calibri"/>
                          <a:cs typeface="Calibri"/>
                        </a:rPr>
                        <a:t>Prior CDK4/6 inhibitor use, n (%)</a:t>
                      </a:r>
                    </a:p>
                  </a:txBody>
                  <a:tcPr marL="68580" marR="68580" marT="0"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endParaRPr lang="en-US" sz="1100" dirty="0">
                        <a:solidFill>
                          <a:srgbClr val="002557"/>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endParaRPr lang="en-US" sz="1100">
                        <a:solidFill>
                          <a:srgbClr val="002557"/>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2624060882"/>
                  </a:ext>
                </a:extLst>
              </a:tr>
              <a:tr h="269713">
                <a:tc>
                  <a:txBody>
                    <a:bodyPr/>
                    <a:lstStyle/>
                    <a:p>
                      <a:pPr marL="182880" marR="0" indent="0">
                        <a:spcBef>
                          <a:spcPts val="0"/>
                        </a:spcBef>
                        <a:spcAft>
                          <a:spcPts val="0"/>
                        </a:spcAft>
                      </a:pPr>
                      <a:r>
                        <a:rPr lang="en-US" sz="1100" b="1" dirty="0">
                          <a:solidFill>
                            <a:srgbClr val="002557"/>
                          </a:solidFill>
                          <a:effectLst/>
                          <a:latin typeface="+mn-lt"/>
                          <a:ea typeface="Calibri"/>
                          <a:cs typeface="Calibri"/>
                        </a:rPr>
                        <a:t>≤12 months</a:t>
                      </a:r>
                    </a:p>
                  </a:txBody>
                  <a:tcPr marL="68580" marR="68580" marT="0"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100">
                          <a:solidFill>
                            <a:srgbClr val="002557"/>
                          </a:solidFill>
                          <a:effectLst/>
                          <a:latin typeface="+mn-lt"/>
                          <a:ea typeface="Times New Roman" panose="02020603050405020304" pitchFamily="18" charset="0"/>
                          <a:cs typeface="Calibri"/>
                        </a:rPr>
                        <a:t>161 (59)</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Calibri"/>
                        </a:rPr>
                        <a:t>166 (61)</a:t>
                      </a: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2396880740"/>
                  </a:ext>
                </a:extLst>
              </a:tr>
              <a:tr h="269713">
                <a:tc>
                  <a:txBody>
                    <a:bodyPr/>
                    <a:lstStyle/>
                    <a:p>
                      <a:pPr marL="182880" marR="0" indent="0">
                        <a:spcBef>
                          <a:spcPts val="0"/>
                        </a:spcBef>
                        <a:spcAft>
                          <a:spcPts val="0"/>
                        </a:spcAft>
                      </a:pPr>
                      <a:r>
                        <a:rPr lang="en-US" sz="1100" b="1">
                          <a:solidFill>
                            <a:srgbClr val="002557"/>
                          </a:solidFill>
                          <a:effectLst/>
                          <a:latin typeface="+mn-lt"/>
                          <a:ea typeface="Calibri"/>
                          <a:cs typeface="Calibri"/>
                        </a:rPr>
                        <a:t>&gt;12 months</a:t>
                      </a:r>
                    </a:p>
                  </a:txBody>
                  <a:tcPr marL="68580" marR="68580" marT="0"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Calibri"/>
                        </a:rPr>
                        <a:t>106 (39)</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Calibri"/>
                        </a:rPr>
                        <a:t>102 (38)</a:t>
                      </a: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2655797680"/>
                  </a:ext>
                </a:extLst>
              </a:tr>
              <a:tr h="269713">
                <a:tc>
                  <a:txBody>
                    <a:bodyPr/>
                    <a:lstStyle/>
                    <a:p>
                      <a:pPr marL="182880" marR="0" indent="0">
                        <a:spcBef>
                          <a:spcPts val="0"/>
                        </a:spcBef>
                        <a:spcAft>
                          <a:spcPts val="0"/>
                        </a:spcAft>
                      </a:pPr>
                      <a:r>
                        <a:rPr lang="en-US" sz="1100" b="1">
                          <a:solidFill>
                            <a:srgbClr val="002557"/>
                          </a:solidFill>
                          <a:effectLst/>
                          <a:latin typeface="+mn-lt"/>
                          <a:ea typeface="Calibri"/>
                          <a:cs typeface="Calibri"/>
                        </a:rPr>
                        <a:t>Unknown</a:t>
                      </a:r>
                    </a:p>
                  </a:txBody>
                  <a:tcPr marL="68580" marR="68580" marT="0"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Calibri"/>
                        </a:rPr>
                        <a:t>5 (2)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Calibri"/>
                        </a:rPr>
                        <a:t>3 (1)</a:t>
                      </a: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613557795"/>
                  </a:ext>
                </a:extLst>
              </a:tr>
              <a:tr h="583571">
                <a:tc>
                  <a:txBody>
                    <a:bodyPr/>
                    <a:lstStyle/>
                    <a:p>
                      <a:pPr marL="0" marR="0" algn="l">
                        <a:spcBef>
                          <a:spcPts val="0"/>
                        </a:spcBef>
                        <a:spcAft>
                          <a:spcPts val="0"/>
                        </a:spcAft>
                      </a:pPr>
                      <a:r>
                        <a:rPr lang="en-US" sz="1100" b="1">
                          <a:solidFill>
                            <a:srgbClr val="002557"/>
                          </a:solidFill>
                          <a:effectLst/>
                          <a:latin typeface="+mn-lt"/>
                          <a:ea typeface="Calibri"/>
                          <a:cs typeface="Calibri"/>
                        </a:rPr>
                        <a:t>Median prior chemotherapy regimens in the metastatic setting, n (range)</a:t>
                      </a:r>
                      <a:r>
                        <a:rPr lang="en-US" sz="1100" b="1" kern="1200" baseline="30000">
                          <a:solidFill>
                            <a:srgbClr val="002557"/>
                          </a:solidFill>
                          <a:effectLst/>
                          <a:latin typeface="+mn-lt"/>
                          <a:ea typeface="Calibri"/>
                          <a:cs typeface="Calibri"/>
                        </a:rPr>
                        <a:t>d</a:t>
                      </a:r>
                      <a:endParaRPr lang="en-US" sz="1100" b="1">
                        <a:solidFill>
                          <a:srgbClr val="002557"/>
                        </a:solidFill>
                        <a:effectLst/>
                        <a:latin typeface="+mn-lt"/>
                        <a:ea typeface="Calibri"/>
                        <a:cs typeface="Calibri"/>
                      </a:endParaRPr>
                    </a:p>
                  </a:txBody>
                  <a:tcPr marL="68580" marR="68580" marT="0"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Calibri"/>
                        </a:rPr>
                        <a:t>3 (0-8)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Calibri"/>
                        </a:rPr>
                        <a:t>3 (1-5)</a:t>
                      </a: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9117532"/>
                  </a:ext>
                </a:extLst>
              </a:tr>
            </a:tbl>
          </a:graphicData>
        </a:graphic>
      </p:graphicFrame>
      <p:sp>
        <p:nvSpPr>
          <p:cNvPr id="2" name="TextBox 1">
            <a:extLst>
              <a:ext uri="{FF2B5EF4-FFF2-40B4-BE49-F238E27FC236}">
                <a16:creationId xmlns:a16="http://schemas.microsoft.com/office/drawing/2014/main" id="{DE0175C1-921B-A8C7-2833-9D173A9997D1}"/>
              </a:ext>
            </a:extLst>
          </p:cNvPr>
          <p:cNvSpPr txBox="1"/>
          <p:nvPr/>
        </p:nvSpPr>
        <p:spPr>
          <a:xfrm>
            <a:off x="8848718" y="2521348"/>
            <a:ext cx="3257550" cy="200054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203661"/>
                </a:solidFill>
                <a:effectLst/>
                <a:uLnTx/>
                <a:uFillTx/>
                <a:latin typeface="Arial" panose="020B0604020202020204"/>
                <a:ea typeface="Calibri"/>
                <a:cs typeface="Calibri"/>
              </a:rPr>
              <a:t>Median time of 46-48 months from initial metastatic diagnosis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srgbClr val="203661"/>
              </a:solidFill>
              <a:effectLst/>
              <a:uLnTx/>
              <a:uFillTx/>
              <a:latin typeface="Arial" panose="020B0604020202020204"/>
              <a:ea typeface="Calibri"/>
              <a:cs typeface="Calibri"/>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203661"/>
                </a:solidFill>
                <a:effectLst/>
                <a:uLnTx/>
                <a:uFillTx/>
                <a:latin typeface="Arial" panose="020B0604020202020204"/>
                <a:ea typeface="Calibri"/>
                <a:cs typeface="Calibri"/>
              </a:rPr>
              <a:t>95% of the patients with visceral metastasis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srgbClr val="203661"/>
              </a:solidFill>
              <a:effectLst/>
              <a:uLnTx/>
              <a:uFillTx/>
              <a:latin typeface="Arial" panose="020B0604020202020204"/>
              <a:ea typeface="Calibri"/>
              <a:cs typeface="Calibri"/>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203661"/>
                </a:solidFill>
                <a:effectLst/>
                <a:uLnTx/>
                <a:uFillTx/>
                <a:latin typeface="Arial" panose="020B0604020202020204"/>
                <a:ea typeface="Calibri"/>
                <a:cs typeface="Calibri"/>
              </a:rPr>
              <a:t>Median of 3 prior chemotherapy regimens in the metastatic setting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200" b="0" i="0" u="none" strike="noStrike" kern="1200" cap="none" spc="0" normalizeH="0" baseline="0" noProof="0" dirty="0">
              <a:ln>
                <a:noFill/>
              </a:ln>
              <a:solidFill>
                <a:srgbClr val="20366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25191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E6ECB-C997-4102-866C-BB8C5349793E}"/>
              </a:ext>
            </a:extLst>
          </p:cNvPr>
          <p:cNvSpPr>
            <a:spLocks noGrp="1"/>
          </p:cNvSpPr>
          <p:nvPr>
            <p:ph type="title"/>
          </p:nvPr>
        </p:nvSpPr>
        <p:spPr>
          <a:xfrm>
            <a:off x="55458" y="154646"/>
            <a:ext cx="11481362" cy="916687"/>
          </a:xfrm>
        </p:spPr>
        <p:txBody>
          <a:bodyPr anchor="ctr"/>
          <a:lstStyle/>
          <a:p>
            <a:r>
              <a:rPr lang="en-US" sz="2800" dirty="0">
                <a:solidFill>
                  <a:schemeClr val="accent1"/>
                </a:solidFill>
                <a:latin typeface="+mn-lt"/>
              </a:rPr>
              <a:t>TROPiCS-02 Final Analysis: </a:t>
            </a:r>
            <a:br>
              <a:rPr lang="en-US" sz="2800" dirty="0">
                <a:solidFill>
                  <a:schemeClr val="accent1"/>
                </a:solidFill>
                <a:latin typeface="+mn-lt"/>
              </a:rPr>
            </a:br>
            <a:r>
              <a:rPr lang="en-US" sz="2800" dirty="0">
                <a:solidFill>
                  <a:schemeClr val="accent1"/>
                </a:solidFill>
                <a:latin typeface="+mn-lt"/>
              </a:rPr>
              <a:t>Progression-Free and Overall Survival</a:t>
            </a:r>
            <a:r>
              <a:rPr lang="en-US" sz="2800" baseline="30000" dirty="0">
                <a:solidFill>
                  <a:schemeClr val="accent1"/>
                </a:solidFill>
                <a:latin typeface="+mn-lt"/>
              </a:rPr>
              <a:t>1,2</a:t>
            </a:r>
            <a:br>
              <a:rPr lang="en-US" sz="2800" dirty="0">
                <a:solidFill>
                  <a:schemeClr val="accent1"/>
                </a:solidFill>
                <a:latin typeface="+mn-lt"/>
              </a:rPr>
            </a:br>
            <a:endParaRPr lang="en-US" sz="2800" baseline="30000" dirty="0">
              <a:solidFill>
                <a:schemeClr val="accent1"/>
              </a:solidFill>
              <a:latin typeface="+mn-lt"/>
            </a:endParaRPr>
          </a:p>
        </p:txBody>
      </p:sp>
      <p:sp>
        <p:nvSpPr>
          <p:cNvPr id="27" name="Text Placeholder 26">
            <a:extLst>
              <a:ext uri="{FF2B5EF4-FFF2-40B4-BE49-F238E27FC236}">
                <a16:creationId xmlns:a16="http://schemas.microsoft.com/office/drawing/2014/main" id="{54AABEDD-2F17-4B16-AFB0-05462D0C6792}"/>
              </a:ext>
            </a:extLst>
          </p:cNvPr>
          <p:cNvSpPr>
            <a:spLocks noGrp="1"/>
          </p:cNvSpPr>
          <p:nvPr>
            <p:ph type="body" sz="quarter" idx="13"/>
          </p:nvPr>
        </p:nvSpPr>
        <p:spPr>
          <a:xfrm>
            <a:off x="552450" y="6217570"/>
            <a:ext cx="10805507" cy="63205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err="1">
                <a:ln>
                  <a:noFill/>
                </a:ln>
                <a:solidFill>
                  <a:srgbClr val="54565B"/>
                </a:solidFill>
                <a:effectLst/>
                <a:uLnTx/>
                <a:uFillTx/>
                <a:latin typeface="+mn-lt"/>
                <a:ea typeface="+mn-ea"/>
                <a:cs typeface="Arial" panose="020B0604020202020204" pitchFamily="34" charset="0"/>
              </a:rPr>
              <a:t>a</a:t>
            </a:r>
            <a:r>
              <a:rPr kumimoji="0" lang="en-US" sz="900" b="0" i="0" u="none" strike="noStrike" kern="1200" cap="none" spc="0" normalizeH="0" baseline="0" noProof="0" dirty="0" err="1">
                <a:ln>
                  <a:noFill/>
                </a:ln>
                <a:solidFill>
                  <a:srgbClr val="54565B"/>
                </a:solidFill>
                <a:effectLst/>
                <a:uLnTx/>
                <a:uFillTx/>
                <a:latin typeface="+mn-lt"/>
                <a:ea typeface="+mn-ea"/>
                <a:cs typeface="Arial" panose="020B0604020202020204" pitchFamily="34" charset="0"/>
              </a:rPr>
              <a:t>Stratified</a:t>
            </a:r>
            <a:r>
              <a:rPr kumimoji="0" lang="en-US" sz="900" b="0" i="0" u="none" strike="noStrike" kern="1200" cap="none" spc="0" normalizeH="0" baseline="0" noProof="0" dirty="0">
                <a:ln>
                  <a:noFill/>
                </a:ln>
                <a:solidFill>
                  <a:srgbClr val="54565B"/>
                </a:solidFill>
                <a:effectLst/>
                <a:uLnTx/>
                <a:uFillTx/>
                <a:latin typeface="+mn-lt"/>
                <a:ea typeface="+mn-ea"/>
                <a:cs typeface="Arial" panose="020B0604020202020204" pitchFamily="34" charset="0"/>
              </a:rPr>
              <a:t> log rank </a:t>
            </a:r>
            <a:r>
              <a:rPr kumimoji="0" lang="en-US" sz="900" b="0" i="1" u="none" strike="noStrike" kern="1200" cap="none" spc="0" normalizeH="0" baseline="0" noProof="0" dirty="0">
                <a:ln>
                  <a:noFill/>
                </a:ln>
                <a:solidFill>
                  <a:srgbClr val="54565B"/>
                </a:solidFill>
                <a:effectLst/>
                <a:uLnTx/>
                <a:uFillTx/>
                <a:latin typeface="+mn-lt"/>
                <a:ea typeface="+mn-ea"/>
                <a:cs typeface="Arial" panose="020B0604020202020204" pitchFamily="34" charset="0"/>
              </a:rPr>
              <a:t>P</a:t>
            </a:r>
            <a:r>
              <a:rPr kumimoji="0" lang="en-US" sz="900" b="0" i="0" u="none" strike="noStrike" kern="1200" cap="none" spc="0" normalizeH="0" baseline="0" noProof="0" dirty="0">
                <a:ln>
                  <a:noFill/>
                </a:ln>
                <a:solidFill>
                  <a:srgbClr val="54565B"/>
                </a:solidFill>
                <a:effectLst/>
                <a:uLnTx/>
                <a:uFillTx/>
                <a:latin typeface="+mn-lt"/>
                <a:ea typeface="+mn-ea"/>
                <a:cs typeface="Arial" panose="020B0604020202020204" pitchFamily="34" charset="0"/>
              </a:rPr>
              <a:t>-value.</a:t>
            </a:r>
            <a:endParaRPr kumimoji="0" lang="en-US" sz="900" b="0" i="0" u="none" strike="noStrike" kern="1200" cap="none" spc="0" normalizeH="0" baseline="30000" noProof="0" dirty="0">
              <a:ln>
                <a:noFill/>
              </a:ln>
              <a:solidFill>
                <a:srgbClr val="54565B"/>
              </a:solidFill>
              <a:effectLst/>
              <a:uLnTx/>
              <a:uFillTx/>
              <a:latin typeface="+mn-lt"/>
              <a:ea typeface="+mn-ea"/>
              <a:cs typeface="Arial" panose="020B0604020202020204" pitchFamily="34" charset="0"/>
            </a:endParaRPr>
          </a:p>
          <a:p>
            <a:pPr>
              <a:defRPr/>
            </a:pPr>
            <a:r>
              <a:rPr kumimoji="0" lang="en-US" sz="900" b="0" i="0" u="none" strike="noStrike" kern="1200" cap="none" spc="0" normalizeH="0" baseline="0" noProof="0" dirty="0">
                <a:ln>
                  <a:noFill/>
                </a:ln>
                <a:solidFill>
                  <a:srgbClr val="54565B"/>
                </a:solidFill>
                <a:effectLst/>
                <a:uLnTx/>
                <a:uFillTx/>
                <a:latin typeface="+mn-lt"/>
                <a:ea typeface="+mn-ea"/>
                <a:cs typeface="Arial" panose="020B0604020202020204" pitchFamily="34" charset="0"/>
              </a:rPr>
              <a:t>BICR, blinded independent central review; CI, confidence interval; HR, hazard ratio; PFS, progression-free survival; OS, overall survival; SG, </a:t>
            </a:r>
            <a:r>
              <a:rPr kumimoji="0" lang="en-US" sz="900" b="0" i="0" u="none" strike="noStrike" kern="1200" cap="none" spc="0" normalizeH="0" baseline="0" noProof="0" dirty="0" err="1">
                <a:ln>
                  <a:noFill/>
                </a:ln>
                <a:solidFill>
                  <a:srgbClr val="54565B"/>
                </a:solidFill>
                <a:effectLst/>
                <a:uLnTx/>
                <a:uFillTx/>
                <a:latin typeface="+mn-lt"/>
                <a:ea typeface="+mn-ea"/>
                <a:cs typeface="Arial" panose="020B0604020202020204" pitchFamily="34" charset="0"/>
              </a:rPr>
              <a:t>sacituzumab</a:t>
            </a:r>
            <a:r>
              <a:rPr kumimoji="0" lang="en-US" sz="900" b="0" i="0" u="none" strike="noStrike" kern="1200" cap="none" spc="0" normalizeH="0" baseline="0" noProof="0" dirty="0">
                <a:ln>
                  <a:noFill/>
                </a:ln>
                <a:solidFill>
                  <a:srgbClr val="54565B"/>
                </a:solidFill>
                <a:effectLst/>
                <a:uLnTx/>
                <a:uFillTx/>
                <a:latin typeface="+mn-lt"/>
                <a:ea typeface="+mn-ea"/>
                <a:cs typeface="Arial" panose="020B0604020202020204" pitchFamily="34" charset="0"/>
              </a:rPr>
              <a:t> </a:t>
            </a:r>
            <a:r>
              <a:rPr kumimoji="0" lang="en-US" sz="900" b="0" i="0" u="none" strike="noStrike" kern="1200" cap="none" spc="0" normalizeH="0" baseline="0" noProof="0" dirty="0" err="1">
                <a:ln>
                  <a:noFill/>
                </a:ln>
                <a:solidFill>
                  <a:srgbClr val="54565B"/>
                </a:solidFill>
                <a:effectLst/>
                <a:uLnTx/>
                <a:uFillTx/>
                <a:latin typeface="+mn-lt"/>
                <a:ea typeface="+mn-ea"/>
                <a:cs typeface="Arial" panose="020B0604020202020204" pitchFamily="34" charset="0"/>
              </a:rPr>
              <a:t>govitecan</a:t>
            </a:r>
            <a:r>
              <a:rPr kumimoji="0" lang="en-US" sz="900" b="0" i="0" u="none" strike="noStrike" kern="1200" cap="none" spc="0" normalizeH="0" baseline="0" noProof="0" dirty="0">
                <a:ln>
                  <a:noFill/>
                </a:ln>
                <a:solidFill>
                  <a:srgbClr val="54565B"/>
                </a:solidFill>
                <a:effectLst/>
                <a:uLnTx/>
                <a:uFillTx/>
                <a:latin typeface="+mn-lt"/>
                <a:ea typeface="+mn-ea"/>
                <a:cs typeface="Arial" panose="020B0604020202020204" pitchFamily="34" charset="0"/>
              </a:rPr>
              <a:t>; TPC, treatment of physician’s choice.</a:t>
            </a:r>
            <a:br>
              <a:rPr kumimoji="0" lang="en-US" sz="900" b="0" i="0" u="none" strike="noStrike" kern="1200" cap="none" spc="0" normalizeH="0" baseline="0" noProof="0" dirty="0">
                <a:ln>
                  <a:noFill/>
                </a:ln>
                <a:solidFill>
                  <a:srgbClr val="54565B"/>
                </a:solidFill>
                <a:effectLst/>
                <a:uLnTx/>
                <a:uFillTx/>
                <a:latin typeface="+mn-lt"/>
                <a:ea typeface="+mn-ea"/>
                <a:cs typeface="Arial" panose="020B0604020202020204" pitchFamily="34" charset="0"/>
              </a:rPr>
            </a:br>
            <a:r>
              <a:rPr lang="en-US" sz="900" b="0" i="0" dirty="0">
                <a:solidFill>
                  <a:srgbClr val="54565B"/>
                </a:solidFill>
                <a:effectLst/>
                <a:latin typeface="+mn-lt"/>
              </a:rPr>
              <a:t>Study of Sacituzumab </a:t>
            </a:r>
            <a:r>
              <a:rPr lang="en-US" sz="900" b="0" i="0" dirty="0" err="1">
                <a:solidFill>
                  <a:srgbClr val="54565B"/>
                </a:solidFill>
                <a:effectLst/>
                <a:latin typeface="+mn-lt"/>
              </a:rPr>
              <a:t>Govitecan-hziy</a:t>
            </a:r>
            <a:r>
              <a:rPr lang="en-US" sz="900" b="0" i="0" dirty="0">
                <a:solidFill>
                  <a:srgbClr val="54565B"/>
                </a:solidFill>
                <a:effectLst/>
                <a:latin typeface="+mn-lt"/>
              </a:rPr>
              <a:t> Versus Treatment of Physician's Choice in Participants With HR+/HER2- Metastatic Breast Cancer (TROPiCS-02) (NCT03901339): </a:t>
            </a:r>
            <a:r>
              <a:rPr lang="en-US" sz="900" b="0" i="0" dirty="0">
                <a:solidFill>
                  <a:srgbClr val="54565B"/>
                </a:solidFill>
                <a:effectLst/>
                <a:latin typeface="+mn-lt"/>
                <a:hlinkClick r:id="rId3"/>
              </a:rPr>
              <a:t>https://classic.clinicaltrials.gov/ct2/show/NCT03901339</a:t>
            </a:r>
            <a:r>
              <a:rPr lang="en-US" sz="900" b="0" i="0" dirty="0">
                <a:solidFill>
                  <a:srgbClr val="54565B"/>
                </a:solidFill>
                <a:effectLst/>
                <a:latin typeface="+mn-lt"/>
              </a:rPr>
              <a:t>  </a:t>
            </a:r>
            <a:br>
              <a:rPr kumimoji="0" lang="en-US" sz="900" b="0" i="0" u="none" strike="noStrike" kern="1200" cap="none" spc="0" normalizeH="0" baseline="0" noProof="0" dirty="0">
                <a:ln>
                  <a:noFill/>
                </a:ln>
                <a:solidFill>
                  <a:srgbClr val="54565B"/>
                </a:solidFill>
                <a:effectLst/>
                <a:uLnTx/>
                <a:uFillTx/>
                <a:latin typeface="+mn-lt"/>
                <a:ea typeface="+mn-ea"/>
                <a:cs typeface="Arial" panose="020B0604020202020204" pitchFamily="34" charset="0"/>
              </a:rPr>
            </a:br>
            <a:r>
              <a:rPr kumimoji="0" lang="en-US" sz="900" b="0" i="0" u="none" strike="noStrike" kern="1200" cap="none" spc="0" normalizeH="0" baseline="0" noProof="0" dirty="0">
                <a:ln>
                  <a:noFill/>
                </a:ln>
                <a:solidFill>
                  <a:srgbClr val="54565B"/>
                </a:solidFill>
                <a:effectLst/>
                <a:uLnTx/>
                <a:uFillTx/>
                <a:latin typeface="+mn-lt"/>
                <a:ea typeface="+mn-ea"/>
                <a:cs typeface="Arial" panose="020B0604020202020204" pitchFamily="34" charset="0"/>
              </a:rPr>
              <a:t>1. </a:t>
            </a:r>
            <a:r>
              <a:rPr kumimoji="0" lang="en-US" sz="900" b="0" i="0" u="none" strike="noStrike" kern="1200" cap="none" spc="0" normalizeH="0" baseline="0" noProof="0" dirty="0" err="1">
                <a:ln>
                  <a:noFill/>
                </a:ln>
                <a:solidFill>
                  <a:srgbClr val="54565B"/>
                </a:solidFill>
                <a:effectLst/>
                <a:uLnTx/>
                <a:uFillTx/>
                <a:latin typeface="+mn-lt"/>
                <a:ea typeface="+mn-ea"/>
                <a:cs typeface="Arial" panose="020B0604020202020204" pitchFamily="34" charset="0"/>
              </a:rPr>
              <a:t>Tolaney</a:t>
            </a:r>
            <a:r>
              <a:rPr kumimoji="0" lang="en-US" sz="900" b="0" i="0" u="none" strike="noStrike" kern="1200" cap="none" spc="0" normalizeH="0" baseline="0" noProof="0" dirty="0">
                <a:ln>
                  <a:noFill/>
                </a:ln>
                <a:solidFill>
                  <a:srgbClr val="54565B"/>
                </a:solidFill>
                <a:effectLst/>
                <a:uLnTx/>
                <a:uFillTx/>
                <a:latin typeface="+mn-lt"/>
                <a:ea typeface="+mn-ea"/>
                <a:cs typeface="Arial" panose="020B0604020202020204" pitchFamily="34" charset="0"/>
              </a:rPr>
              <a:t> S, et al. Final overall survival (OS) analysis from the phase 3 TROPiCS-02 study of </a:t>
            </a:r>
            <a:r>
              <a:rPr kumimoji="0" lang="en-US" sz="900" b="0" i="0" u="none" strike="noStrike" kern="1200" cap="none" spc="0" normalizeH="0" baseline="0" noProof="0" dirty="0" err="1">
                <a:ln>
                  <a:noFill/>
                </a:ln>
                <a:solidFill>
                  <a:srgbClr val="54565B"/>
                </a:solidFill>
                <a:effectLst/>
                <a:uLnTx/>
                <a:uFillTx/>
                <a:latin typeface="+mn-lt"/>
                <a:ea typeface="+mn-ea"/>
                <a:cs typeface="Arial" panose="020B0604020202020204" pitchFamily="34" charset="0"/>
              </a:rPr>
              <a:t>sacituzumab</a:t>
            </a:r>
            <a:r>
              <a:rPr kumimoji="0" lang="en-US" sz="900" b="0" i="0" u="none" strike="noStrike" kern="1200" cap="none" spc="0" normalizeH="0" baseline="0" noProof="0" dirty="0">
                <a:ln>
                  <a:noFill/>
                </a:ln>
                <a:solidFill>
                  <a:srgbClr val="54565B"/>
                </a:solidFill>
                <a:effectLst/>
                <a:uLnTx/>
                <a:uFillTx/>
                <a:latin typeface="+mn-lt"/>
                <a:ea typeface="+mn-ea"/>
                <a:cs typeface="Arial" panose="020B0604020202020204" pitchFamily="34" charset="0"/>
              </a:rPr>
              <a:t> </a:t>
            </a:r>
            <a:r>
              <a:rPr kumimoji="0" lang="en-US" sz="900" b="0" i="0" u="none" strike="noStrike" kern="1200" cap="none" spc="0" normalizeH="0" baseline="0" noProof="0" dirty="0" err="1">
                <a:ln>
                  <a:noFill/>
                </a:ln>
                <a:solidFill>
                  <a:srgbClr val="54565B"/>
                </a:solidFill>
                <a:effectLst/>
                <a:uLnTx/>
                <a:uFillTx/>
                <a:latin typeface="+mn-lt"/>
                <a:ea typeface="+mn-ea"/>
                <a:cs typeface="Arial" panose="020B0604020202020204" pitchFamily="34" charset="0"/>
              </a:rPr>
              <a:t>govitecan</a:t>
            </a:r>
            <a:r>
              <a:rPr kumimoji="0" lang="en-US" sz="900" b="0" i="0" u="none" strike="noStrike" kern="1200" cap="none" spc="0" normalizeH="0" baseline="0" noProof="0" dirty="0">
                <a:ln>
                  <a:noFill/>
                </a:ln>
                <a:solidFill>
                  <a:srgbClr val="54565B"/>
                </a:solidFill>
                <a:effectLst/>
                <a:uLnTx/>
                <a:uFillTx/>
                <a:latin typeface="+mn-lt"/>
                <a:ea typeface="+mn-ea"/>
                <a:cs typeface="Arial" panose="020B0604020202020204" pitchFamily="34" charset="0"/>
              </a:rPr>
              <a:t> (SG) in patients (pts) with hormone receptor–positive/HER2-negative (HR+/HER2–) metastatic breast cancer (</a:t>
            </a:r>
            <a:r>
              <a:rPr kumimoji="0" lang="en-US" sz="900" b="0" i="0" u="none" strike="noStrike" kern="1200" cap="none" spc="0" normalizeH="0" baseline="0" noProof="0" dirty="0" err="1">
                <a:ln>
                  <a:noFill/>
                </a:ln>
                <a:solidFill>
                  <a:srgbClr val="54565B"/>
                </a:solidFill>
                <a:effectLst/>
                <a:uLnTx/>
                <a:uFillTx/>
                <a:latin typeface="+mn-lt"/>
                <a:ea typeface="+mn-ea"/>
                <a:cs typeface="Arial" panose="020B0604020202020204" pitchFamily="34" charset="0"/>
              </a:rPr>
              <a:t>mBC</a:t>
            </a:r>
            <a:r>
              <a:rPr kumimoji="0" lang="en-US" sz="900" b="0" i="0" u="none" strike="noStrike" kern="1200" cap="none" spc="0" normalizeH="0" baseline="0" noProof="0" dirty="0">
                <a:ln>
                  <a:noFill/>
                </a:ln>
                <a:solidFill>
                  <a:srgbClr val="54565B"/>
                </a:solidFill>
                <a:effectLst/>
                <a:uLnTx/>
                <a:uFillTx/>
                <a:latin typeface="+mn-lt"/>
                <a:ea typeface="+mn-ea"/>
                <a:cs typeface="Arial" panose="020B0604020202020204" pitchFamily="34" charset="0"/>
              </a:rPr>
              <a:t>). Presented at ASCO 2023 Abstract #1003.   2. </a:t>
            </a:r>
            <a:r>
              <a:rPr lang="en-US" kern="1200" dirty="0">
                <a:solidFill>
                  <a:srgbClr val="54565B"/>
                </a:solidFill>
                <a:latin typeface="+mn-lt"/>
                <a:cs typeface="Arial" panose="020B0604020202020204" pitchFamily="34" charset="0"/>
              </a:rPr>
              <a:t>H.S Rugo et al. </a:t>
            </a:r>
            <a:r>
              <a:rPr kumimoji="0" lang="en-US" sz="900" b="0" i="0" u="none" strike="noStrike" kern="1200" cap="none" spc="0" normalizeH="0" baseline="0" noProof="0" dirty="0">
                <a:ln>
                  <a:noFill/>
                </a:ln>
                <a:solidFill>
                  <a:srgbClr val="54565B"/>
                </a:solidFill>
                <a:effectLst/>
                <a:uLnTx/>
                <a:uFillTx/>
                <a:latin typeface="+mn-lt"/>
                <a:ea typeface="+mn-ea"/>
                <a:cs typeface="Arial" panose="020B0604020202020204" pitchFamily="34" charset="0"/>
              </a:rPr>
              <a:t>overall survival (OS) analysis from the phase 3 TROPiCS-02 study of </a:t>
            </a:r>
            <a:r>
              <a:rPr kumimoji="0" lang="en-US" sz="900" b="0" i="0" u="none" strike="noStrike" kern="1200" cap="none" spc="0" normalizeH="0" baseline="0" noProof="0" dirty="0" err="1">
                <a:ln>
                  <a:noFill/>
                </a:ln>
                <a:solidFill>
                  <a:srgbClr val="54565B"/>
                </a:solidFill>
                <a:effectLst/>
                <a:uLnTx/>
                <a:uFillTx/>
                <a:latin typeface="+mn-lt"/>
                <a:ea typeface="+mn-ea"/>
                <a:cs typeface="Arial" panose="020B0604020202020204" pitchFamily="34" charset="0"/>
              </a:rPr>
              <a:t>sacituzumab</a:t>
            </a:r>
            <a:r>
              <a:rPr kumimoji="0" lang="en-US" sz="900" b="0" i="0" u="none" strike="noStrike" kern="1200" cap="none" spc="0" normalizeH="0" baseline="0" noProof="0" dirty="0">
                <a:ln>
                  <a:noFill/>
                </a:ln>
                <a:solidFill>
                  <a:srgbClr val="54565B"/>
                </a:solidFill>
                <a:effectLst/>
                <a:uLnTx/>
                <a:uFillTx/>
                <a:latin typeface="+mn-lt"/>
                <a:ea typeface="+mn-ea"/>
                <a:cs typeface="Arial" panose="020B0604020202020204" pitchFamily="34" charset="0"/>
              </a:rPr>
              <a:t> </a:t>
            </a:r>
            <a:r>
              <a:rPr kumimoji="0" lang="en-US" sz="900" b="0" i="0" u="none" strike="noStrike" kern="1200" cap="none" spc="0" normalizeH="0" baseline="0" noProof="0" dirty="0" err="1">
                <a:ln>
                  <a:noFill/>
                </a:ln>
                <a:solidFill>
                  <a:srgbClr val="54565B"/>
                </a:solidFill>
                <a:effectLst/>
                <a:uLnTx/>
                <a:uFillTx/>
                <a:latin typeface="+mn-lt"/>
                <a:ea typeface="+mn-ea"/>
                <a:cs typeface="Arial" panose="020B0604020202020204" pitchFamily="34" charset="0"/>
              </a:rPr>
              <a:t>govitecan</a:t>
            </a:r>
            <a:r>
              <a:rPr kumimoji="0" lang="en-US" sz="900" b="0" i="0" u="none" strike="noStrike" kern="1200" cap="none" spc="0" normalizeH="0" baseline="0" noProof="0" dirty="0">
                <a:ln>
                  <a:noFill/>
                </a:ln>
                <a:solidFill>
                  <a:srgbClr val="54565B"/>
                </a:solidFill>
                <a:effectLst/>
                <a:uLnTx/>
                <a:uFillTx/>
                <a:latin typeface="+mn-lt"/>
                <a:ea typeface="+mn-ea"/>
                <a:cs typeface="Arial" panose="020B0604020202020204" pitchFamily="34" charset="0"/>
              </a:rPr>
              <a:t> (SG) in patients (pts) with hormone receptor–positive/HER2-negative (HR+/HER2–) metastatic breast cancer (</a:t>
            </a:r>
            <a:r>
              <a:rPr kumimoji="0" lang="en-US" sz="900" b="0" i="0" u="none" strike="noStrike" kern="1200" cap="none" spc="0" normalizeH="0" baseline="0" noProof="0" dirty="0" err="1">
                <a:ln>
                  <a:noFill/>
                </a:ln>
                <a:solidFill>
                  <a:srgbClr val="54565B"/>
                </a:solidFill>
                <a:effectLst/>
                <a:uLnTx/>
                <a:uFillTx/>
                <a:latin typeface="+mn-lt"/>
                <a:ea typeface="+mn-ea"/>
                <a:cs typeface="Arial" panose="020B0604020202020204" pitchFamily="34" charset="0"/>
              </a:rPr>
              <a:t>mBC</a:t>
            </a:r>
            <a:r>
              <a:rPr kumimoji="0" lang="en-US" sz="900" b="0" i="0" u="none" strike="noStrike" kern="1200" cap="none" spc="0" normalizeH="0" baseline="0" noProof="0" dirty="0">
                <a:ln>
                  <a:noFill/>
                </a:ln>
                <a:solidFill>
                  <a:srgbClr val="54565B"/>
                </a:solidFill>
                <a:effectLst/>
                <a:uLnTx/>
                <a:uFillTx/>
                <a:latin typeface="+mn-lt"/>
                <a:ea typeface="+mn-ea"/>
                <a:cs typeface="Arial" panose="020B0604020202020204" pitchFamily="34" charset="0"/>
              </a:rPr>
              <a:t>), The Lancet, 2023</a:t>
            </a:r>
          </a:p>
        </p:txBody>
      </p:sp>
      <p:pic>
        <p:nvPicPr>
          <p:cNvPr id="22" name="Picture 21">
            <a:extLst>
              <a:ext uri="{FF2B5EF4-FFF2-40B4-BE49-F238E27FC236}">
                <a16:creationId xmlns:a16="http://schemas.microsoft.com/office/drawing/2014/main" id="{21681F6D-9634-4ADE-8822-8F07EE529A76}"/>
              </a:ext>
            </a:extLst>
          </p:cNvPr>
          <p:cNvPicPr>
            <a:picLocks noChangeAspect="1"/>
          </p:cNvPicPr>
          <p:nvPr/>
        </p:nvPicPr>
        <p:blipFill>
          <a:blip r:embed="rId4"/>
          <a:stretch>
            <a:fillRect/>
          </a:stretch>
        </p:blipFill>
        <p:spPr>
          <a:xfrm>
            <a:off x="11765651" y="6408817"/>
            <a:ext cx="206592" cy="275456"/>
          </a:xfrm>
          <a:prstGeom prst="rect">
            <a:avLst/>
          </a:prstGeom>
        </p:spPr>
      </p:pic>
      <p:sp>
        <p:nvSpPr>
          <p:cNvPr id="24" name="Slide Number Placeholder 6">
            <a:extLst>
              <a:ext uri="{FF2B5EF4-FFF2-40B4-BE49-F238E27FC236}">
                <a16:creationId xmlns:a16="http://schemas.microsoft.com/office/drawing/2014/main" id="{A3545A44-C600-459A-998D-29F4E8CD841E}"/>
              </a:ext>
            </a:extLst>
          </p:cNvPr>
          <p:cNvSpPr txBox="1">
            <a:spLocks/>
          </p:cNvSpPr>
          <p:nvPr/>
        </p:nvSpPr>
        <p:spPr>
          <a:xfrm>
            <a:off x="211015"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54565B">
                    <a:lumMod val="40000"/>
                    <a:lumOff val="6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800" b="0" i="0" u="none" strike="noStrike" kern="1200" cap="none" spc="0" normalizeH="0" baseline="0" noProof="0">
              <a:ln>
                <a:noFill/>
              </a:ln>
              <a:solidFill>
                <a:srgbClr val="54565B">
                  <a:lumMod val="40000"/>
                  <a:lumOff val="60000"/>
                </a:srgbClr>
              </a:solidFill>
              <a:effectLst/>
              <a:uLnTx/>
              <a:uFillTx/>
              <a:latin typeface="Arial" panose="020B0604020202020204"/>
              <a:ea typeface="+mn-ea"/>
              <a:cs typeface="+mn-cs"/>
            </a:endParaRPr>
          </a:p>
        </p:txBody>
      </p:sp>
      <p:pic>
        <p:nvPicPr>
          <p:cNvPr id="56" name="Picture 55">
            <a:extLst>
              <a:ext uri="{FF2B5EF4-FFF2-40B4-BE49-F238E27FC236}">
                <a16:creationId xmlns:a16="http://schemas.microsoft.com/office/drawing/2014/main" id="{8A5A0575-D62B-451E-BFB8-0F50D4EF510A}"/>
              </a:ext>
            </a:extLst>
          </p:cNvPr>
          <p:cNvPicPr>
            <a:picLocks noChangeAspect="1"/>
          </p:cNvPicPr>
          <p:nvPr/>
        </p:nvPicPr>
        <p:blipFill>
          <a:blip r:embed="rId5"/>
          <a:stretch>
            <a:fillRect/>
          </a:stretch>
        </p:blipFill>
        <p:spPr>
          <a:xfrm>
            <a:off x="55458" y="2329523"/>
            <a:ext cx="5907917" cy="2609871"/>
          </a:xfrm>
          <a:prstGeom prst="rect">
            <a:avLst/>
          </a:prstGeom>
        </p:spPr>
      </p:pic>
      <p:sp>
        <p:nvSpPr>
          <p:cNvPr id="57" name="Rectangle: Rounded Corners 56">
            <a:extLst>
              <a:ext uri="{FF2B5EF4-FFF2-40B4-BE49-F238E27FC236}">
                <a16:creationId xmlns:a16="http://schemas.microsoft.com/office/drawing/2014/main" id="{8F687E1E-B6D1-409D-A3D3-D1226A317A84}"/>
              </a:ext>
            </a:extLst>
          </p:cNvPr>
          <p:cNvSpPr/>
          <p:nvPr/>
        </p:nvSpPr>
        <p:spPr>
          <a:xfrm>
            <a:off x="205904" y="5186382"/>
            <a:ext cx="11766339" cy="633961"/>
          </a:xfrm>
          <a:prstGeom prst="roundRect">
            <a:avLst/>
          </a:prstGeom>
          <a:solidFill>
            <a:srgbClr val="002557"/>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77" rtl="0" eaLnBrk="1" fontAlgn="auto" latinLnBrk="0" hangingPunct="1">
              <a:lnSpc>
                <a:spcPct val="100000"/>
              </a:lnSpc>
              <a:spcBef>
                <a:spcPts val="600"/>
              </a:spcBef>
              <a:spcAft>
                <a:spcPts val="60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a:ea typeface="+mn-ea"/>
                <a:cs typeface="+mn-cs"/>
                <a:sym typeface="Arial"/>
              </a:rPr>
              <a:t>SG continued to demonstrate improvement in PFS and OS vs TPC at longer follow-up, with 35% and 21% reduction in risk of disease progression or death, and a higher proportion of patients remained alive and progression-free at each landmark</a:t>
            </a:r>
          </a:p>
        </p:txBody>
      </p:sp>
      <p:pic>
        <p:nvPicPr>
          <p:cNvPr id="59" name="Picture 58">
            <a:extLst>
              <a:ext uri="{FF2B5EF4-FFF2-40B4-BE49-F238E27FC236}">
                <a16:creationId xmlns:a16="http://schemas.microsoft.com/office/drawing/2014/main" id="{F5A0F04A-D5EA-479C-839A-341908F27FEE}"/>
              </a:ext>
            </a:extLst>
          </p:cNvPr>
          <p:cNvPicPr>
            <a:picLocks noChangeAspect="1"/>
          </p:cNvPicPr>
          <p:nvPr/>
        </p:nvPicPr>
        <p:blipFill>
          <a:blip r:embed="rId6"/>
          <a:stretch>
            <a:fillRect/>
          </a:stretch>
        </p:blipFill>
        <p:spPr>
          <a:xfrm>
            <a:off x="6213074" y="2257288"/>
            <a:ext cx="5934947" cy="2714762"/>
          </a:xfrm>
          <a:prstGeom prst="rect">
            <a:avLst/>
          </a:prstGeom>
        </p:spPr>
      </p:pic>
      <p:graphicFrame>
        <p:nvGraphicFramePr>
          <p:cNvPr id="3" name="Table 2">
            <a:extLst>
              <a:ext uri="{FF2B5EF4-FFF2-40B4-BE49-F238E27FC236}">
                <a16:creationId xmlns:a16="http://schemas.microsoft.com/office/drawing/2014/main" id="{821F4C4C-4575-FA11-E515-0EF3CE8F278D}"/>
              </a:ext>
            </a:extLst>
          </p:cNvPr>
          <p:cNvGraphicFramePr>
            <a:graphicFrameLocks noGrp="1"/>
          </p:cNvGraphicFramePr>
          <p:nvPr/>
        </p:nvGraphicFramePr>
        <p:xfrm>
          <a:off x="3258788" y="1982578"/>
          <a:ext cx="2830285" cy="172212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1178655">
                  <a:extLst>
                    <a:ext uri="{9D8B030D-6E8A-4147-A177-3AD203B41FA5}">
                      <a16:colId xmlns:a16="http://schemas.microsoft.com/office/drawing/2014/main" val="819912083"/>
                    </a:ext>
                  </a:extLst>
                </a:gridCol>
                <a:gridCol w="897449">
                  <a:extLst>
                    <a:ext uri="{9D8B030D-6E8A-4147-A177-3AD203B41FA5}">
                      <a16:colId xmlns:a16="http://schemas.microsoft.com/office/drawing/2014/main" val="3394214521"/>
                    </a:ext>
                  </a:extLst>
                </a:gridCol>
                <a:gridCol w="754181">
                  <a:extLst>
                    <a:ext uri="{9D8B030D-6E8A-4147-A177-3AD203B41FA5}">
                      <a16:colId xmlns:a16="http://schemas.microsoft.com/office/drawing/2014/main" val="1159028670"/>
                    </a:ext>
                  </a:extLst>
                </a:gridCol>
              </a:tblGrid>
              <a:tr h="169173">
                <a:tc>
                  <a:txBody>
                    <a:bodyPr/>
                    <a:lstStyle/>
                    <a:p>
                      <a:r>
                        <a:rPr lang="en-US" sz="900" b="1" dirty="0">
                          <a:latin typeface="Arial Narrow" panose="020B0606020202030204" pitchFamily="34" charset="0"/>
                        </a:rPr>
                        <a:t>BICR analysis</a:t>
                      </a:r>
                    </a:p>
                  </a:txBody>
                  <a:tcPr/>
                </a:tc>
                <a:tc>
                  <a:txBody>
                    <a:bodyPr/>
                    <a:lstStyle/>
                    <a:p>
                      <a:r>
                        <a:rPr lang="en-US" sz="800" b="1" dirty="0">
                          <a:latin typeface="Arial Narrow" panose="020B0606020202030204" pitchFamily="34" charset="0"/>
                        </a:rPr>
                        <a:t>SG (n=272)</a:t>
                      </a:r>
                    </a:p>
                  </a:txBody>
                  <a:tcPr>
                    <a:solidFill>
                      <a:srgbClr val="00B050"/>
                    </a:solidFill>
                  </a:tcPr>
                </a:tc>
                <a:tc>
                  <a:txBody>
                    <a:bodyPr/>
                    <a:lstStyle/>
                    <a:p>
                      <a:r>
                        <a:rPr lang="en-US" sz="800" b="1" dirty="0">
                          <a:latin typeface="Arial Narrow" panose="020B0606020202030204" pitchFamily="34" charset="0"/>
                        </a:rPr>
                        <a:t>TPC (n=271)</a:t>
                      </a:r>
                      <a:endParaRPr lang="en-US" sz="1800" dirty="0"/>
                    </a:p>
                  </a:txBody>
                  <a:tcPr>
                    <a:solidFill>
                      <a:schemeClr val="tx1">
                        <a:lumMod val="60000"/>
                        <a:lumOff val="40000"/>
                      </a:schemeClr>
                    </a:solidFill>
                  </a:tcPr>
                </a:tc>
                <a:extLst>
                  <a:ext uri="{0D108BD9-81ED-4DB2-BD59-A6C34878D82A}">
                    <a16:rowId xmlns:a16="http://schemas.microsoft.com/office/drawing/2014/main" val="2304116812"/>
                  </a:ext>
                </a:extLst>
              </a:tr>
              <a:tr h="182186">
                <a:tc rowSpan="2">
                  <a:txBody>
                    <a:bodyPr/>
                    <a:lstStyle/>
                    <a:p>
                      <a:pPr algn="ctr"/>
                      <a:r>
                        <a:rPr lang="en-US" sz="700" b="1" dirty="0">
                          <a:latin typeface="+mn-lt"/>
                        </a:rPr>
                        <a:t>Median PFS, </a:t>
                      </a:r>
                    </a:p>
                    <a:p>
                      <a:pPr algn="ctr"/>
                      <a:r>
                        <a:rPr lang="en-US" sz="700" b="1" dirty="0">
                          <a:latin typeface="+mn-lt"/>
                        </a:rPr>
                        <a:t>(95%, CI) </a:t>
                      </a:r>
                      <a:r>
                        <a:rPr lang="en-US" sz="700" b="1" dirty="0" err="1">
                          <a:latin typeface="+mn-lt"/>
                        </a:rPr>
                        <a:t>mo</a:t>
                      </a:r>
                      <a:endParaRPr lang="en-US" sz="700" b="1" dirty="0">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1" dirty="0">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latin typeface="+mn-lt"/>
                        </a:rPr>
                        <a:t>Stratified HR (95% CI)</a:t>
                      </a:r>
                    </a:p>
                    <a:p>
                      <a:pPr algn="ctr" rtl="1"/>
                      <a:r>
                        <a:rPr lang="en-US" sz="700" b="1" dirty="0">
                          <a:latin typeface="+mn-lt"/>
                        </a:rPr>
                        <a:t>Nominal P-</a:t>
                      </a:r>
                      <a:r>
                        <a:rPr lang="en-US" sz="700" b="1" dirty="0" err="1">
                          <a:latin typeface="+mn-lt"/>
                        </a:rPr>
                        <a:t>value</a:t>
                      </a:r>
                      <a:r>
                        <a:rPr lang="en-US" sz="700" b="1" baseline="30000" dirty="0" err="1">
                          <a:latin typeface="+mn-lt"/>
                        </a:rPr>
                        <a:t>a</a:t>
                      </a:r>
                      <a:endParaRPr lang="en-US" sz="700" b="1" dirty="0">
                        <a:latin typeface="+mn-lt"/>
                      </a:endParaRPr>
                    </a:p>
                  </a:txBody>
                  <a:tcPr>
                    <a:solidFill>
                      <a:schemeClr val="bg2">
                        <a:lumMod val="40000"/>
                        <a:lumOff val="60000"/>
                      </a:schemeClr>
                    </a:solidFill>
                  </a:tcPr>
                </a:tc>
                <a:tc>
                  <a:txBody>
                    <a:bodyPr/>
                    <a:lstStyle/>
                    <a:p>
                      <a:r>
                        <a:rPr lang="en-US" sz="900" b="1" dirty="0">
                          <a:latin typeface="+mn-lt"/>
                        </a:rPr>
                        <a:t>5.5 (4.2-6.9)</a:t>
                      </a:r>
                    </a:p>
                  </a:txBody>
                  <a:tcPr>
                    <a:solidFill>
                      <a:schemeClr val="bg2">
                        <a:lumMod val="40000"/>
                        <a:lumOff val="60000"/>
                      </a:schemeClr>
                    </a:solidFill>
                  </a:tcPr>
                </a:tc>
                <a:tc>
                  <a:txBody>
                    <a:bodyPr/>
                    <a:lstStyle/>
                    <a:p>
                      <a:r>
                        <a:rPr lang="en-US" sz="900" b="1" dirty="0">
                          <a:latin typeface="+mn-lt"/>
                        </a:rPr>
                        <a:t>4.0 (3.0-4.4)</a:t>
                      </a:r>
                      <a:endParaRPr lang="en-US" sz="2000" dirty="0">
                        <a:latin typeface="+mn-lt"/>
                      </a:endParaRPr>
                    </a:p>
                  </a:txBody>
                  <a:tcPr>
                    <a:solidFill>
                      <a:schemeClr val="bg2">
                        <a:lumMod val="40000"/>
                        <a:lumOff val="60000"/>
                      </a:schemeClr>
                    </a:solidFill>
                  </a:tcPr>
                </a:tc>
                <a:extLst>
                  <a:ext uri="{0D108BD9-81ED-4DB2-BD59-A6C34878D82A}">
                    <a16:rowId xmlns:a16="http://schemas.microsoft.com/office/drawing/2014/main" val="2746677381"/>
                  </a:ext>
                </a:extLst>
              </a:tr>
              <a:tr h="286293">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Stratified HR (95% CI)</a:t>
                      </a:r>
                    </a:p>
                  </a:txBody>
                  <a:tcPr/>
                </a:tc>
                <a:tc gridSpan="2">
                  <a:txBody>
                    <a:bodyPr/>
                    <a:lstStyle/>
                    <a:p>
                      <a:pPr algn="ctr"/>
                      <a:r>
                        <a:rPr lang="en-US" sz="900" b="1" dirty="0">
                          <a:latin typeface="+mn-lt"/>
                        </a:rPr>
                        <a:t>0.65 (0.53-0.81)</a:t>
                      </a:r>
                    </a:p>
                    <a:p>
                      <a:pPr algn="ctr"/>
                      <a:r>
                        <a:rPr lang="en-US" sz="900" b="1" dirty="0">
                          <a:latin typeface="+mn-lt"/>
                        </a:rPr>
                        <a:t>0.0001</a:t>
                      </a:r>
                    </a:p>
                  </a:txBody>
                  <a:tcPr>
                    <a:solidFill>
                      <a:schemeClr val="bg2">
                        <a:lumMod val="40000"/>
                        <a:lumOff val="60000"/>
                      </a:schemeClr>
                    </a:solidFill>
                  </a:tcPr>
                </a:tc>
                <a:tc hMerge="1">
                  <a:txBody>
                    <a:bodyPr/>
                    <a:lstStyle/>
                    <a:p>
                      <a:pPr algn="ctr"/>
                      <a:endParaRPr lang="en-US" sz="800" b="1">
                        <a:latin typeface="Arial Narrow" panose="020B0606020202030204" pitchFamily="34" charset="0"/>
                      </a:endParaRPr>
                    </a:p>
                  </a:txBody>
                  <a:tcPr>
                    <a:solidFill>
                      <a:schemeClr val="accent3">
                        <a:lumMod val="20000"/>
                        <a:lumOff val="80000"/>
                      </a:schemeClr>
                    </a:solidFill>
                  </a:tcPr>
                </a:tc>
                <a:extLst>
                  <a:ext uri="{0D108BD9-81ED-4DB2-BD59-A6C34878D82A}">
                    <a16:rowId xmlns:a16="http://schemas.microsoft.com/office/drawing/2014/main" val="12157507"/>
                  </a:ext>
                </a:extLst>
              </a:tr>
              <a:tr h="205454">
                <a:tc>
                  <a:txBody>
                    <a:bodyPr/>
                    <a:lstStyle/>
                    <a:p>
                      <a:pPr algn="l" rtl="1"/>
                      <a:r>
                        <a:rPr lang="en-US" sz="800" b="1" dirty="0">
                          <a:latin typeface="Arial Narrow" panose="020B0606020202030204" pitchFamily="34" charset="0"/>
                        </a:rPr>
                        <a:t>6-mo PFS rate, (95% CI)</a:t>
                      </a:r>
                    </a:p>
                  </a:txBody>
                  <a:tcPr>
                    <a:solidFill>
                      <a:schemeClr val="bg1"/>
                    </a:solidFill>
                  </a:tcPr>
                </a:tc>
                <a:tc>
                  <a:txBody>
                    <a:bodyPr/>
                    <a:lstStyle/>
                    <a:p>
                      <a:pPr algn="ctr"/>
                      <a:r>
                        <a:rPr lang="en-US" sz="800" b="1" dirty="0">
                          <a:latin typeface="Arial Narrow" panose="020B0606020202030204" pitchFamily="34" charset="0"/>
                        </a:rPr>
                        <a:t>45.6 (38.9-52.0)</a:t>
                      </a:r>
                    </a:p>
                  </a:txBody>
                  <a:tcPr>
                    <a:solidFill>
                      <a:schemeClr val="bg1"/>
                    </a:solidFill>
                  </a:tcPr>
                </a:tc>
                <a:tc>
                  <a:txBody>
                    <a:bodyPr/>
                    <a:lstStyle/>
                    <a:p>
                      <a:pPr algn="ctr"/>
                      <a:r>
                        <a:rPr lang="en-US" sz="800" b="1" dirty="0">
                          <a:latin typeface="Arial Narrow" panose="020B0606020202030204" pitchFamily="34" charset="0"/>
                        </a:rPr>
                        <a:t>29.4 (22.9-36.2)</a:t>
                      </a:r>
                    </a:p>
                  </a:txBody>
                  <a:tcPr>
                    <a:solidFill>
                      <a:schemeClr val="bg1"/>
                    </a:solidFill>
                  </a:tcPr>
                </a:tc>
                <a:extLst>
                  <a:ext uri="{0D108BD9-81ED-4DB2-BD59-A6C34878D82A}">
                    <a16:rowId xmlns:a16="http://schemas.microsoft.com/office/drawing/2014/main" val="2604293042"/>
                  </a:ext>
                </a:extLst>
              </a:tr>
              <a:tr h="205454">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800" b="1" dirty="0">
                          <a:latin typeface="Arial Narrow" panose="020B0606020202030204" pitchFamily="34" charset="0"/>
                        </a:rPr>
                        <a:t>12-mo PFS rate, (95% CI)</a:t>
                      </a:r>
                    </a:p>
                  </a:txBody>
                  <a:tcPr>
                    <a:solidFill>
                      <a:schemeClr val="bg1"/>
                    </a:solidFill>
                  </a:tcPr>
                </a:tc>
                <a:tc>
                  <a:txBody>
                    <a:bodyPr/>
                    <a:lstStyle/>
                    <a:p>
                      <a:pPr algn="ctr"/>
                      <a:r>
                        <a:rPr lang="en-US" sz="800" b="1">
                          <a:latin typeface="Arial Narrow" panose="020B0606020202030204" pitchFamily="34" charset="0"/>
                        </a:rPr>
                        <a:t>21.7 (15.8-28.3)</a:t>
                      </a:r>
                    </a:p>
                  </a:txBody>
                  <a:tcPr>
                    <a:solidFill>
                      <a:schemeClr val="bg1"/>
                    </a:solidFill>
                  </a:tcPr>
                </a:tc>
                <a:tc>
                  <a:txBody>
                    <a:bodyPr/>
                    <a:lstStyle/>
                    <a:p>
                      <a:pPr algn="ctr"/>
                      <a:r>
                        <a:rPr lang="en-US" sz="800" b="1">
                          <a:latin typeface="Arial Narrow" panose="020B0606020202030204" pitchFamily="34" charset="0"/>
                        </a:rPr>
                        <a:t>8.4 (4.2-14.5)</a:t>
                      </a:r>
                    </a:p>
                  </a:txBody>
                  <a:tcPr>
                    <a:solidFill>
                      <a:schemeClr val="bg1"/>
                    </a:solidFill>
                  </a:tcPr>
                </a:tc>
                <a:extLst>
                  <a:ext uri="{0D108BD9-81ED-4DB2-BD59-A6C34878D82A}">
                    <a16:rowId xmlns:a16="http://schemas.microsoft.com/office/drawing/2014/main" val="3182517809"/>
                  </a:ext>
                </a:extLst>
              </a:tr>
              <a:tr h="205454">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800" b="1" dirty="0">
                          <a:latin typeface="Arial Narrow" panose="020B0606020202030204" pitchFamily="34" charset="0"/>
                        </a:rPr>
                        <a:t>18-mo PFS rate, (95% CI)</a:t>
                      </a:r>
                    </a:p>
                  </a:txBody>
                  <a:tcPr>
                    <a:solidFill>
                      <a:schemeClr val="bg1"/>
                    </a:solidFill>
                  </a:tcPr>
                </a:tc>
                <a:tc>
                  <a:txBody>
                    <a:bodyPr/>
                    <a:lstStyle/>
                    <a:p>
                      <a:pPr algn="ctr"/>
                      <a:r>
                        <a:rPr lang="en-US" sz="800" b="1">
                          <a:latin typeface="Arial Narrow" panose="020B0606020202030204" pitchFamily="34" charset="0"/>
                        </a:rPr>
                        <a:t>14.4 (9.1-20.8)</a:t>
                      </a:r>
                    </a:p>
                  </a:txBody>
                  <a:tcPr>
                    <a:solidFill>
                      <a:schemeClr val="bg1"/>
                    </a:solidFill>
                  </a:tcPr>
                </a:tc>
                <a:tc>
                  <a:txBody>
                    <a:bodyPr/>
                    <a:lstStyle/>
                    <a:p>
                      <a:pPr algn="ctr"/>
                      <a:r>
                        <a:rPr lang="en-US" sz="800" b="1" dirty="0">
                          <a:latin typeface="Arial Narrow" panose="020B0606020202030204" pitchFamily="34" charset="0"/>
                        </a:rPr>
                        <a:t>4.7 (1.3-11.6)</a:t>
                      </a:r>
                    </a:p>
                  </a:txBody>
                  <a:tcPr>
                    <a:solidFill>
                      <a:schemeClr val="bg1"/>
                    </a:solidFill>
                  </a:tcPr>
                </a:tc>
                <a:extLst>
                  <a:ext uri="{0D108BD9-81ED-4DB2-BD59-A6C34878D82A}">
                    <a16:rowId xmlns:a16="http://schemas.microsoft.com/office/drawing/2014/main" val="1734006107"/>
                  </a:ext>
                </a:extLst>
              </a:tr>
            </a:tbl>
          </a:graphicData>
        </a:graphic>
      </p:graphicFrame>
      <p:graphicFrame>
        <p:nvGraphicFramePr>
          <p:cNvPr id="4" name="Table 3">
            <a:extLst>
              <a:ext uri="{FF2B5EF4-FFF2-40B4-BE49-F238E27FC236}">
                <a16:creationId xmlns:a16="http://schemas.microsoft.com/office/drawing/2014/main" id="{262980CF-0E49-AAC4-524C-98E43B76B8F0}"/>
              </a:ext>
            </a:extLst>
          </p:cNvPr>
          <p:cNvGraphicFramePr>
            <a:graphicFrameLocks noGrp="1"/>
          </p:cNvGraphicFramePr>
          <p:nvPr/>
        </p:nvGraphicFramePr>
        <p:xfrm>
          <a:off x="9099497" y="1935320"/>
          <a:ext cx="3048524" cy="161544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1168773">
                  <a:extLst>
                    <a:ext uri="{9D8B030D-6E8A-4147-A177-3AD203B41FA5}">
                      <a16:colId xmlns:a16="http://schemas.microsoft.com/office/drawing/2014/main" val="819912083"/>
                    </a:ext>
                  </a:extLst>
                </a:gridCol>
                <a:gridCol w="355488">
                  <a:extLst>
                    <a:ext uri="{9D8B030D-6E8A-4147-A177-3AD203B41FA5}">
                      <a16:colId xmlns:a16="http://schemas.microsoft.com/office/drawing/2014/main" val="3394214521"/>
                    </a:ext>
                  </a:extLst>
                </a:gridCol>
                <a:gridCol w="589139">
                  <a:extLst>
                    <a:ext uri="{9D8B030D-6E8A-4147-A177-3AD203B41FA5}">
                      <a16:colId xmlns:a16="http://schemas.microsoft.com/office/drawing/2014/main" val="4195172403"/>
                    </a:ext>
                  </a:extLst>
                </a:gridCol>
                <a:gridCol w="935124">
                  <a:extLst>
                    <a:ext uri="{9D8B030D-6E8A-4147-A177-3AD203B41FA5}">
                      <a16:colId xmlns:a16="http://schemas.microsoft.com/office/drawing/2014/main" val="4268706456"/>
                    </a:ext>
                  </a:extLst>
                </a:gridCol>
              </a:tblGrid>
              <a:tr h="161779">
                <a:tc>
                  <a:txBody>
                    <a:bodyPr/>
                    <a:lstStyle/>
                    <a:p>
                      <a:r>
                        <a:rPr lang="en-US" sz="800" b="1" dirty="0">
                          <a:latin typeface="Arial Narrow" panose="020B0606020202030204" pitchFamily="34" charset="0"/>
                        </a:rPr>
                        <a:t>BICR analysis</a:t>
                      </a:r>
                    </a:p>
                  </a:txBody>
                  <a:tcPr/>
                </a:tc>
                <a:tc gridSpan="2">
                  <a:txBody>
                    <a:bodyPr/>
                    <a:lstStyle/>
                    <a:p>
                      <a:r>
                        <a:rPr lang="en-US" sz="900" b="1" dirty="0">
                          <a:latin typeface="Arial Narrow" panose="020B0606020202030204" pitchFamily="34" charset="0"/>
                        </a:rPr>
                        <a:t>SG (n=272)</a:t>
                      </a:r>
                    </a:p>
                  </a:txBody>
                  <a:tcPr>
                    <a:solidFill>
                      <a:srgbClr val="00B050"/>
                    </a:solidFill>
                  </a:tcPr>
                </a:tc>
                <a:tc hMerge="1">
                  <a:txBody>
                    <a:bodyPr/>
                    <a:lstStyle/>
                    <a:p>
                      <a:endParaRPr lang="en-US"/>
                    </a:p>
                  </a:txBody>
                  <a:tcPr/>
                </a:tc>
                <a:tc>
                  <a:txBody>
                    <a:bodyPr/>
                    <a:lstStyle/>
                    <a:p>
                      <a:r>
                        <a:rPr lang="en-US" sz="900" b="1" dirty="0">
                          <a:latin typeface="Arial Narrow" panose="020B0606020202030204" pitchFamily="34" charset="0"/>
                        </a:rPr>
                        <a:t>TPC (n=271)</a:t>
                      </a:r>
                    </a:p>
                  </a:txBody>
                  <a:tcPr>
                    <a:solidFill>
                      <a:schemeClr val="tx1">
                        <a:lumMod val="60000"/>
                        <a:lumOff val="40000"/>
                      </a:schemeClr>
                    </a:solidFill>
                  </a:tcPr>
                </a:tc>
                <a:extLst>
                  <a:ext uri="{0D108BD9-81ED-4DB2-BD59-A6C34878D82A}">
                    <a16:rowId xmlns:a16="http://schemas.microsoft.com/office/drawing/2014/main" val="2304116812"/>
                  </a:ext>
                </a:extLst>
              </a:tr>
              <a:tr h="411480">
                <a:tc>
                  <a:txBody>
                    <a:bodyPr/>
                    <a:lstStyle/>
                    <a:p>
                      <a:pPr algn="ctr"/>
                      <a:r>
                        <a:rPr lang="en-US" sz="800" b="1" dirty="0">
                          <a:latin typeface="+mn-lt"/>
                        </a:rPr>
                        <a:t>Median OS, (95%, CI) </a:t>
                      </a:r>
                      <a:r>
                        <a:rPr lang="en-US" sz="800" b="1" dirty="0" err="1">
                          <a:latin typeface="+mn-lt"/>
                        </a:rPr>
                        <a:t>mo</a:t>
                      </a:r>
                      <a:endParaRPr lang="en-US" sz="800" b="1" dirty="0">
                        <a:latin typeface="+mn-lt"/>
                      </a:endParaRPr>
                    </a:p>
                  </a:txBody>
                  <a:tcPr>
                    <a:solidFill>
                      <a:schemeClr val="bg2">
                        <a:lumMod val="40000"/>
                        <a:lumOff val="60000"/>
                      </a:schemeClr>
                    </a:solidFill>
                  </a:tcPr>
                </a:tc>
                <a:tc gridSpan="2">
                  <a:txBody>
                    <a:bodyPr/>
                    <a:lstStyle/>
                    <a:p>
                      <a:r>
                        <a:rPr lang="en-US" sz="800" b="1" dirty="0">
                          <a:latin typeface="+mn-lt"/>
                        </a:rPr>
                        <a:t>14.5 (13.0-15.7)</a:t>
                      </a:r>
                    </a:p>
                  </a:txBody>
                  <a:tcPr>
                    <a:solidFill>
                      <a:schemeClr val="bg2">
                        <a:lumMod val="40000"/>
                        <a:lumOff val="60000"/>
                      </a:schemeClr>
                    </a:solidFill>
                  </a:tcPr>
                </a:tc>
                <a:tc hMerge="1">
                  <a:txBody>
                    <a:bodyPr/>
                    <a:lstStyle/>
                    <a:p>
                      <a:endParaRPr lang="en-US"/>
                    </a:p>
                  </a:txBody>
                  <a:tcPr/>
                </a:tc>
                <a:tc>
                  <a:txBody>
                    <a:bodyPr/>
                    <a:lstStyle/>
                    <a:p>
                      <a:r>
                        <a:rPr lang="en-US" sz="800" b="1" dirty="0">
                          <a:latin typeface="+mn-lt"/>
                        </a:rPr>
                        <a:t>11.2 (10.1-12.7)</a:t>
                      </a:r>
                    </a:p>
                  </a:txBody>
                  <a:tcPr>
                    <a:solidFill>
                      <a:schemeClr val="bg2">
                        <a:lumMod val="40000"/>
                        <a:lumOff val="60000"/>
                      </a:schemeClr>
                    </a:solidFill>
                  </a:tcPr>
                </a:tc>
                <a:extLst>
                  <a:ext uri="{0D108BD9-81ED-4DB2-BD59-A6C34878D82A}">
                    <a16:rowId xmlns:a16="http://schemas.microsoft.com/office/drawing/2014/main" val="2746677381"/>
                  </a:ext>
                </a:extLst>
              </a:tr>
              <a:tr h="30401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a:latin typeface="+mn-lt"/>
                        </a:rPr>
                        <a:t>Stratified </a:t>
                      </a:r>
                      <a:r>
                        <a:rPr lang="en-US" sz="800" b="1" kern="1200" dirty="0">
                          <a:solidFill>
                            <a:schemeClr val="dk1"/>
                          </a:solidFill>
                          <a:latin typeface="+mn-lt"/>
                          <a:ea typeface="+mn-ea"/>
                          <a:cs typeface="+mn-cs"/>
                        </a:rPr>
                        <a:t>HR (95% CI)</a:t>
                      </a:r>
                    </a:p>
                    <a:p>
                      <a:pPr algn="ctr" rtl="1"/>
                      <a:r>
                        <a:rPr lang="en-US" sz="800" b="1" dirty="0">
                          <a:latin typeface="+mn-lt"/>
                        </a:rPr>
                        <a:t>Nominal P-</a:t>
                      </a:r>
                      <a:r>
                        <a:rPr lang="en-US" sz="800" b="1" dirty="0" err="1">
                          <a:latin typeface="+mn-lt"/>
                        </a:rPr>
                        <a:t>value</a:t>
                      </a:r>
                      <a:r>
                        <a:rPr lang="en-US" sz="800" b="1" baseline="30000" dirty="0" err="1">
                          <a:latin typeface="+mn-lt"/>
                        </a:rPr>
                        <a:t>a</a:t>
                      </a:r>
                      <a:endParaRPr lang="en-US" sz="800" b="1" dirty="0">
                        <a:latin typeface="+mn-lt"/>
                      </a:endParaRPr>
                    </a:p>
                  </a:txBody>
                  <a:tcPr>
                    <a:solidFill>
                      <a:schemeClr val="bg2">
                        <a:lumMod val="40000"/>
                        <a:lumOff val="60000"/>
                      </a:schemeClr>
                    </a:solidFill>
                  </a:tcPr>
                </a:tc>
                <a:tc hMerge="1">
                  <a:txBody>
                    <a:bodyPr/>
                    <a:lstStyle/>
                    <a:p>
                      <a:pPr algn="ctr"/>
                      <a:r>
                        <a:rPr lang="en-US" sz="900" b="1" dirty="0">
                          <a:latin typeface="+mn-lt"/>
                        </a:rPr>
                        <a:t>0.79 (0.65-0.96)</a:t>
                      </a:r>
                    </a:p>
                    <a:p>
                      <a:pPr algn="ctr"/>
                      <a:r>
                        <a:rPr lang="en-US" sz="900" b="1" dirty="0">
                          <a:latin typeface="+mn-lt"/>
                        </a:rPr>
                        <a:t>0.02</a:t>
                      </a:r>
                      <a:endParaRPr lang="en-US" dirty="0"/>
                    </a:p>
                  </a:txBody>
                  <a:tcPr>
                    <a:solidFill>
                      <a:schemeClr val="bg2">
                        <a:lumMod val="40000"/>
                        <a:lumOff val="60000"/>
                      </a:schemeClr>
                    </a:solidFill>
                  </a:tcPr>
                </a:tc>
                <a:tc gridSpan="2">
                  <a:txBody>
                    <a:bodyPr/>
                    <a:lstStyle/>
                    <a:p>
                      <a:pPr algn="ctr" rtl="1"/>
                      <a:r>
                        <a:rPr lang="en-US" sz="800" b="1" kern="1200" dirty="0">
                          <a:solidFill>
                            <a:schemeClr val="dk1"/>
                          </a:solidFill>
                          <a:latin typeface="+mn-lt"/>
                          <a:ea typeface="+mn-ea"/>
                          <a:cs typeface="+mn-cs"/>
                        </a:rPr>
                        <a:t>0.79 (0.65-0.96)</a:t>
                      </a:r>
                    </a:p>
                  </a:txBody>
                  <a:tcPr anchor="ctr">
                    <a:solidFill>
                      <a:schemeClr val="bg2">
                        <a:lumMod val="40000"/>
                        <a:lumOff val="60000"/>
                      </a:schemeClr>
                    </a:solidFill>
                  </a:tcPr>
                </a:tc>
                <a:tc hMerge="1">
                  <a:txBody>
                    <a:bodyPr/>
                    <a:lstStyle/>
                    <a:p>
                      <a:endParaRPr lang="en-US"/>
                    </a:p>
                  </a:txBody>
                  <a:tcPr/>
                </a:tc>
                <a:extLst>
                  <a:ext uri="{0D108BD9-81ED-4DB2-BD59-A6C34878D82A}">
                    <a16:rowId xmlns:a16="http://schemas.microsoft.com/office/drawing/2014/main" val="4138750028"/>
                  </a:ext>
                </a:extLst>
              </a:tr>
              <a:tr h="205454">
                <a:tc>
                  <a:txBody>
                    <a:bodyPr/>
                    <a:lstStyle/>
                    <a:p>
                      <a:pPr algn="l" rtl="1"/>
                      <a:r>
                        <a:rPr lang="en-US" sz="800" b="1" dirty="0">
                          <a:latin typeface="Arial Narrow" panose="020B0606020202030204" pitchFamily="34" charset="0"/>
                        </a:rPr>
                        <a:t>12-mo OS rate, (95% CI)</a:t>
                      </a:r>
                    </a:p>
                  </a:txBody>
                  <a:tcPr>
                    <a:solidFill>
                      <a:schemeClr val="bg1"/>
                    </a:solidFill>
                  </a:tcPr>
                </a:tc>
                <a:tc gridSpan="2">
                  <a:txBody>
                    <a:bodyPr/>
                    <a:lstStyle/>
                    <a:p>
                      <a:pPr algn="ctr"/>
                      <a:r>
                        <a:rPr lang="he-IL" sz="800" b="1" dirty="0">
                          <a:latin typeface="Arial Narrow" panose="020B0606020202030204" pitchFamily="34" charset="0"/>
                        </a:rPr>
                        <a:t>61</a:t>
                      </a:r>
                      <a:r>
                        <a:rPr lang="en-US" sz="800" b="1" dirty="0">
                          <a:latin typeface="Arial Narrow" panose="020B0606020202030204" pitchFamily="34" charset="0"/>
                        </a:rPr>
                        <a:t>%</a:t>
                      </a:r>
                      <a:r>
                        <a:rPr lang="he-IL" sz="800" b="1" dirty="0">
                          <a:latin typeface="Arial Narrow" panose="020B0606020202030204" pitchFamily="34" charset="0"/>
                        </a:rPr>
                        <a:t> </a:t>
                      </a:r>
                      <a:r>
                        <a:rPr lang="en-US" sz="800" b="1" dirty="0">
                          <a:latin typeface="Arial Narrow" panose="020B0606020202030204" pitchFamily="34" charset="0"/>
                        </a:rPr>
                        <a:t>(55-66)</a:t>
                      </a:r>
                    </a:p>
                  </a:txBody>
                  <a:tcPr>
                    <a:solidFill>
                      <a:schemeClr val="bg1"/>
                    </a:solidFill>
                  </a:tcPr>
                </a:tc>
                <a:tc hMerge="1">
                  <a:txBody>
                    <a:bodyPr/>
                    <a:lstStyle/>
                    <a:p>
                      <a:endParaRPr lang="en-US"/>
                    </a:p>
                  </a:txBody>
                  <a:tcPr/>
                </a:tc>
                <a:tc>
                  <a:txBody>
                    <a:bodyPr/>
                    <a:lstStyle/>
                    <a:p>
                      <a:pPr algn="ctr"/>
                      <a:r>
                        <a:rPr lang="he-IL" sz="800" b="1" dirty="0">
                          <a:latin typeface="Arial Narrow" panose="020B0606020202030204" pitchFamily="34" charset="0"/>
                        </a:rPr>
                        <a:t>47</a:t>
                      </a:r>
                      <a:r>
                        <a:rPr lang="en-US" sz="800" b="1" dirty="0">
                          <a:latin typeface="Arial Narrow" panose="020B0606020202030204" pitchFamily="34" charset="0"/>
                        </a:rPr>
                        <a:t>% (41-53)</a:t>
                      </a:r>
                    </a:p>
                  </a:txBody>
                  <a:tcPr>
                    <a:solidFill>
                      <a:schemeClr val="bg1"/>
                    </a:solidFill>
                  </a:tcPr>
                </a:tc>
                <a:extLst>
                  <a:ext uri="{0D108BD9-81ED-4DB2-BD59-A6C34878D82A}">
                    <a16:rowId xmlns:a16="http://schemas.microsoft.com/office/drawing/2014/main" val="2604293042"/>
                  </a:ext>
                </a:extLst>
              </a:tr>
              <a:tr h="205454">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800" b="1" dirty="0">
                          <a:latin typeface="Arial Narrow" panose="020B0606020202030204" pitchFamily="34" charset="0"/>
                        </a:rPr>
                        <a:t>18-mo OS rate, (95% CI)</a:t>
                      </a:r>
                    </a:p>
                  </a:txBody>
                  <a:tcPr>
                    <a:solidFill>
                      <a:schemeClr val="bg1"/>
                    </a:solidFill>
                  </a:tcPr>
                </a:tc>
                <a:tc gridSpan="2">
                  <a:txBody>
                    <a:bodyPr/>
                    <a:lstStyle/>
                    <a:p>
                      <a:pPr algn="ctr"/>
                      <a:r>
                        <a:rPr lang="en-US" sz="800" b="1" dirty="0">
                          <a:latin typeface="Arial Narrow" panose="020B0606020202030204" pitchFamily="34" charset="0"/>
                        </a:rPr>
                        <a:t>39%  (33-45)</a:t>
                      </a:r>
                    </a:p>
                  </a:txBody>
                  <a:tcPr>
                    <a:solidFill>
                      <a:schemeClr val="bg1"/>
                    </a:solidFill>
                  </a:tcPr>
                </a:tc>
                <a:tc hMerge="1">
                  <a:txBody>
                    <a:bodyPr/>
                    <a:lstStyle/>
                    <a:p>
                      <a:endParaRPr lang="en-US"/>
                    </a:p>
                  </a:txBody>
                  <a:tcPr/>
                </a:tc>
                <a:tc>
                  <a:txBody>
                    <a:bodyPr/>
                    <a:lstStyle/>
                    <a:p>
                      <a:pPr algn="ctr"/>
                      <a:r>
                        <a:rPr lang="he-IL" sz="800" b="1" dirty="0">
                          <a:latin typeface="Arial Narrow" panose="020B0606020202030204" pitchFamily="34" charset="0"/>
                        </a:rPr>
                        <a:t>32</a:t>
                      </a:r>
                      <a:r>
                        <a:rPr lang="en-US" sz="800" b="1" dirty="0">
                          <a:latin typeface="Arial Narrow" panose="020B0606020202030204" pitchFamily="34" charset="0"/>
                        </a:rPr>
                        <a:t> (27-38)</a:t>
                      </a:r>
                    </a:p>
                  </a:txBody>
                  <a:tcPr>
                    <a:solidFill>
                      <a:schemeClr val="bg1"/>
                    </a:solidFill>
                  </a:tcPr>
                </a:tc>
                <a:extLst>
                  <a:ext uri="{0D108BD9-81ED-4DB2-BD59-A6C34878D82A}">
                    <a16:rowId xmlns:a16="http://schemas.microsoft.com/office/drawing/2014/main" val="3182517809"/>
                  </a:ext>
                </a:extLst>
              </a:tr>
              <a:tr h="205454">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800" b="1" dirty="0">
                          <a:latin typeface="Arial Narrow" panose="020B0606020202030204" pitchFamily="34" charset="0"/>
                        </a:rPr>
                        <a:t>24-mo OS rate, (95% CI)</a:t>
                      </a:r>
                      <a:endParaRPr lang="en-US" sz="900" b="1" dirty="0">
                        <a:latin typeface="Arial Narrow" panose="020B0606020202030204" pitchFamily="34" charset="0"/>
                      </a:endParaRPr>
                    </a:p>
                  </a:txBody>
                  <a:tcPr>
                    <a:solidFill>
                      <a:schemeClr val="bg1"/>
                    </a:solidFill>
                  </a:tcPr>
                </a:tc>
                <a:tc gridSpan="2">
                  <a:txBody>
                    <a:bodyPr/>
                    <a:lstStyle/>
                    <a:p>
                      <a:pPr algn="ctr"/>
                      <a:r>
                        <a:rPr lang="en-US" sz="800" b="1" dirty="0">
                          <a:latin typeface="Arial Narrow" panose="020B0606020202030204" pitchFamily="34" charset="0"/>
                        </a:rPr>
                        <a:t>25% (19-31)</a:t>
                      </a:r>
                    </a:p>
                  </a:txBody>
                  <a:tcPr>
                    <a:solidFill>
                      <a:schemeClr val="bg1"/>
                    </a:solidFill>
                  </a:tcPr>
                </a:tc>
                <a:tc hMerge="1">
                  <a:txBody>
                    <a:bodyPr/>
                    <a:lstStyle/>
                    <a:p>
                      <a:endParaRPr lang="en-US"/>
                    </a:p>
                  </a:txBody>
                  <a:tcPr/>
                </a:tc>
                <a:tc>
                  <a:txBody>
                    <a:bodyPr/>
                    <a:lstStyle/>
                    <a:p>
                      <a:pPr algn="ctr"/>
                      <a:r>
                        <a:rPr lang="en-US" sz="800" b="1" dirty="0">
                          <a:latin typeface="Arial Narrow" panose="020B0606020202030204" pitchFamily="34" charset="0"/>
                        </a:rPr>
                        <a:t>21% (16-27)</a:t>
                      </a:r>
                    </a:p>
                  </a:txBody>
                  <a:tcPr>
                    <a:solidFill>
                      <a:schemeClr val="bg1"/>
                    </a:solidFill>
                  </a:tcPr>
                </a:tc>
                <a:extLst>
                  <a:ext uri="{0D108BD9-81ED-4DB2-BD59-A6C34878D82A}">
                    <a16:rowId xmlns:a16="http://schemas.microsoft.com/office/drawing/2014/main" val="1734006107"/>
                  </a:ext>
                </a:extLst>
              </a:tr>
            </a:tbl>
          </a:graphicData>
        </a:graphic>
      </p:graphicFrame>
      <p:sp>
        <p:nvSpPr>
          <p:cNvPr id="5" name="Rectangle: Rounded Corners 4">
            <a:extLst>
              <a:ext uri="{FF2B5EF4-FFF2-40B4-BE49-F238E27FC236}">
                <a16:creationId xmlns:a16="http://schemas.microsoft.com/office/drawing/2014/main" id="{7240A52C-3CA9-1C7B-11BC-62A29DDA7019}"/>
              </a:ext>
            </a:extLst>
          </p:cNvPr>
          <p:cNvSpPr/>
          <p:nvPr/>
        </p:nvSpPr>
        <p:spPr>
          <a:xfrm>
            <a:off x="55458" y="1282839"/>
            <a:ext cx="5995979" cy="358932"/>
          </a:xfrm>
          <a:prstGeom prst="roundRect">
            <a:avLst/>
          </a:prstGeom>
          <a:solidFill>
            <a:schemeClr val="bg2">
              <a:lumMod val="20000"/>
              <a:lumOff val="80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800" cap="none" spc="0" normalizeH="0" baseline="0" noProof="0" dirty="0">
                <a:ln>
                  <a:noFill/>
                </a:ln>
                <a:solidFill>
                  <a:srgbClr val="203661"/>
                </a:solidFill>
                <a:effectLst/>
                <a:uLnTx/>
                <a:uFillTx/>
                <a:latin typeface="Arial" panose="020B0604020202020204"/>
                <a:ea typeface="+mn-ea"/>
                <a:cs typeface="+mn-cs"/>
              </a:rPr>
              <a:t>Progression-Free Survival</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B44164C6-0BD0-D9CB-BE51-C9B2E9EA8082}"/>
              </a:ext>
            </a:extLst>
          </p:cNvPr>
          <p:cNvSpPr/>
          <p:nvPr/>
        </p:nvSpPr>
        <p:spPr>
          <a:xfrm>
            <a:off x="6152042" y="1282839"/>
            <a:ext cx="5995979" cy="358932"/>
          </a:xfrm>
          <a:prstGeom prst="roundRect">
            <a:avLst/>
          </a:prstGeom>
          <a:solidFill>
            <a:schemeClr val="bg2">
              <a:lumMod val="20000"/>
              <a:lumOff val="80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800" cap="none" spc="0" normalizeH="0" baseline="0" noProof="0" dirty="0">
                <a:ln>
                  <a:noFill/>
                </a:ln>
                <a:solidFill>
                  <a:srgbClr val="203661"/>
                </a:solidFill>
                <a:effectLst/>
                <a:uLnTx/>
                <a:uFillTx/>
                <a:latin typeface="Arial" panose="020B0604020202020204"/>
                <a:ea typeface="+mn-ea"/>
                <a:cs typeface="+mn-cs"/>
              </a:rPr>
              <a:t>Overall Survival</a:t>
            </a:r>
            <a:r>
              <a:rPr kumimoji="0" lang="en-US" sz="1800" b="1" i="0" u="none" strike="noStrike" kern="800" cap="none" spc="0" normalizeH="0" baseline="30000" noProof="0" dirty="0">
                <a:ln>
                  <a:noFill/>
                </a:ln>
                <a:solidFill>
                  <a:srgbClr val="203661"/>
                </a:solidFill>
                <a:effectLst/>
                <a:uLnTx/>
                <a:uFillTx/>
                <a:latin typeface="Arial" panose="020B0604020202020204"/>
                <a:ea typeface="+mn-ea"/>
                <a:cs typeface="+mn-cs"/>
              </a:rPr>
              <a:t>2</a:t>
            </a:r>
            <a:endParaRPr kumimoji="0" lang="en-US" sz="1800" b="0" i="0" u="none" strike="noStrike" kern="1200" cap="none" spc="0" normalizeH="0" baseline="3000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03505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E6ECB-C997-4102-866C-BB8C5349793E}"/>
              </a:ext>
            </a:extLst>
          </p:cNvPr>
          <p:cNvSpPr>
            <a:spLocks noGrp="1"/>
          </p:cNvSpPr>
          <p:nvPr>
            <p:ph type="title"/>
          </p:nvPr>
        </p:nvSpPr>
        <p:spPr>
          <a:xfrm>
            <a:off x="48053" y="165709"/>
            <a:ext cx="9544119" cy="704450"/>
          </a:xfrm>
        </p:spPr>
        <p:txBody>
          <a:bodyPr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dirty="0">
                <a:solidFill>
                  <a:srgbClr val="002060"/>
                </a:solidFill>
                <a:latin typeface="Arial" panose="020B0604020202020204" pitchFamily="34" charset="0"/>
              </a:rPr>
              <a:t>TROPiCS-02: </a:t>
            </a:r>
            <a:br>
              <a:rPr lang="en-US" sz="2800" dirty="0">
                <a:solidFill>
                  <a:srgbClr val="002060"/>
                </a:solidFill>
                <a:latin typeface="Arial" panose="020B0604020202020204" pitchFamily="34" charset="0"/>
              </a:rPr>
            </a:b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rPr>
              <a:t>ORR, Best </a:t>
            </a:r>
            <a:r>
              <a:rPr lang="en-US" sz="2800" kern="1200" dirty="0">
                <a:solidFill>
                  <a:srgbClr val="002060"/>
                </a:solidFill>
                <a:latin typeface="Arial" panose="020B0604020202020204" pitchFamily="34" charset="0"/>
                <a:ea typeface="+mj-ea"/>
              </a:rPr>
              <a:t>O</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j-ea"/>
              </a:rPr>
              <a:t>verall</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rPr>
              <a:t> Responses, CBR,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j-ea"/>
              </a:rPr>
              <a:t>DoR</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rPr>
              <a:t> Responses</a:t>
            </a:r>
            <a:r>
              <a:rPr kumimoji="0" lang="en-US" sz="2800" b="1" i="0" u="none" strike="noStrike" kern="1200" cap="none" spc="0" normalizeH="0" baseline="30000" noProof="0" dirty="0">
                <a:ln>
                  <a:noFill/>
                </a:ln>
                <a:solidFill>
                  <a:srgbClr val="002060"/>
                </a:solidFill>
                <a:effectLst/>
                <a:uLnTx/>
                <a:uFillTx/>
                <a:latin typeface="Arial" panose="020B0604020202020204" pitchFamily="34" charset="0"/>
                <a:ea typeface="+mj-ea"/>
              </a:rPr>
              <a:t>1</a:t>
            </a:r>
          </a:p>
        </p:txBody>
      </p:sp>
      <p:sp>
        <p:nvSpPr>
          <p:cNvPr id="24" name="Slide Number Placeholder 6">
            <a:extLst>
              <a:ext uri="{FF2B5EF4-FFF2-40B4-BE49-F238E27FC236}">
                <a16:creationId xmlns:a16="http://schemas.microsoft.com/office/drawing/2014/main" id="{A3545A44-C600-459A-998D-29F4E8CD841E}"/>
              </a:ext>
            </a:extLst>
          </p:cNvPr>
          <p:cNvSpPr txBox="1">
            <a:spLocks/>
          </p:cNvSpPr>
          <p:nvPr/>
        </p:nvSpPr>
        <p:spPr>
          <a:xfrm>
            <a:off x="211015"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prstClr val="black">
                    <a:lumMod val="40000"/>
                    <a:lumOff val="6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800" b="0" i="0" u="none" strike="noStrike" kern="1200" cap="none" spc="0" normalizeH="0" baseline="0" noProof="0">
              <a:ln>
                <a:noFill/>
              </a:ln>
              <a:solidFill>
                <a:prstClr val="black">
                  <a:lumMod val="40000"/>
                  <a:lumOff val="60000"/>
                </a:prstClr>
              </a:solidFill>
              <a:effectLst/>
              <a:uLnTx/>
              <a:uFillTx/>
              <a:latin typeface="Arial" panose="020B0604020202020204" pitchFamily="34" charset="0"/>
              <a:ea typeface="+mn-ea"/>
              <a:cs typeface="Arial" panose="020B0604020202020204" pitchFamily="34" charset="0"/>
            </a:endParaRPr>
          </a:p>
        </p:txBody>
      </p:sp>
      <p:sp>
        <p:nvSpPr>
          <p:cNvPr id="288" name="Rectangle: Rounded Corners 287">
            <a:extLst>
              <a:ext uri="{FF2B5EF4-FFF2-40B4-BE49-F238E27FC236}">
                <a16:creationId xmlns:a16="http://schemas.microsoft.com/office/drawing/2014/main" id="{EC515BFE-7CE5-45B4-B422-4E626B972E3A}"/>
              </a:ext>
            </a:extLst>
          </p:cNvPr>
          <p:cNvSpPr/>
          <p:nvPr/>
        </p:nvSpPr>
        <p:spPr>
          <a:xfrm>
            <a:off x="728776" y="5465852"/>
            <a:ext cx="10734447" cy="410006"/>
          </a:xfrm>
          <a:prstGeom prst="roundRect">
            <a:avLst/>
          </a:prstGeom>
          <a:solidFill>
            <a:srgbClr val="002557"/>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77"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SG improved ORR and CBR with prolonged </a:t>
            </a:r>
            <a:r>
              <a:rPr kumimoji="0" lang="en-US" sz="1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sym typeface="Arial"/>
              </a:rPr>
              <a:t>DoR</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 compared with TPC</a:t>
            </a:r>
            <a:endParaRPr kumimoji="0" lang="en-US" sz="1400" b="0" i="0" u="none" strike="sng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289" name="Table 288">
            <a:extLst>
              <a:ext uri="{FF2B5EF4-FFF2-40B4-BE49-F238E27FC236}">
                <a16:creationId xmlns:a16="http://schemas.microsoft.com/office/drawing/2014/main" id="{15D92EB6-B469-4986-8080-AF87C5F4C292}"/>
              </a:ext>
            </a:extLst>
          </p:cNvPr>
          <p:cNvGraphicFramePr>
            <a:graphicFrameLocks noGrp="1"/>
          </p:cNvGraphicFramePr>
          <p:nvPr/>
        </p:nvGraphicFramePr>
        <p:xfrm>
          <a:off x="1582615" y="1401617"/>
          <a:ext cx="8322907" cy="3692825"/>
        </p:xfrm>
        <a:graphic>
          <a:graphicData uri="http://schemas.openxmlformats.org/drawingml/2006/table">
            <a:tbl>
              <a:tblPr firstRow="1" bandRow="1">
                <a:tableStyleId>{5C22544A-7EE6-4342-B048-85BDC9FD1C3A}</a:tableStyleId>
              </a:tblPr>
              <a:tblGrid>
                <a:gridCol w="3595695">
                  <a:extLst>
                    <a:ext uri="{9D8B030D-6E8A-4147-A177-3AD203B41FA5}">
                      <a16:colId xmlns:a16="http://schemas.microsoft.com/office/drawing/2014/main" val="1708406620"/>
                    </a:ext>
                  </a:extLst>
                </a:gridCol>
                <a:gridCol w="2363606">
                  <a:extLst>
                    <a:ext uri="{9D8B030D-6E8A-4147-A177-3AD203B41FA5}">
                      <a16:colId xmlns:a16="http://schemas.microsoft.com/office/drawing/2014/main" val="592742086"/>
                    </a:ext>
                  </a:extLst>
                </a:gridCol>
                <a:gridCol w="2363606">
                  <a:extLst>
                    <a:ext uri="{9D8B030D-6E8A-4147-A177-3AD203B41FA5}">
                      <a16:colId xmlns:a16="http://schemas.microsoft.com/office/drawing/2014/main" val="2586114088"/>
                    </a:ext>
                  </a:extLst>
                </a:gridCol>
              </a:tblGrid>
              <a:tr h="3288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bg1"/>
                          </a:solidFill>
                          <a:latin typeface="+mn-lt"/>
                          <a:cs typeface="Arial" panose="020B0604020202020204" pitchFamily="34" charset="0"/>
                        </a:rPr>
                        <a:t>BICR analysis</a:t>
                      </a:r>
                    </a:p>
                  </a:txBody>
                  <a:tcPr anchor="ct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marL="0" marR="0" algn="ctr">
                        <a:spcBef>
                          <a:spcPts val="0"/>
                        </a:spcBef>
                        <a:spcAft>
                          <a:spcPts val="0"/>
                        </a:spcAft>
                      </a:pPr>
                      <a:r>
                        <a:rPr lang="en-US" sz="1500" b="1" dirty="0">
                          <a:solidFill>
                            <a:schemeClr val="bg1"/>
                          </a:solidFill>
                          <a:effectLst/>
                          <a:latin typeface="+mn-lt"/>
                          <a:ea typeface="Calibri" panose="020F0502020204030204" pitchFamily="34" charset="0"/>
                          <a:cs typeface="Calibri" panose="020F0502020204030204" pitchFamily="34" charset="0"/>
                        </a:rPr>
                        <a:t>SG (n = </a:t>
                      </a:r>
                      <a:r>
                        <a:rPr lang="en-US" sz="1500" b="1" dirty="0">
                          <a:solidFill>
                            <a:schemeClr val="bg1"/>
                          </a:solidFill>
                          <a:effectLst/>
                          <a:latin typeface="+mn-lt"/>
                          <a:ea typeface="Times New Roman" panose="02020603050405020304" pitchFamily="18" charset="0"/>
                          <a:cs typeface="Calibri" panose="020F0502020204030204" pitchFamily="34" charset="0"/>
                        </a:rPr>
                        <a:t>272</a:t>
                      </a:r>
                      <a:r>
                        <a:rPr lang="en-US" sz="1500" b="1" dirty="0">
                          <a:solidFill>
                            <a:schemeClr val="bg1"/>
                          </a:solidFill>
                          <a:effectLst/>
                          <a:latin typeface="+mn-lt"/>
                          <a:ea typeface="Calibri" panose="020F0502020204030204" pitchFamily="34" charset="0"/>
                          <a:cs typeface="Calibri" panose="020F0502020204030204" pitchFamily="34" charset="0"/>
                        </a:rPr>
                        <a:t>)</a:t>
                      </a:r>
                      <a:endParaRPr lang="en-US" sz="15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algn="ctr">
                        <a:spcBef>
                          <a:spcPts val="0"/>
                        </a:spcBef>
                        <a:spcAft>
                          <a:spcPts val="0"/>
                        </a:spcAft>
                      </a:pPr>
                      <a:r>
                        <a:rPr lang="en-US" sz="1500" b="1">
                          <a:solidFill>
                            <a:schemeClr val="bg1"/>
                          </a:solidFill>
                          <a:effectLst/>
                          <a:latin typeface="+mn-lt"/>
                          <a:ea typeface="Calibri" panose="020F0502020204030204" pitchFamily="34" charset="0"/>
                          <a:cs typeface="Calibri" panose="020F0502020204030204" pitchFamily="34" charset="0"/>
                        </a:rPr>
                        <a:t>TPC (n = </a:t>
                      </a:r>
                      <a:r>
                        <a:rPr lang="en-US" sz="1500" b="1">
                          <a:solidFill>
                            <a:schemeClr val="bg1"/>
                          </a:solidFill>
                          <a:effectLst/>
                          <a:latin typeface="+mn-lt"/>
                          <a:ea typeface="Times New Roman" panose="02020603050405020304" pitchFamily="18" charset="0"/>
                          <a:cs typeface="Calibri" panose="020F0502020204030204" pitchFamily="34" charset="0"/>
                        </a:rPr>
                        <a:t>271)</a:t>
                      </a:r>
                      <a:endParaRPr lang="en-US" sz="15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12503031"/>
                  </a:ext>
                </a:extLst>
              </a:tr>
              <a:tr h="292945">
                <a:tc>
                  <a:txBody>
                    <a:bodyPr/>
                    <a:lstStyle/>
                    <a:p>
                      <a:pPr lvl="0" algn="l"/>
                      <a:r>
                        <a:rPr lang="en-US" sz="1500" b="1" dirty="0">
                          <a:solidFill>
                            <a:srgbClr val="002557"/>
                          </a:solidFill>
                          <a:latin typeface="+mn-lt"/>
                          <a:cs typeface="Arial" panose="020B0604020202020204" pitchFamily="34" charset="0"/>
                        </a:rPr>
                        <a:t>ORR*</a:t>
                      </a:r>
                      <a:r>
                        <a:rPr lang="en-US" sz="1500" b="1" i="0" baseline="0" dirty="0">
                          <a:solidFill>
                            <a:srgbClr val="002557"/>
                          </a:solidFill>
                          <a:latin typeface="+mn-lt"/>
                          <a:cs typeface="Arial" panose="020B0604020202020204" pitchFamily="34" charset="0"/>
                        </a:rPr>
                        <a:t>, </a:t>
                      </a:r>
                      <a:r>
                        <a:rPr lang="en-US" sz="1500" b="1" dirty="0">
                          <a:solidFill>
                            <a:srgbClr val="002557"/>
                          </a:solidFill>
                          <a:latin typeface="+mn-lt"/>
                          <a:cs typeface="Arial" panose="020B0604020202020204" pitchFamily="34" charset="0"/>
                        </a:rPr>
                        <a:t>n (%)</a:t>
                      </a:r>
                    </a:p>
                  </a:txBody>
                  <a:tcPr marT="27432" marB="27432"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500" dirty="0">
                          <a:solidFill>
                            <a:srgbClr val="002557"/>
                          </a:solidFill>
                          <a:effectLst/>
                          <a:latin typeface="+mn-lt"/>
                          <a:ea typeface="Times New Roman" panose="02020603050405020304" pitchFamily="18" charset="0"/>
                          <a:cs typeface="Times New Roman" panose="02020603050405020304" pitchFamily="18" charset="0"/>
                        </a:rPr>
                        <a:t>57 (21)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500">
                          <a:solidFill>
                            <a:srgbClr val="002557"/>
                          </a:solidFill>
                          <a:effectLst/>
                          <a:latin typeface="+mn-lt"/>
                          <a:ea typeface="Times New Roman" panose="02020603050405020304" pitchFamily="18" charset="0"/>
                          <a:cs typeface="Times New Roman" panose="02020603050405020304" pitchFamily="18" charset="0"/>
                        </a:rPr>
                        <a:t>38 (14)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143286"/>
                  </a:ext>
                </a:extLst>
              </a:tr>
              <a:tr h="292945">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rgbClr val="002557"/>
                          </a:solidFill>
                          <a:latin typeface="+mn-lt"/>
                          <a:cs typeface="Arial" panose="020B0604020202020204" pitchFamily="34" charset="0"/>
                        </a:rPr>
                        <a:t>Odds ratio (95% CI)</a:t>
                      </a:r>
                      <a:endParaRPr lang="en-US" altLang="zh-CN" sz="1500" b="0" u="none" strike="noStrike" cap="none" baseline="30000">
                        <a:solidFill>
                          <a:srgbClr val="002557"/>
                        </a:solidFill>
                        <a:latin typeface="+mn-lt"/>
                      </a:endParaRPr>
                    </a:p>
                  </a:txBody>
                  <a:tcPr marT="27432" marB="27432"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1500" dirty="0">
                          <a:solidFill>
                            <a:srgbClr val="002557"/>
                          </a:solidFill>
                          <a:effectLst/>
                          <a:latin typeface="+mn-lt"/>
                          <a:ea typeface="Times New Roman" panose="02020603050405020304" pitchFamily="18" charset="0"/>
                          <a:cs typeface="Times New Roman" panose="02020603050405020304" pitchFamily="18" charset="0"/>
                        </a:rPr>
                        <a:t>1.63 (1.03-2.56), </a:t>
                      </a:r>
                      <a:r>
                        <a:rPr lang="en-US" sz="1500" i="1" dirty="0">
                          <a:solidFill>
                            <a:srgbClr val="002557"/>
                          </a:solidFill>
                          <a:effectLst/>
                          <a:latin typeface="+mn-lt"/>
                          <a:ea typeface="Times New Roman" panose="02020603050405020304" pitchFamily="18" charset="0"/>
                          <a:cs typeface="Times New Roman" panose="02020603050405020304" pitchFamily="18" charset="0"/>
                        </a:rPr>
                        <a:t>P </a:t>
                      </a:r>
                      <a:r>
                        <a:rPr lang="en-US" sz="1500" dirty="0">
                          <a:solidFill>
                            <a:srgbClr val="002557"/>
                          </a:solidFill>
                          <a:effectLst/>
                          <a:latin typeface="+mn-lt"/>
                          <a:ea typeface="Times New Roman" panose="02020603050405020304" pitchFamily="18" charset="0"/>
                          <a:cs typeface="Times New Roman" panose="02020603050405020304" pitchFamily="18" charset="0"/>
                        </a:rPr>
                        <a:t>= .035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spcBef>
                          <a:spcPts val="0"/>
                        </a:spcBef>
                        <a:spcAft>
                          <a:spcPts val="0"/>
                        </a:spcAft>
                      </a:pPr>
                      <a:endParaRPr lang="en-US" sz="1600">
                        <a:solidFill>
                          <a:srgbClr val="002557"/>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7451678"/>
                  </a:ext>
                </a:extLst>
              </a:tr>
              <a:tr h="277812">
                <a:tc>
                  <a:txBody>
                    <a:bodyPr/>
                    <a:lstStyle/>
                    <a:p>
                      <a:pPr marL="0" marR="0">
                        <a:spcBef>
                          <a:spcPts val="0"/>
                        </a:spcBef>
                        <a:spcAft>
                          <a:spcPts val="0"/>
                        </a:spcAft>
                      </a:pPr>
                      <a:r>
                        <a:rPr lang="en-US" sz="1500" b="1" dirty="0">
                          <a:solidFill>
                            <a:srgbClr val="002557"/>
                          </a:solidFill>
                          <a:effectLst/>
                          <a:latin typeface="+mn-lt"/>
                          <a:ea typeface="Times New Roman" panose="02020603050405020304" pitchFamily="18" charset="0"/>
                          <a:cs typeface="Calibri" panose="020F0502020204030204" pitchFamily="34" charset="0"/>
                        </a:rPr>
                        <a:t>Best overall response*, n (%)</a:t>
                      </a:r>
                      <a:endParaRPr lang="en-US" sz="1500" b="1" dirty="0">
                        <a:solidFill>
                          <a:srgbClr val="002557"/>
                        </a:solidFill>
                        <a:effectLst/>
                        <a:latin typeface="+mn-lt"/>
                        <a:ea typeface="Times New Roman" panose="02020603050405020304" pitchFamily="18" charset="0"/>
                        <a:cs typeface="Times New Roman" panose="02020603050405020304" pitchFamily="18" charset="0"/>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endParaRPr lang="en-US" sz="1500">
                        <a:solidFill>
                          <a:srgbClr val="002557"/>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endParaRPr lang="en-US" sz="1500">
                        <a:solidFill>
                          <a:srgbClr val="002557"/>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2974439901"/>
                  </a:ext>
                </a:extLst>
              </a:tr>
              <a:tr h="277812">
                <a:tc>
                  <a:txBody>
                    <a:bodyPr/>
                    <a:lstStyle/>
                    <a:p>
                      <a:pPr marL="182880" marR="0">
                        <a:spcBef>
                          <a:spcPts val="0"/>
                        </a:spcBef>
                        <a:spcAft>
                          <a:spcPts val="0"/>
                        </a:spcAft>
                      </a:pPr>
                      <a:r>
                        <a:rPr lang="en-US" sz="1500" b="0" dirty="0">
                          <a:solidFill>
                            <a:srgbClr val="002557"/>
                          </a:solidFill>
                          <a:effectLst/>
                          <a:latin typeface="+mn-lt"/>
                          <a:ea typeface="Times New Roman" panose="02020603050405020304" pitchFamily="18" charset="0"/>
                          <a:cs typeface="Calibri" panose="020F0502020204030204" pitchFamily="34" charset="0"/>
                        </a:rPr>
                        <a:t>CR</a:t>
                      </a:r>
                      <a:endParaRPr lang="en-US" sz="1500" b="0" dirty="0">
                        <a:solidFill>
                          <a:srgbClr val="002557"/>
                        </a:solidFill>
                        <a:effectLst/>
                        <a:latin typeface="+mn-lt"/>
                        <a:ea typeface="Times New Roman" panose="02020603050405020304" pitchFamily="18" charset="0"/>
                        <a:cs typeface="Times New Roman" panose="02020603050405020304" pitchFamily="18" charset="0"/>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500">
                          <a:solidFill>
                            <a:srgbClr val="002557"/>
                          </a:solidFill>
                          <a:effectLst/>
                          <a:latin typeface="+mn-lt"/>
                          <a:ea typeface="Times New Roman" panose="02020603050405020304" pitchFamily="18" charset="0"/>
                          <a:cs typeface="Times New Roman" panose="02020603050405020304" pitchFamily="18" charset="0"/>
                        </a:rPr>
                        <a:t>2 (1)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500" dirty="0">
                          <a:solidFill>
                            <a:srgbClr val="002557"/>
                          </a:solidFill>
                          <a:effectLst/>
                          <a:latin typeface="+mn-lt"/>
                          <a:ea typeface="Times New Roman" panose="02020603050405020304" pitchFamily="18" charset="0"/>
                          <a:cs typeface="Times New Roman" panose="02020603050405020304" pitchFamily="18" charset="0"/>
                        </a:rPr>
                        <a:t>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3923588309"/>
                  </a:ext>
                </a:extLst>
              </a:tr>
              <a:tr h="277812">
                <a:tc>
                  <a:txBody>
                    <a:bodyPr/>
                    <a:lstStyle/>
                    <a:p>
                      <a:pPr marL="182880" marR="0">
                        <a:spcBef>
                          <a:spcPts val="0"/>
                        </a:spcBef>
                        <a:spcAft>
                          <a:spcPts val="0"/>
                        </a:spcAft>
                      </a:pPr>
                      <a:r>
                        <a:rPr lang="en-US" sz="1500" b="0">
                          <a:solidFill>
                            <a:srgbClr val="002557"/>
                          </a:solidFill>
                          <a:effectLst/>
                          <a:latin typeface="+mn-lt"/>
                          <a:ea typeface="Times New Roman" panose="02020603050405020304" pitchFamily="18" charset="0"/>
                          <a:cs typeface="Calibri" panose="020F0502020204030204" pitchFamily="34" charset="0"/>
                        </a:rPr>
                        <a:t>PR </a:t>
                      </a:r>
                      <a:endParaRPr lang="en-US" sz="1500" b="0">
                        <a:solidFill>
                          <a:srgbClr val="002557"/>
                        </a:solidFill>
                        <a:effectLst/>
                        <a:latin typeface="+mn-lt"/>
                        <a:ea typeface="Times New Roman" panose="02020603050405020304" pitchFamily="18" charset="0"/>
                        <a:cs typeface="Times New Roman" panose="02020603050405020304" pitchFamily="18" charset="0"/>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500" dirty="0">
                          <a:solidFill>
                            <a:srgbClr val="002557"/>
                          </a:solidFill>
                          <a:effectLst/>
                          <a:latin typeface="+mn-lt"/>
                          <a:ea typeface="Times New Roman" panose="02020603050405020304" pitchFamily="18" charset="0"/>
                          <a:cs typeface="Times New Roman" panose="02020603050405020304" pitchFamily="18" charset="0"/>
                        </a:rPr>
                        <a:t>55 (21)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500" dirty="0">
                          <a:solidFill>
                            <a:srgbClr val="002557"/>
                          </a:solidFill>
                          <a:effectLst/>
                          <a:latin typeface="+mn-lt"/>
                          <a:ea typeface="Times New Roman" panose="02020603050405020304" pitchFamily="18" charset="0"/>
                          <a:cs typeface="Times New Roman" panose="02020603050405020304" pitchFamily="18" charset="0"/>
                        </a:rPr>
                        <a:t>38 (14)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2335873285"/>
                  </a:ext>
                </a:extLst>
              </a:tr>
              <a:tr h="277812">
                <a:tc>
                  <a:txBody>
                    <a:bodyPr/>
                    <a:lstStyle/>
                    <a:p>
                      <a:pPr marL="182880" marR="0">
                        <a:spcBef>
                          <a:spcPts val="0"/>
                        </a:spcBef>
                        <a:spcAft>
                          <a:spcPts val="0"/>
                        </a:spcAft>
                      </a:pPr>
                      <a:r>
                        <a:rPr lang="en-US" sz="1500" b="0">
                          <a:solidFill>
                            <a:srgbClr val="002557"/>
                          </a:solidFill>
                          <a:effectLst/>
                          <a:latin typeface="+mn-lt"/>
                          <a:ea typeface="Times New Roman" panose="02020603050405020304" pitchFamily="18" charset="0"/>
                          <a:cs typeface="Calibri" panose="020F0502020204030204" pitchFamily="34" charset="0"/>
                        </a:rPr>
                        <a:t>SD </a:t>
                      </a:r>
                      <a:endParaRPr lang="en-US" sz="1500" b="0">
                        <a:solidFill>
                          <a:srgbClr val="002557"/>
                        </a:solidFill>
                        <a:effectLst/>
                        <a:latin typeface="+mn-lt"/>
                        <a:ea typeface="Times New Roman" panose="02020603050405020304" pitchFamily="18" charset="0"/>
                        <a:cs typeface="Times New Roman" panose="02020603050405020304" pitchFamily="18" charset="0"/>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500" dirty="0">
                          <a:solidFill>
                            <a:srgbClr val="002557"/>
                          </a:solidFill>
                          <a:effectLst/>
                          <a:latin typeface="+mn-lt"/>
                          <a:ea typeface="Times New Roman" panose="02020603050405020304" pitchFamily="18" charset="0"/>
                          <a:cs typeface="Times New Roman" panose="02020603050405020304" pitchFamily="18" charset="0"/>
                        </a:rPr>
                        <a:t>142 (52)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500">
                          <a:solidFill>
                            <a:srgbClr val="002557"/>
                          </a:solidFill>
                          <a:effectLst/>
                          <a:latin typeface="+mn-lt"/>
                          <a:ea typeface="Times New Roman" panose="02020603050405020304" pitchFamily="18" charset="0"/>
                          <a:cs typeface="Times New Roman" panose="02020603050405020304" pitchFamily="18" charset="0"/>
                        </a:rPr>
                        <a:t>106 (39)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4036305495"/>
                  </a:ext>
                </a:extLst>
              </a:tr>
              <a:tr h="277812">
                <a:tc>
                  <a:txBody>
                    <a:bodyPr/>
                    <a:lstStyle/>
                    <a:p>
                      <a:pPr marL="365760" marR="0">
                        <a:spcBef>
                          <a:spcPts val="0"/>
                        </a:spcBef>
                        <a:spcAft>
                          <a:spcPts val="0"/>
                        </a:spcAft>
                      </a:pPr>
                      <a:r>
                        <a:rPr lang="en-US" sz="1500" b="0">
                          <a:solidFill>
                            <a:srgbClr val="002557"/>
                          </a:solidFill>
                          <a:effectLst/>
                          <a:latin typeface="+mn-lt"/>
                          <a:ea typeface="Times New Roman" panose="02020603050405020304" pitchFamily="18" charset="0"/>
                          <a:cs typeface="Calibri" panose="020F0502020204030204" pitchFamily="34" charset="0"/>
                        </a:rPr>
                        <a:t>SD ≥ 6 mo</a:t>
                      </a:r>
                      <a:endParaRPr lang="en-US" sz="1500" b="0">
                        <a:solidFill>
                          <a:srgbClr val="002557"/>
                        </a:solidFill>
                        <a:effectLst/>
                        <a:latin typeface="+mn-lt"/>
                        <a:ea typeface="Times New Roman" panose="02020603050405020304" pitchFamily="18" charset="0"/>
                        <a:cs typeface="Times New Roman" panose="02020603050405020304" pitchFamily="18" charset="0"/>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500" dirty="0">
                          <a:solidFill>
                            <a:srgbClr val="002557"/>
                          </a:solidFill>
                          <a:effectLst/>
                          <a:latin typeface="+mn-lt"/>
                          <a:ea typeface="Times New Roman" panose="02020603050405020304" pitchFamily="18" charset="0"/>
                          <a:cs typeface="Times New Roman" panose="02020603050405020304" pitchFamily="18" charset="0"/>
                        </a:rPr>
                        <a:t>35 (13)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500">
                          <a:solidFill>
                            <a:srgbClr val="002557"/>
                          </a:solidFill>
                          <a:effectLst/>
                          <a:latin typeface="+mn-lt"/>
                          <a:ea typeface="Times New Roman" panose="02020603050405020304" pitchFamily="18" charset="0"/>
                          <a:cs typeface="Times New Roman" panose="02020603050405020304" pitchFamily="18" charset="0"/>
                        </a:rPr>
                        <a:t>22 (8)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3793890784"/>
                  </a:ext>
                </a:extLst>
              </a:tr>
              <a:tr h="277812">
                <a:tc>
                  <a:txBody>
                    <a:bodyPr/>
                    <a:lstStyle/>
                    <a:p>
                      <a:pPr marL="182880" marR="0">
                        <a:spcBef>
                          <a:spcPts val="0"/>
                        </a:spcBef>
                        <a:spcAft>
                          <a:spcPts val="0"/>
                        </a:spcAft>
                      </a:pPr>
                      <a:r>
                        <a:rPr lang="en-US" sz="1500" b="0">
                          <a:solidFill>
                            <a:srgbClr val="002557"/>
                          </a:solidFill>
                          <a:effectLst/>
                          <a:latin typeface="+mn-lt"/>
                          <a:ea typeface="Times New Roman" panose="02020603050405020304" pitchFamily="18" charset="0"/>
                          <a:cs typeface="Calibri" panose="020F0502020204030204" pitchFamily="34" charset="0"/>
                        </a:rPr>
                        <a:t>PD</a:t>
                      </a:r>
                      <a:endParaRPr lang="en-US" sz="1500" b="0">
                        <a:solidFill>
                          <a:srgbClr val="002557"/>
                        </a:solidFill>
                        <a:effectLst/>
                        <a:latin typeface="+mn-lt"/>
                        <a:ea typeface="Times New Roman" panose="02020603050405020304" pitchFamily="18" charset="0"/>
                        <a:cs typeface="Times New Roman" panose="02020603050405020304" pitchFamily="18" charset="0"/>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500">
                          <a:solidFill>
                            <a:srgbClr val="002557"/>
                          </a:solidFill>
                          <a:effectLst/>
                          <a:latin typeface="+mn-lt"/>
                          <a:ea typeface="Times New Roman" panose="02020603050405020304" pitchFamily="18" charset="0"/>
                          <a:cs typeface="Times New Roman" panose="02020603050405020304" pitchFamily="18" charset="0"/>
                        </a:rPr>
                        <a:t>58 (21)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500" dirty="0">
                          <a:solidFill>
                            <a:srgbClr val="002557"/>
                          </a:solidFill>
                          <a:effectLst/>
                          <a:latin typeface="+mn-lt"/>
                          <a:ea typeface="Times New Roman" panose="02020603050405020304" pitchFamily="18" charset="0"/>
                          <a:cs typeface="Times New Roman" panose="02020603050405020304" pitchFamily="18" charset="0"/>
                        </a:rPr>
                        <a:t>76 (28)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2474451572"/>
                  </a:ext>
                </a:extLst>
              </a:tr>
              <a:tr h="277812">
                <a:tc>
                  <a:txBody>
                    <a:bodyPr/>
                    <a:lstStyle/>
                    <a:p>
                      <a:pPr marL="182880" marR="0">
                        <a:spcBef>
                          <a:spcPts val="0"/>
                        </a:spcBef>
                        <a:spcAft>
                          <a:spcPts val="0"/>
                        </a:spcAft>
                      </a:pPr>
                      <a:r>
                        <a:rPr lang="en-US" sz="1500" b="0">
                          <a:solidFill>
                            <a:srgbClr val="002557"/>
                          </a:solidFill>
                          <a:effectLst/>
                          <a:latin typeface="+mn-lt"/>
                          <a:ea typeface="Times New Roman" panose="02020603050405020304" pitchFamily="18" charset="0"/>
                          <a:cs typeface="Calibri" panose="020F0502020204030204" pitchFamily="34" charset="0"/>
                        </a:rPr>
                        <a:t>NE</a:t>
                      </a:r>
                      <a:endParaRPr lang="en-US" sz="1500" b="0">
                        <a:solidFill>
                          <a:srgbClr val="002557"/>
                        </a:solidFill>
                        <a:effectLst/>
                        <a:latin typeface="+mn-lt"/>
                        <a:ea typeface="Times New Roman" panose="02020603050405020304" pitchFamily="18" charset="0"/>
                        <a:cs typeface="Times New Roman" panose="02020603050405020304" pitchFamily="18" charset="0"/>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500">
                          <a:solidFill>
                            <a:srgbClr val="002557"/>
                          </a:solidFill>
                          <a:effectLst/>
                          <a:latin typeface="+mn-lt"/>
                          <a:ea typeface="Times New Roman" panose="02020603050405020304" pitchFamily="18" charset="0"/>
                          <a:cs typeface="Times New Roman" panose="02020603050405020304" pitchFamily="18" charset="0"/>
                        </a:rPr>
                        <a:t>15 (6)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spcBef>
                          <a:spcPts val="0"/>
                        </a:spcBef>
                        <a:spcAft>
                          <a:spcPts val="0"/>
                        </a:spcAft>
                      </a:pPr>
                      <a:r>
                        <a:rPr lang="en-US" sz="1500" dirty="0">
                          <a:solidFill>
                            <a:srgbClr val="002557"/>
                          </a:solidFill>
                          <a:effectLst/>
                          <a:latin typeface="+mn-lt"/>
                          <a:ea typeface="Times New Roman" panose="02020603050405020304" pitchFamily="18" charset="0"/>
                          <a:cs typeface="Times New Roman" panose="02020603050405020304" pitchFamily="18" charset="0"/>
                        </a:rPr>
                        <a:t>51 (19)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2592378703"/>
                  </a:ext>
                </a:extLst>
              </a:tr>
              <a:tr h="277812">
                <a:tc>
                  <a:txBody>
                    <a:bodyPr/>
                    <a:lstStyle/>
                    <a:p>
                      <a:pPr marL="0" marR="0">
                        <a:spcBef>
                          <a:spcPts val="0"/>
                        </a:spcBef>
                        <a:spcAft>
                          <a:spcPts val="0"/>
                        </a:spcAft>
                      </a:pPr>
                      <a:r>
                        <a:rPr lang="en-US" sz="1500" b="1" dirty="0">
                          <a:solidFill>
                            <a:srgbClr val="002557"/>
                          </a:solidFill>
                          <a:effectLst/>
                          <a:latin typeface="+mn-lt"/>
                          <a:ea typeface="Times New Roman" panose="02020603050405020304" pitchFamily="18" charset="0"/>
                          <a:cs typeface="Calibri" panose="020F0502020204030204" pitchFamily="34" charset="0"/>
                        </a:rPr>
                        <a:t>CBR</a:t>
                      </a:r>
                      <a:r>
                        <a:rPr lang="en-US" sz="1500" b="1" baseline="50000" dirty="0">
                          <a:solidFill>
                            <a:srgbClr val="002557"/>
                          </a:solidFill>
                          <a:effectLst/>
                          <a:latin typeface="+mn-lt"/>
                          <a:ea typeface="Times New Roman" panose="02020603050405020304" pitchFamily="18" charset="0"/>
                          <a:cs typeface="Calibri" panose="020F0502020204030204" pitchFamily="34" charset="0"/>
                        </a:rPr>
                        <a:t>†</a:t>
                      </a:r>
                      <a:r>
                        <a:rPr lang="en-US" sz="1500" b="1" dirty="0">
                          <a:solidFill>
                            <a:srgbClr val="002557"/>
                          </a:solidFill>
                          <a:effectLst/>
                          <a:latin typeface="+mn-lt"/>
                          <a:ea typeface="Times New Roman" panose="02020603050405020304" pitchFamily="18" charset="0"/>
                          <a:cs typeface="Calibri" panose="020F0502020204030204" pitchFamily="34" charset="0"/>
                        </a:rPr>
                        <a:t>, n (%)</a:t>
                      </a:r>
                      <a:endParaRPr lang="en-US" sz="1500" b="1" dirty="0">
                        <a:solidFill>
                          <a:srgbClr val="002557"/>
                        </a:solidFill>
                        <a:effectLst/>
                        <a:latin typeface="+mn-lt"/>
                        <a:ea typeface="Times New Roman" panose="02020603050405020304" pitchFamily="18" charset="0"/>
                        <a:cs typeface="Times New Roman" panose="02020603050405020304" pitchFamily="18" charset="0"/>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500">
                          <a:solidFill>
                            <a:srgbClr val="002557"/>
                          </a:solidFill>
                          <a:effectLst/>
                          <a:latin typeface="+mn-lt"/>
                          <a:ea typeface="Calibri" panose="020F0502020204030204" pitchFamily="34" charset="0"/>
                          <a:cs typeface="Times New Roman" panose="02020603050405020304" pitchFamily="18" charset="0"/>
                        </a:rPr>
                        <a:t>92 (34)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500">
                          <a:solidFill>
                            <a:srgbClr val="002557"/>
                          </a:solidFill>
                          <a:effectLst/>
                          <a:latin typeface="+mn-lt"/>
                          <a:ea typeface="Calibri" panose="020F0502020204030204" pitchFamily="34" charset="0"/>
                          <a:cs typeface="Times New Roman" panose="02020603050405020304" pitchFamily="18" charset="0"/>
                        </a:rPr>
                        <a:t>60 (22)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r h="277812">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rgbClr val="002557"/>
                          </a:solidFill>
                          <a:latin typeface="+mn-lt"/>
                          <a:cs typeface="Arial" panose="020B0604020202020204" pitchFamily="34" charset="0"/>
                        </a:rPr>
                        <a:t>Odds ratio (95% CI)</a:t>
                      </a:r>
                      <a:endParaRPr lang="en-US" altLang="zh-CN" sz="1500" b="0" u="none" strike="noStrike" cap="none" baseline="30000">
                        <a:solidFill>
                          <a:srgbClr val="002557"/>
                        </a:solidFill>
                        <a:latin typeface="+mn-lt"/>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lnSpc>
                          <a:spcPct val="107000"/>
                        </a:lnSpc>
                        <a:spcBef>
                          <a:spcPts val="0"/>
                        </a:spcBef>
                        <a:spcAft>
                          <a:spcPts val="0"/>
                        </a:spcAft>
                      </a:pPr>
                      <a:r>
                        <a:rPr lang="en-US" sz="1500">
                          <a:solidFill>
                            <a:srgbClr val="002557"/>
                          </a:solidFill>
                          <a:effectLst/>
                          <a:latin typeface="+mn-lt"/>
                          <a:ea typeface="Calibri" panose="020F0502020204030204" pitchFamily="34" charset="0"/>
                          <a:cs typeface="Times New Roman" panose="02020603050405020304" pitchFamily="18" charset="0"/>
                        </a:rPr>
                        <a:t>1.80 (1.23</a:t>
                      </a:r>
                      <a:r>
                        <a:rPr lang="en-US" sz="1500">
                          <a:solidFill>
                            <a:srgbClr val="002557"/>
                          </a:solidFill>
                          <a:effectLst/>
                          <a:latin typeface="+mn-lt"/>
                          <a:ea typeface="Times New Roman" panose="02020603050405020304" pitchFamily="18" charset="0"/>
                          <a:cs typeface="Times New Roman" panose="02020603050405020304" pitchFamily="18" charset="0"/>
                        </a:rPr>
                        <a:t>-</a:t>
                      </a:r>
                      <a:r>
                        <a:rPr lang="en-US" sz="1500">
                          <a:solidFill>
                            <a:srgbClr val="002557"/>
                          </a:solidFill>
                          <a:effectLst/>
                          <a:latin typeface="+mn-lt"/>
                          <a:ea typeface="Calibri" panose="020F0502020204030204" pitchFamily="34" charset="0"/>
                          <a:cs typeface="Times New Roman" panose="02020603050405020304" pitchFamily="18" charset="0"/>
                        </a:rPr>
                        <a:t>2.63), </a:t>
                      </a:r>
                      <a:r>
                        <a:rPr lang="en-US" sz="1500" i="1">
                          <a:solidFill>
                            <a:srgbClr val="002557"/>
                          </a:solidFill>
                          <a:effectLst/>
                          <a:latin typeface="+mn-lt"/>
                          <a:ea typeface="Calibri" panose="020F0502020204030204" pitchFamily="34" charset="0"/>
                          <a:cs typeface="Times New Roman" panose="02020603050405020304" pitchFamily="18" charset="0"/>
                        </a:rPr>
                        <a:t>P </a:t>
                      </a:r>
                      <a:r>
                        <a:rPr lang="en-US" sz="1500">
                          <a:solidFill>
                            <a:srgbClr val="002557"/>
                          </a:solidFill>
                          <a:effectLst/>
                          <a:latin typeface="+mn-lt"/>
                          <a:ea typeface="Calibri" panose="020F0502020204030204" pitchFamily="34" charset="0"/>
                          <a:cs typeface="Times New Roman" panose="02020603050405020304" pitchFamily="18" charset="0"/>
                        </a:rPr>
                        <a:t>= .0025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7432300"/>
                  </a:ext>
                </a:extLst>
              </a:tr>
              <a:tr h="277812">
                <a:tc>
                  <a:txBody>
                    <a:bodyPr/>
                    <a:lstStyle/>
                    <a:p>
                      <a:pPr marL="0" marR="0">
                        <a:spcBef>
                          <a:spcPts val="0"/>
                        </a:spcBef>
                        <a:spcAft>
                          <a:spcPts val="0"/>
                        </a:spcAft>
                      </a:pPr>
                      <a:r>
                        <a:rPr lang="en-US" sz="1500" b="1" dirty="0">
                          <a:solidFill>
                            <a:srgbClr val="002557"/>
                          </a:solidFill>
                          <a:effectLst/>
                          <a:latin typeface="+mn-lt"/>
                          <a:ea typeface="Times New Roman" panose="02020603050405020304" pitchFamily="18" charset="0"/>
                          <a:cs typeface="Calibri" panose="020F0502020204030204" pitchFamily="34" charset="0"/>
                        </a:rPr>
                        <a:t>Median </a:t>
                      </a:r>
                      <a:r>
                        <a:rPr lang="en-US" sz="1500" b="1" dirty="0" err="1">
                          <a:solidFill>
                            <a:srgbClr val="002557"/>
                          </a:solidFill>
                          <a:effectLst/>
                          <a:latin typeface="+mn-lt"/>
                          <a:ea typeface="Times New Roman" panose="02020603050405020304" pitchFamily="18" charset="0"/>
                          <a:cs typeface="Calibri" panose="020F0502020204030204" pitchFamily="34" charset="0"/>
                        </a:rPr>
                        <a:t>DoR</a:t>
                      </a:r>
                      <a:r>
                        <a:rPr lang="en-US" sz="1500" b="1" dirty="0">
                          <a:solidFill>
                            <a:srgbClr val="002557"/>
                          </a:solidFill>
                          <a:effectLst/>
                          <a:latin typeface="+mn-lt"/>
                          <a:ea typeface="Times New Roman" panose="02020603050405020304" pitchFamily="18" charset="0"/>
                          <a:cs typeface="Calibri" panose="020F0502020204030204" pitchFamily="34" charset="0"/>
                        </a:rPr>
                        <a:t>, </a:t>
                      </a:r>
                      <a:r>
                        <a:rPr lang="en-US" sz="1500" b="1" dirty="0" err="1">
                          <a:solidFill>
                            <a:srgbClr val="002557"/>
                          </a:solidFill>
                          <a:effectLst/>
                          <a:latin typeface="+mn-lt"/>
                          <a:ea typeface="Times New Roman" panose="02020603050405020304" pitchFamily="18" charset="0"/>
                          <a:cs typeface="Calibri" panose="020F0502020204030204" pitchFamily="34" charset="0"/>
                        </a:rPr>
                        <a:t>mo</a:t>
                      </a:r>
                      <a:r>
                        <a:rPr lang="en-US" sz="1500" b="1" dirty="0">
                          <a:solidFill>
                            <a:srgbClr val="002557"/>
                          </a:solidFill>
                          <a:effectLst/>
                          <a:latin typeface="+mn-lt"/>
                          <a:ea typeface="Times New Roman" panose="02020603050405020304" pitchFamily="18" charset="0"/>
                          <a:cs typeface="Calibri" panose="020F0502020204030204" pitchFamily="34" charset="0"/>
                        </a:rPr>
                        <a:t> (95% CI)</a:t>
                      </a:r>
                      <a:endParaRPr lang="en-US" sz="1500" b="1" dirty="0">
                        <a:solidFill>
                          <a:srgbClr val="002557"/>
                        </a:solidFill>
                        <a:effectLst/>
                        <a:latin typeface="+mn-lt"/>
                        <a:ea typeface="Times New Roman" panose="02020603050405020304" pitchFamily="18" charset="0"/>
                        <a:cs typeface="Times New Roman" panose="02020603050405020304" pitchFamily="18" charset="0"/>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lnSpc>
                          <a:spcPct val="107000"/>
                        </a:lnSpc>
                        <a:spcBef>
                          <a:spcPts val="0"/>
                        </a:spcBef>
                        <a:spcAft>
                          <a:spcPts val="0"/>
                        </a:spcAft>
                      </a:pPr>
                      <a:r>
                        <a:rPr lang="en-US" sz="1500" dirty="0">
                          <a:solidFill>
                            <a:srgbClr val="002557"/>
                          </a:solidFill>
                          <a:effectLst/>
                          <a:latin typeface="+mn-lt"/>
                          <a:ea typeface="Calibri" panose="020F0502020204030204" pitchFamily="34" charset="0"/>
                          <a:cs typeface="Times New Roman" panose="02020603050405020304" pitchFamily="18" charset="0"/>
                        </a:rPr>
                        <a:t>8.1 (6.7</a:t>
                      </a:r>
                      <a:r>
                        <a:rPr lang="en-US" sz="1500" dirty="0">
                          <a:solidFill>
                            <a:srgbClr val="002557"/>
                          </a:solidFill>
                          <a:effectLst/>
                          <a:latin typeface="+mn-lt"/>
                          <a:ea typeface="Times New Roman" panose="02020603050405020304" pitchFamily="18" charset="0"/>
                          <a:cs typeface="Times New Roman" panose="02020603050405020304" pitchFamily="18" charset="0"/>
                        </a:rPr>
                        <a:t>-</a:t>
                      </a:r>
                      <a:r>
                        <a:rPr lang="en-US" sz="1500" dirty="0">
                          <a:solidFill>
                            <a:srgbClr val="002557"/>
                          </a:solidFill>
                          <a:effectLst/>
                          <a:latin typeface="+mn-lt"/>
                          <a:ea typeface="Calibri" panose="020F0502020204030204" pitchFamily="34" charset="0"/>
                          <a:cs typeface="Times New Roman" panose="02020603050405020304" pitchFamily="18" charset="0"/>
                        </a:rPr>
                        <a:t>9.1)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algn="ctr">
                        <a:lnSpc>
                          <a:spcPct val="107000"/>
                        </a:lnSpc>
                        <a:spcBef>
                          <a:spcPts val="0"/>
                        </a:spcBef>
                        <a:spcAft>
                          <a:spcPts val="0"/>
                        </a:spcAft>
                      </a:pPr>
                      <a:r>
                        <a:rPr lang="en-US" sz="1500" dirty="0">
                          <a:solidFill>
                            <a:srgbClr val="002557"/>
                          </a:solidFill>
                          <a:effectLst/>
                          <a:latin typeface="+mn-lt"/>
                          <a:ea typeface="Calibri" panose="020F0502020204030204" pitchFamily="34" charset="0"/>
                          <a:cs typeface="Times New Roman" panose="02020603050405020304" pitchFamily="18" charset="0"/>
                        </a:rPr>
                        <a:t>5.6 (3.8</a:t>
                      </a:r>
                      <a:r>
                        <a:rPr lang="en-US" sz="1500" dirty="0">
                          <a:solidFill>
                            <a:srgbClr val="002557"/>
                          </a:solidFill>
                          <a:effectLst/>
                          <a:latin typeface="+mn-lt"/>
                          <a:ea typeface="Times New Roman" panose="02020603050405020304" pitchFamily="18" charset="0"/>
                          <a:cs typeface="Times New Roman" panose="02020603050405020304" pitchFamily="18" charset="0"/>
                        </a:rPr>
                        <a:t>-</a:t>
                      </a:r>
                      <a:r>
                        <a:rPr lang="en-US" sz="1500" dirty="0">
                          <a:solidFill>
                            <a:srgbClr val="002557"/>
                          </a:solidFill>
                          <a:effectLst/>
                          <a:latin typeface="+mn-lt"/>
                          <a:ea typeface="Calibri" panose="020F0502020204030204" pitchFamily="34" charset="0"/>
                          <a:cs typeface="Times New Roman" panose="02020603050405020304" pitchFamily="18" charset="0"/>
                        </a:rPr>
                        <a:t>7.9)</a:t>
                      </a:r>
                    </a:p>
                  </a:txBody>
                  <a:tcPr marL="68580" marR="68580" marT="0" marB="0" anchor="ctr">
                    <a:lnL w="12700" cap="flat" cmpd="sng" algn="ctr">
                      <a:solidFill>
                        <a:schemeClr val="bg1"/>
                      </a:solidFill>
                      <a:prstDash val="solid"/>
                      <a:round/>
                      <a:headEnd type="none" w="med" len="med"/>
                      <a:tailEnd type="none" w="med" len="med"/>
                    </a:lnL>
                    <a:lnT>
                      <a:noFill/>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891178186"/>
                  </a:ext>
                </a:extLst>
              </a:tr>
            </a:tbl>
          </a:graphicData>
        </a:graphic>
      </p:graphicFrame>
      <p:sp>
        <p:nvSpPr>
          <p:cNvPr id="8" name="TextBox 7">
            <a:extLst>
              <a:ext uri="{FF2B5EF4-FFF2-40B4-BE49-F238E27FC236}">
                <a16:creationId xmlns:a16="http://schemas.microsoft.com/office/drawing/2014/main" id="{E641630D-5E81-99ED-E962-3AA146284387}"/>
              </a:ext>
            </a:extLst>
          </p:cNvPr>
          <p:cNvSpPr txBox="1"/>
          <p:nvPr/>
        </p:nvSpPr>
        <p:spPr>
          <a:xfrm>
            <a:off x="339918" y="6032247"/>
            <a:ext cx="1120537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BICR, blinded independent central review; CBR, clinical benefit rate; CI, confidence interval; CR, complete response; </a:t>
            </a:r>
            <a:r>
              <a:rPr kumimoji="0" lang="en-US" sz="8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DoR</a:t>
            </a:r>
            <a:r>
              <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duration of response; NE, not evaluable; NR, not reached; ORR, objective response rate; PD, progressive disease; PR, partial response; SD, stable disease; SG, </a:t>
            </a:r>
            <a:r>
              <a:rPr kumimoji="0" lang="en-US" sz="8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sacituzumab</a:t>
            </a:r>
            <a:r>
              <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govitecan</a:t>
            </a:r>
            <a:r>
              <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TPC, treatment of physician’s choice; Trop-2, trophoblast cell surface antigen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On the basis of the statistical testing hierarchy, ORR was tested sequentially for significance given that overall survival was significant. ORR was not formally tested previously.13 HR=hazard ratio. OR=odds ratio. ORR=objective response 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*Assessed by masked independent central review per the Response Evaluation Criteria in Solid </a:t>
            </a:r>
            <a:r>
              <a:rPr kumimoji="0" lang="en-US" sz="8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Tumours</a:t>
            </a:r>
            <a:r>
              <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version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†Clinical benefit rate is defined as the proportion of patients with a confirmed best overall response of complete response, partial response, and stable disease for 6 months or longer.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1. </a:t>
            </a:r>
            <a:r>
              <a:rPr kumimoji="0" lang="en-US" sz="800" b="0" i="0" u="none" strike="noStrike" kern="1200" cap="none" spc="0" normalizeH="0" baseline="0" noProof="0" dirty="0">
                <a:ln>
                  <a:noFill/>
                </a:ln>
                <a:solidFill>
                  <a:srgbClr val="54565B"/>
                </a:solidFill>
                <a:effectLst/>
                <a:uLnTx/>
                <a:uFillTx/>
                <a:latin typeface="Calibri" panose="020F0502020204030204"/>
                <a:ea typeface="+mn-ea"/>
                <a:cs typeface="Arial" panose="020B0604020202020204" pitchFamily="34" charset="0"/>
              </a:rPr>
              <a:t>H.S Rugo et al. overall survival (OS) analysis from the phase 3 TROPiCS-02 study of </a:t>
            </a:r>
            <a:r>
              <a:rPr kumimoji="0" lang="en-US" sz="800" b="0" i="0" u="none" strike="noStrike" kern="1200" cap="none" spc="0" normalizeH="0" baseline="0" noProof="0" dirty="0" err="1">
                <a:ln>
                  <a:noFill/>
                </a:ln>
                <a:solidFill>
                  <a:srgbClr val="54565B"/>
                </a:solidFill>
                <a:effectLst/>
                <a:uLnTx/>
                <a:uFillTx/>
                <a:latin typeface="Calibri" panose="020F0502020204030204"/>
                <a:ea typeface="+mn-ea"/>
                <a:cs typeface="Arial" panose="020B0604020202020204" pitchFamily="34" charset="0"/>
              </a:rPr>
              <a:t>sacituzumab</a:t>
            </a:r>
            <a:r>
              <a:rPr kumimoji="0" lang="en-US" sz="800" b="0" i="0" u="none" strike="noStrike" kern="1200" cap="none" spc="0" normalizeH="0" baseline="0" noProof="0" dirty="0">
                <a:ln>
                  <a:noFill/>
                </a:ln>
                <a:solidFill>
                  <a:srgbClr val="54565B"/>
                </a:solidFill>
                <a:effectLst/>
                <a:uLnTx/>
                <a:uFillTx/>
                <a:latin typeface="Calibri" panose="020F0502020204030204"/>
                <a:ea typeface="+mn-ea"/>
                <a:cs typeface="Arial" panose="020B0604020202020204" pitchFamily="34" charset="0"/>
              </a:rPr>
              <a:t> </a:t>
            </a:r>
            <a:r>
              <a:rPr kumimoji="0" lang="en-US" sz="800" b="0" i="0" u="none" strike="noStrike" kern="1200" cap="none" spc="0" normalizeH="0" baseline="0" noProof="0" dirty="0" err="1">
                <a:ln>
                  <a:noFill/>
                </a:ln>
                <a:solidFill>
                  <a:srgbClr val="54565B"/>
                </a:solidFill>
                <a:effectLst/>
                <a:uLnTx/>
                <a:uFillTx/>
                <a:latin typeface="Calibri" panose="020F0502020204030204"/>
                <a:ea typeface="+mn-ea"/>
                <a:cs typeface="Arial" panose="020B0604020202020204" pitchFamily="34" charset="0"/>
              </a:rPr>
              <a:t>govitecan</a:t>
            </a:r>
            <a:r>
              <a:rPr kumimoji="0" lang="en-US" sz="800" b="0" i="0" u="none" strike="noStrike" kern="1200" cap="none" spc="0" normalizeH="0" baseline="0" noProof="0" dirty="0">
                <a:ln>
                  <a:noFill/>
                </a:ln>
                <a:solidFill>
                  <a:srgbClr val="54565B"/>
                </a:solidFill>
                <a:effectLst/>
                <a:uLnTx/>
                <a:uFillTx/>
                <a:latin typeface="Calibri" panose="020F0502020204030204"/>
                <a:ea typeface="+mn-ea"/>
                <a:cs typeface="Arial" panose="020B0604020202020204" pitchFamily="34" charset="0"/>
              </a:rPr>
              <a:t> (SG) in patients (pts) with hormone receptor–positive/HER2-negative (HR+/HER2–) metastatic breast cancer (</a:t>
            </a:r>
            <a:r>
              <a:rPr kumimoji="0" lang="en-US" sz="800" b="0" i="0" u="none" strike="noStrike" kern="1200" cap="none" spc="0" normalizeH="0" baseline="0" noProof="0" dirty="0" err="1">
                <a:ln>
                  <a:noFill/>
                </a:ln>
                <a:solidFill>
                  <a:srgbClr val="54565B"/>
                </a:solidFill>
                <a:effectLst/>
                <a:uLnTx/>
                <a:uFillTx/>
                <a:latin typeface="Calibri" panose="020F0502020204030204"/>
                <a:ea typeface="+mn-ea"/>
                <a:cs typeface="Arial" panose="020B0604020202020204" pitchFamily="34" charset="0"/>
              </a:rPr>
              <a:t>mBC</a:t>
            </a:r>
            <a:r>
              <a:rPr kumimoji="0" lang="en-US" sz="800" b="0" i="0" u="none" strike="noStrike" kern="1200" cap="none" spc="0" normalizeH="0" baseline="0" noProof="0" dirty="0">
                <a:ln>
                  <a:noFill/>
                </a:ln>
                <a:solidFill>
                  <a:srgbClr val="54565B"/>
                </a:solidFill>
                <a:effectLst/>
                <a:uLnTx/>
                <a:uFillTx/>
                <a:latin typeface="Calibri" panose="020F0502020204030204"/>
                <a:ea typeface="+mn-ea"/>
                <a:cs typeface="Arial" panose="020B0604020202020204" pitchFamily="34" charset="0"/>
              </a:rPr>
              <a:t>), The Lancet, 2023</a:t>
            </a: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12752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7D84AF-6183-40E2-AE1E-71D73AD2ED6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C6CAC6"/>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800" b="0" i="0" u="none" strike="noStrike" kern="1200" cap="none" spc="0" normalizeH="0" baseline="0" noProof="0">
              <a:ln>
                <a:noFill/>
              </a:ln>
              <a:solidFill>
                <a:srgbClr val="C6CAC6"/>
              </a:solidFill>
              <a:effectLst/>
              <a:uLnTx/>
              <a:uFillTx/>
              <a:latin typeface="Arial" panose="020B0604020202020204" pitchFamily="34" charset="0"/>
              <a:ea typeface="+mn-ea"/>
              <a:cs typeface="Arial" panose="020B0604020202020204" pitchFamily="34" charset="0"/>
            </a:endParaRPr>
          </a:p>
        </p:txBody>
      </p:sp>
      <p:graphicFrame>
        <p:nvGraphicFramePr>
          <p:cNvPr id="4" name="Table 3">
            <a:extLst>
              <a:ext uri="{FF2B5EF4-FFF2-40B4-BE49-F238E27FC236}">
                <a16:creationId xmlns:a16="http://schemas.microsoft.com/office/drawing/2014/main" id="{F4325A70-B975-7B72-99D5-54D23446FB1F}"/>
              </a:ext>
            </a:extLst>
          </p:cNvPr>
          <p:cNvGraphicFramePr>
            <a:graphicFrameLocks noGrp="1"/>
          </p:cNvGraphicFramePr>
          <p:nvPr/>
        </p:nvGraphicFramePr>
        <p:xfrm>
          <a:off x="670560" y="1000183"/>
          <a:ext cx="9988731" cy="4163568"/>
        </p:xfrm>
        <a:graphic>
          <a:graphicData uri="http://schemas.openxmlformats.org/drawingml/2006/table">
            <a:tbl>
              <a:tblPr firstRow="1" bandRow="1">
                <a:tableStyleId>{5C22544A-7EE6-4342-B048-85BDC9FD1C3A}</a:tableStyleId>
              </a:tblPr>
              <a:tblGrid>
                <a:gridCol w="2286539">
                  <a:extLst>
                    <a:ext uri="{9D8B030D-6E8A-4147-A177-3AD203B41FA5}">
                      <a16:colId xmlns:a16="http://schemas.microsoft.com/office/drawing/2014/main" val="1708406620"/>
                    </a:ext>
                  </a:extLst>
                </a:gridCol>
                <a:gridCol w="1982187">
                  <a:extLst>
                    <a:ext uri="{9D8B030D-6E8A-4147-A177-3AD203B41FA5}">
                      <a16:colId xmlns:a16="http://schemas.microsoft.com/office/drawing/2014/main" val="469936064"/>
                    </a:ext>
                  </a:extLst>
                </a:gridCol>
                <a:gridCol w="1853399">
                  <a:extLst>
                    <a:ext uri="{9D8B030D-6E8A-4147-A177-3AD203B41FA5}">
                      <a16:colId xmlns:a16="http://schemas.microsoft.com/office/drawing/2014/main" val="592742086"/>
                    </a:ext>
                  </a:extLst>
                </a:gridCol>
                <a:gridCol w="1088572">
                  <a:extLst>
                    <a:ext uri="{9D8B030D-6E8A-4147-A177-3AD203B41FA5}">
                      <a16:colId xmlns:a16="http://schemas.microsoft.com/office/drawing/2014/main" val="993099631"/>
                    </a:ext>
                  </a:extLst>
                </a:gridCol>
                <a:gridCol w="1595785">
                  <a:extLst>
                    <a:ext uri="{9D8B030D-6E8A-4147-A177-3AD203B41FA5}">
                      <a16:colId xmlns:a16="http://schemas.microsoft.com/office/drawing/2014/main" val="2586114088"/>
                    </a:ext>
                  </a:extLst>
                </a:gridCol>
                <a:gridCol w="1182249">
                  <a:extLst>
                    <a:ext uri="{9D8B030D-6E8A-4147-A177-3AD203B41FA5}">
                      <a16:colId xmlns:a16="http://schemas.microsoft.com/office/drawing/2014/main" val="2686854903"/>
                    </a:ext>
                  </a:extLst>
                </a:gridCol>
              </a:tblGrid>
              <a:tr h="406438">
                <a:tc rowSpan="2"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err="1">
                          <a:solidFill>
                            <a:schemeClr val="bg1"/>
                          </a:solidFill>
                          <a:latin typeface="+mn-lt"/>
                          <a:cs typeface="Arial"/>
                        </a:rPr>
                        <a:t>TEAEs,</a:t>
                      </a:r>
                      <a:r>
                        <a:rPr lang="en-US" sz="1400" b="1" baseline="30000" dirty="0" err="1">
                          <a:solidFill>
                            <a:schemeClr val="bg1"/>
                          </a:solidFill>
                          <a:latin typeface="+mn-lt"/>
                          <a:cs typeface="Arial"/>
                        </a:rPr>
                        <a:t>a</a:t>
                      </a:r>
                      <a:r>
                        <a:rPr lang="en-US" sz="1400" b="1" dirty="0">
                          <a:solidFill>
                            <a:schemeClr val="bg1"/>
                          </a:solidFill>
                          <a:latin typeface="+mn-lt"/>
                          <a:cs typeface="Arial"/>
                        </a:rPr>
                        <a:t> n (%)</a:t>
                      </a:r>
                    </a:p>
                  </a:txBody>
                  <a:tcPr anchor="b">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rowSpan="2"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1">
                        <a:solidFill>
                          <a:schemeClr val="bg1"/>
                        </a:solidFill>
                        <a:latin typeface="+mn-lt"/>
                        <a:cs typeface="Aria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gridSpan="2">
                  <a:txBody>
                    <a:bodyPr/>
                    <a:lstStyle/>
                    <a:p>
                      <a:pPr marL="0" marR="0" algn="ctr">
                        <a:spcBef>
                          <a:spcPts val="0"/>
                        </a:spcBef>
                        <a:spcAft>
                          <a:spcPts val="0"/>
                        </a:spcAft>
                      </a:pPr>
                      <a:r>
                        <a:rPr lang="en-US" sz="1400" b="1" dirty="0">
                          <a:solidFill>
                            <a:schemeClr val="bg1"/>
                          </a:solidFill>
                          <a:effectLst/>
                          <a:latin typeface="+mn-lt"/>
                          <a:ea typeface="Calibri"/>
                          <a:cs typeface="Calibri"/>
                        </a:rPr>
                        <a:t>SG </a:t>
                      </a:r>
                      <a:br>
                        <a:rPr lang="en-US" sz="1400" b="1" dirty="0">
                          <a:solidFill>
                            <a:srgbClr val="FFFFFF"/>
                          </a:solidFill>
                          <a:effectLst/>
                          <a:latin typeface="+mn-lt"/>
                          <a:ea typeface="Calibri"/>
                          <a:cs typeface="Calibri"/>
                        </a:rPr>
                      </a:br>
                      <a:r>
                        <a:rPr lang="en-US" sz="1400" b="1" dirty="0">
                          <a:solidFill>
                            <a:schemeClr val="bg1"/>
                          </a:solidFill>
                          <a:effectLst/>
                          <a:latin typeface="+mn-lt"/>
                          <a:ea typeface="Calibri"/>
                          <a:cs typeface="Calibri"/>
                        </a:rPr>
                        <a:t>(n = </a:t>
                      </a:r>
                      <a:r>
                        <a:rPr lang="en-US" sz="1400" b="1" dirty="0">
                          <a:solidFill>
                            <a:schemeClr val="bg1"/>
                          </a:solidFill>
                          <a:effectLst/>
                          <a:latin typeface="+mn-lt"/>
                          <a:ea typeface="Times New Roman" panose="02020603050405020304" pitchFamily="18" charset="0"/>
                          <a:cs typeface="Calibri"/>
                        </a:rPr>
                        <a:t>268</a:t>
                      </a:r>
                      <a:r>
                        <a:rPr lang="en-US" sz="1400" b="1" dirty="0">
                          <a:solidFill>
                            <a:schemeClr val="bg1"/>
                          </a:solidFill>
                          <a:effectLst/>
                          <a:latin typeface="+mn-lt"/>
                          <a:ea typeface="Calibri"/>
                          <a:cs typeface="Calibri"/>
                        </a:rPr>
                        <a:t>)</a:t>
                      </a:r>
                      <a:endParaRPr lang="en-US" sz="1400" dirty="0">
                        <a:solidFill>
                          <a:schemeClr val="bg1"/>
                        </a:solidFill>
                        <a:effectLst/>
                        <a:latin typeface="+mn-lt"/>
                        <a:ea typeface="Calibri"/>
                        <a:cs typeface="Calibri"/>
                      </a:endParaRPr>
                    </a:p>
                  </a:txBody>
                  <a:tcPr marL="68580" marR="68580" marT="0" marB="0" anchor="ctr">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pPr marL="0" marR="0" algn="ctr">
                        <a:spcBef>
                          <a:spcPts val="0"/>
                        </a:spcBef>
                        <a:spcAft>
                          <a:spcPts val="0"/>
                        </a:spcAft>
                      </a:pPr>
                      <a:endParaRPr lang="en-US" sz="1500">
                        <a:solidFill>
                          <a:schemeClr val="bg1"/>
                        </a:solidFill>
                        <a:effectLst/>
                        <a:latin typeface="+mn-lt"/>
                        <a:ea typeface="Calibri"/>
                        <a:cs typeface="Calibri"/>
                      </a:endParaRPr>
                    </a:p>
                  </a:txBody>
                  <a:tcPr marL="68580" marR="68580" marT="0" marB="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7B9B5"/>
                    </a:solidFill>
                  </a:tcPr>
                </a:tc>
                <a:tc gridSpan="2">
                  <a:txBody>
                    <a:bodyPr/>
                    <a:lstStyle/>
                    <a:p>
                      <a:pPr marL="0" marR="0" algn="ctr">
                        <a:spcBef>
                          <a:spcPts val="0"/>
                        </a:spcBef>
                        <a:spcAft>
                          <a:spcPts val="0"/>
                        </a:spcAft>
                      </a:pPr>
                      <a:r>
                        <a:rPr lang="en-US" sz="1400" b="1">
                          <a:solidFill>
                            <a:schemeClr val="bg1"/>
                          </a:solidFill>
                          <a:effectLst/>
                          <a:latin typeface="+mn-lt"/>
                          <a:ea typeface="Calibri"/>
                          <a:cs typeface="Calibri"/>
                        </a:rPr>
                        <a:t>TPC </a:t>
                      </a:r>
                      <a:br>
                        <a:rPr lang="en-US" sz="1400" b="1">
                          <a:solidFill>
                            <a:srgbClr val="FFFFFF"/>
                          </a:solidFill>
                          <a:effectLst/>
                          <a:latin typeface="+mn-lt"/>
                          <a:ea typeface="Calibri"/>
                          <a:cs typeface="Calibri"/>
                        </a:rPr>
                      </a:br>
                      <a:r>
                        <a:rPr lang="en-US" sz="1400" b="1">
                          <a:solidFill>
                            <a:schemeClr val="bg1"/>
                          </a:solidFill>
                          <a:effectLst/>
                          <a:latin typeface="+mn-lt"/>
                          <a:ea typeface="Calibri"/>
                          <a:cs typeface="Calibri"/>
                        </a:rPr>
                        <a:t>(n = </a:t>
                      </a:r>
                      <a:r>
                        <a:rPr lang="en-US" sz="1400" b="1">
                          <a:solidFill>
                            <a:schemeClr val="bg1"/>
                          </a:solidFill>
                          <a:effectLst/>
                          <a:latin typeface="+mn-lt"/>
                          <a:ea typeface="Times New Roman" panose="02020603050405020304" pitchFamily="18" charset="0"/>
                          <a:cs typeface="Calibri"/>
                        </a:rPr>
                        <a:t>249)</a:t>
                      </a:r>
                      <a:endParaRPr lang="en-US" sz="1400">
                        <a:solidFill>
                          <a:schemeClr val="bg1"/>
                        </a:solidFill>
                        <a:effectLst/>
                        <a:latin typeface="+mn-lt"/>
                        <a:ea typeface="Times New Roman" panose="02020603050405020304" pitchFamily="18" charset="0"/>
                        <a:cs typeface="Calibri"/>
                      </a:endParaRPr>
                    </a:p>
                  </a:txBody>
                  <a:tcPr marL="68580" marR="6858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solidFill>
                  </a:tcPr>
                </a:tc>
                <a:tc hMerge="1">
                  <a:txBody>
                    <a:bodyPr/>
                    <a:lstStyle/>
                    <a:p>
                      <a:pPr marL="0" marR="0" algn="ctr">
                        <a:spcBef>
                          <a:spcPts val="0"/>
                        </a:spcBef>
                        <a:spcAft>
                          <a:spcPts val="0"/>
                        </a:spcAft>
                      </a:pPr>
                      <a:endParaRPr lang="en-US" sz="1500">
                        <a:solidFill>
                          <a:schemeClr val="bg1"/>
                        </a:solidFill>
                        <a:effectLst/>
                        <a:latin typeface="+mn-lt"/>
                        <a:ea typeface="Times New Roman" panose="02020603050405020304" pitchFamily="18" charset="0"/>
                        <a:cs typeface="Calibri"/>
                      </a:endParaRPr>
                    </a:p>
                  </a:txBody>
                  <a:tcPr marL="68580" marR="6858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12503031"/>
                  </a:ext>
                </a:extLst>
              </a:tr>
              <a:tr h="203219">
                <a:tc gridSpan="2"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a:solidFill>
                            <a:schemeClr val="bg1"/>
                          </a:solidFill>
                          <a:latin typeface="+mn-lt"/>
                          <a:cs typeface="Arial"/>
                        </a:rPr>
                        <a:t>TEAEs, n (%)</a:t>
                      </a:r>
                    </a:p>
                  </a:txBody>
                  <a:tcPr anchor="ct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hMerge="1" vMerge="1">
                  <a:txBody>
                    <a:bodyPr/>
                    <a:lstStyle/>
                    <a:p>
                      <a:endParaRPr lang="en-US"/>
                    </a:p>
                  </a:txBody>
                  <a:tcPr/>
                </a:tc>
                <a:tc>
                  <a:txBody>
                    <a:bodyPr/>
                    <a:lstStyle/>
                    <a:p>
                      <a:pPr marL="0" marR="0" algn="ctr">
                        <a:spcBef>
                          <a:spcPts val="0"/>
                        </a:spcBef>
                        <a:spcAft>
                          <a:spcPts val="0"/>
                        </a:spcAft>
                      </a:pPr>
                      <a:r>
                        <a:rPr lang="en-US" sz="1400" b="1" dirty="0">
                          <a:solidFill>
                            <a:schemeClr val="bg1"/>
                          </a:solidFill>
                          <a:effectLst/>
                          <a:latin typeface="+mn-lt"/>
                          <a:ea typeface="Calibri"/>
                          <a:cs typeface="Calibri"/>
                        </a:rPr>
                        <a:t>Any grade</a:t>
                      </a:r>
                    </a:p>
                  </a:txBody>
                  <a:tcPr marL="68580" marR="68580" marT="0" marB="0" anchor="ctr">
                    <a:lnL w="12700" cap="flat" cmpd="sng" algn="ctr">
                      <a:solidFill>
                        <a:schemeClr val="tx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algn="ctr">
                        <a:spcBef>
                          <a:spcPts val="0"/>
                        </a:spcBef>
                        <a:spcAft>
                          <a:spcPts val="0"/>
                        </a:spcAft>
                      </a:pPr>
                      <a:r>
                        <a:rPr lang="en-US" sz="1400" b="1" dirty="0">
                          <a:solidFill>
                            <a:schemeClr val="bg1"/>
                          </a:solidFill>
                          <a:effectLst/>
                          <a:latin typeface="+mn-lt"/>
                          <a:ea typeface="Calibri"/>
                          <a:cs typeface="Calibri"/>
                        </a:rPr>
                        <a:t>Grade </a:t>
                      </a:r>
                      <a:r>
                        <a:rPr lang="en-US" sz="1400" b="1" dirty="0">
                          <a:solidFill>
                            <a:schemeClr val="bg1"/>
                          </a:solidFill>
                          <a:effectLst/>
                          <a:latin typeface="Arial" panose="020B0604020202020204" pitchFamily="34" charset="0"/>
                          <a:ea typeface="Calibri"/>
                          <a:cs typeface="Arial" panose="020B0604020202020204" pitchFamily="34" charset="0"/>
                        </a:rPr>
                        <a:t>≥ 3</a:t>
                      </a:r>
                      <a:endParaRPr lang="en-US" sz="1400" b="1" dirty="0">
                        <a:solidFill>
                          <a:schemeClr val="bg1"/>
                        </a:solidFill>
                        <a:effectLst/>
                        <a:latin typeface="+mn-lt"/>
                        <a:ea typeface="Calibri"/>
                        <a:cs typeface="Calibri"/>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algn="ctr">
                        <a:spcBef>
                          <a:spcPts val="0"/>
                        </a:spcBef>
                        <a:spcAft>
                          <a:spcPts val="0"/>
                        </a:spcAft>
                      </a:pPr>
                      <a:r>
                        <a:rPr lang="en-US" sz="1400" b="1">
                          <a:solidFill>
                            <a:schemeClr val="bg1"/>
                          </a:solidFill>
                          <a:effectLst/>
                          <a:latin typeface="+mn-lt"/>
                          <a:ea typeface="Calibri"/>
                          <a:cs typeface="Calibri"/>
                        </a:rPr>
                        <a:t>Any grade</a:t>
                      </a: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0" algn="ctr">
                        <a:spcBef>
                          <a:spcPts val="0"/>
                        </a:spcBef>
                        <a:spcAft>
                          <a:spcPts val="0"/>
                        </a:spcAft>
                      </a:pPr>
                      <a:r>
                        <a:rPr lang="en-US" sz="1400" b="1">
                          <a:solidFill>
                            <a:schemeClr val="bg1"/>
                          </a:solidFill>
                          <a:effectLst/>
                          <a:latin typeface="+mn-lt"/>
                          <a:ea typeface="Calibri"/>
                          <a:cs typeface="Calibri"/>
                        </a:rPr>
                        <a:t>Grade </a:t>
                      </a:r>
                      <a:r>
                        <a:rPr lang="en-US" sz="1400" b="1">
                          <a:solidFill>
                            <a:schemeClr val="bg1"/>
                          </a:solidFill>
                          <a:effectLst/>
                          <a:latin typeface="Arial" panose="020B0604020202020204" pitchFamily="34" charset="0"/>
                          <a:ea typeface="Calibri"/>
                          <a:cs typeface="Arial" panose="020B0604020202020204" pitchFamily="34" charset="0"/>
                        </a:rPr>
                        <a:t>≥ 3</a:t>
                      </a:r>
                      <a:endParaRPr lang="en-US" sz="1400" b="1">
                        <a:solidFill>
                          <a:schemeClr val="bg1"/>
                        </a:solidFill>
                        <a:effectLst/>
                        <a:latin typeface="+mn-lt"/>
                        <a:ea typeface="Calibri"/>
                        <a:cs typeface="Calibri"/>
                      </a:endParaRPr>
                    </a:p>
                  </a:txBody>
                  <a:tcPr marL="68580" marR="68580" marT="0" marB="0" anchor="ctr">
                    <a:lnL w="952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754864437"/>
                  </a:ext>
                </a:extLst>
              </a:tr>
              <a:tr h="264185">
                <a:tc rowSpan="3">
                  <a:txBody>
                    <a:bodyPr/>
                    <a:lstStyle/>
                    <a:p>
                      <a:pPr lvl="0" algn="l"/>
                      <a:r>
                        <a:rPr lang="en-US" sz="1400" b="1" dirty="0">
                          <a:solidFill>
                            <a:srgbClr val="002557"/>
                          </a:solidFill>
                          <a:latin typeface="+mn-lt"/>
                          <a:cs typeface="Arial"/>
                        </a:rPr>
                        <a:t>Hematologic</a:t>
                      </a:r>
                    </a:p>
                  </a:txBody>
                  <a:tcPr marT="27432" marB="27432"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r>
                        <a:rPr lang="en-US" sz="1400" b="1" strike="noStrike" dirty="0" err="1">
                          <a:solidFill>
                            <a:srgbClr val="002557"/>
                          </a:solidFill>
                          <a:latin typeface="+mn-lt"/>
                          <a:cs typeface="Arial"/>
                        </a:rPr>
                        <a:t>Neutropenia</a:t>
                      </a:r>
                      <a:r>
                        <a:rPr lang="en-US" sz="1400" b="1" strike="noStrike" baseline="30000" dirty="0" err="1">
                          <a:solidFill>
                            <a:srgbClr val="002557"/>
                          </a:solidFill>
                          <a:latin typeface="+mn-lt"/>
                          <a:cs typeface="Arial"/>
                        </a:rPr>
                        <a:t>b</a:t>
                      </a:r>
                      <a:endParaRPr lang="en-US" sz="1400" b="1" strike="noStrike" dirty="0">
                        <a:solidFill>
                          <a:srgbClr val="002557"/>
                        </a:solidFill>
                        <a:latin typeface="+mn-lt"/>
                        <a:cs typeface="Arial"/>
                      </a:endParaRPr>
                    </a:p>
                  </a:txBody>
                  <a:tcPr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189 (71)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140 (52)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136 (55)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97 (39)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8116801"/>
                  </a:ext>
                </a:extLst>
              </a:tr>
              <a:tr h="264185">
                <a:tc vMerge="1">
                  <a:txBody>
                    <a:bodyPr/>
                    <a:lstStyle/>
                    <a:p>
                      <a:pPr lvl="0" algn="l"/>
                      <a:endParaRPr lang="en-US" sz="1500" b="1" strike="sngStrike">
                        <a:solidFill>
                          <a:srgbClr val="002557"/>
                        </a:solidFill>
                        <a:latin typeface="+mn-lt"/>
                        <a:cs typeface="Arial"/>
                      </a:endParaRPr>
                    </a:p>
                  </a:txBody>
                  <a:tcPr marT="27432" marB="27432"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r>
                        <a:rPr lang="en-US" sz="1400" b="1" strike="noStrike" dirty="0" err="1">
                          <a:solidFill>
                            <a:srgbClr val="002557"/>
                          </a:solidFill>
                          <a:latin typeface="+mn-lt"/>
                          <a:cs typeface="Arial"/>
                        </a:rPr>
                        <a:t>Anemia</a:t>
                      </a:r>
                      <a:r>
                        <a:rPr lang="en-US" sz="1400" b="1" strike="noStrike" baseline="30000" dirty="0" err="1">
                          <a:solidFill>
                            <a:srgbClr val="002557"/>
                          </a:solidFill>
                          <a:latin typeface="+mn-lt"/>
                          <a:cs typeface="Arial"/>
                        </a:rPr>
                        <a:t>c</a:t>
                      </a:r>
                      <a:endParaRPr lang="en-US" sz="1400" b="1" strike="noStrike" dirty="0">
                        <a:solidFill>
                          <a:srgbClr val="002557"/>
                        </a:solidFill>
                        <a:latin typeface="+mn-lt"/>
                        <a:cs typeface="Arial"/>
                      </a:endParaRPr>
                    </a:p>
                  </a:txBody>
                  <a:tcPr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98 (37)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20 (7)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69 (28)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8 (3)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5143286"/>
                  </a:ext>
                </a:extLst>
              </a:tr>
              <a:tr h="203219">
                <a:tc vMerge="1">
                  <a:txBody>
                    <a:bodyPr/>
                    <a:lstStyle/>
                    <a:p>
                      <a:pPr marL="0" marR="0">
                        <a:spcBef>
                          <a:spcPts val="0"/>
                        </a:spcBef>
                        <a:spcAft>
                          <a:spcPts val="0"/>
                        </a:spcAft>
                      </a:pPr>
                      <a:endParaRPr lang="en-US" sz="1500" b="1" strike="sngStrike">
                        <a:solidFill>
                          <a:srgbClr val="002557"/>
                        </a:solidFill>
                        <a:effectLst/>
                        <a:latin typeface="+mn-lt"/>
                        <a:ea typeface="Times New Roman" panose="02020603050405020304" pitchFamily="18" charset="0"/>
                        <a:cs typeface="Times New Roman"/>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400" b="1" strike="noStrike" err="1">
                          <a:solidFill>
                            <a:srgbClr val="002557"/>
                          </a:solidFill>
                          <a:effectLst/>
                          <a:latin typeface="+mn-lt"/>
                          <a:ea typeface="Times New Roman" panose="02020603050405020304" pitchFamily="18" charset="0"/>
                          <a:cs typeface="Times New Roman"/>
                        </a:rPr>
                        <a:t>Thrombocytopenia</a:t>
                      </a:r>
                      <a:r>
                        <a:rPr lang="en-US" sz="1400" b="1" strike="noStrike" baseline="30000" err="1">
                          <a:solidFill>
                            <a:srgbClr val="002557"/>
                          </a:solidFill>
                          <a:effectLst/>
                          <a:latin typeface="+mn-lt"/>
                          <a:ea typeface="Times New Roman" panose="02020603050405020304" pitchFamily="18" charset="0"/>
                          <a:cs typeface="Times New Roman"/>
                        </a:rPr>
                        <a:t>d</a:t>
                      </a:r>
                      <a:endParaRPr lang="en-US" sz="1400" b="1" strike="noStrike">
                        <a:solidFill>
                          <a:srgbClr val="002557"/>
                        </a:solidFill>
                        <a:effectLst/>
                        <a:latin typeface="+mn-lt"/>
                        <a:ea typeface="Times New Roman" panose="02020603050405020304" pitchFamily="18" charset="0"/>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17 (6)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1 (&lt;1)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41 (16)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9 (4)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2039779"/>
                  </a:ext>
                </a:extLst>
              </a:tr>
              <a:tr h="210506">
                <a:tc rowSpan="5">
                  <a:txBody>
                    <a:bodyPr/>
                    <a:lstStyle/>
                    <a:p>
                      <a:pPr marL="0" marR="0">
                        <a:spcBef>
                          <a:spcPts val="0"/>
                        </a:spcBef>
                        <a:spcAft>
                          <a:spcPts val="0"/>
                        </a:spcAft>
                      </a:pPr>
                      <a:r>
                        <a:rPr lang="en-US" sz="1400" b="1" strike="noStrike" dirty="0">
                          <a:solidFill>
                            <a:srgbClr val="002557"/>
                          </a:solidFill>
                          <a:effectLst/>
                          <a:latin typeface="+mn-lt"/>
                          <a:ea typeface="Times New Roman" panose="02020603050405020304" pitchFamily="18" charset="0"/>
                          <a:cs typeface="Times New Roman"/>
                        </a:rPr>
                        <a:t>Gastrointestinal</a:t>
                      </a: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spcBef>
                          <a:spcPts val="0"/>
                        </a:spcBef>
                        <a:spcAft>
                          <a:spcPts val="0"/>
                        </a:spcAft>
                      </a:pPr>
                      <a:r>
                        <a:rPr lang="en-US" sz="1400" b="1" strike="noStrike">
                          <a:solidFill>
                            <a:srgbClr val="002557"/>
                          </a:solidFill>
                          <a:effectLst/>
                          <a:latin typeface="+mn-lt"/>
                          <a:ea typeface="Times New Roman" panose="02020603050405020304" pitchFamily="18" charset="0"/>
                          <a:cs typeface="Times New Roman"/>
                        </a:rPr>
                        <a:t>Diarrhea</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166 (62)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27 (10)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57 (23)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3 (1)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5970342"/>
                  </a:ext>
                </a:extLst>
              </a:tr>
              <a:tr h="203219">
                <a:tc vMerge="1">
                  <a:txBody>
                    <a:bodyPr/>
                    <a:lstStyle/>
                    <a:p>
                      <a:pPr marL="0" marR="0">
                        <a:spcBef>
                          <a:spcPts val="0"/>
                        </a:spcBef>
                        <a:spcAft>
                          <a:spcPts val="0"/>
                        </a:spcAft>
                      </a:pPr>
                      <a:endParaRPr lang="en-US" sz="1500" b="1" strike="noStrike">
                        <a:solidFill>
                          <a:srgbClr val="002557"/>
                        </a:solidFill>
                        <a:effectLst/>
                        <a:latin typeface="+mn-lt"/>
                        <a:ea typeface="Times New Roman" panose="02020603050405020304" pitchFamily="18" charset="0"/>
                        <a:cs typeface="Times New Roman"/>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400" b="1" strike="noStrike" dirty="0">
                          <a:solidFill>
                            <a:srgbClr val="002557"/>
                          </a:solidFill>
                          <a:effectLst/>
                          <a:latin typeface="+mn-lt"/>
                          <a:ea typeface="Times New Roman" panose="02020603050405020304" pitchFamily="18" charset="0"/>
                          <a:cs typeface="Times New Roman"/>
                        </a:rPr>
                        <a:t>Nausea</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157 (59)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3 (1)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87 (35)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7 (3)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0210469"/>
                  </a:ext>
                </a:extLst>
              </a:tr>
              <a:tr h="203219">
                <a:tc vMerge="1">
                  <a:txBody>
                    <a:bodyPr/>
                    <a:lstStyle/>
                    <a:p>
                      <a:pPr marL="0" marR="0">
                        <a:spcBef>
                          <a:spcPts val="0"/>
                        </a:spcBef>
                        <a:spcAft>
                          <a:spcPts val="0"/>
                        </a:spcAft>
                      </a:pPr>
                      <a:endParaRPr lang="en-US" sz="1500" b="1" strike="noStrike">
                        <a:solidFill>
                          <a:srgbClr val="002557"/>
                        </a:solidFill>
                        <a:effectLst/>
                        <a:latin typeface="+mn-lt"/>
                        <a:ea typeface="Times New Roman" panose="02020603050405020304" pitchFamily="18" charset="0"/>
                        <a:cs typeface="Times New Roman"/>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400" b="1" strike="noStrike" dirty="0">
                          <a:solidFill>
                            <a:srgbClr val="002557"/>
                          </a:solidFill>
                          <a:effectLst/>
                          <a:latin typeface="+mn-lt"/>
                          <a:ea typeface="Times New Roman" panose="02020603050405020304" pitchFamily="18" charset="0"/>
                          <a:cs typeface="Times New Roman"/>
                        </a:rPr>
                        <a:t>Constipation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93 (35)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1 (&lt;1)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61 (24)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61361839"/>
                  </a:ext>
                </a:extLst>
              </a:tr>
              <a:tr h="203219">
                <a:tc vMerge="1">
                  <a:txBody>
                    <a:bodyPr/>
                    <a:lstStyle/>
                    <a:p>
                      <a:pPr marL="0" marR="0">
                        <a:spcBef>
                          <a:spcPts val="0"/>
                        </a:spcBef>
                        <a:spcAft>
                          <a:spcPts val="0"/>
                        </a:spcAft>
                      </a:pPr>
                      <a:endParaRPr lang="en-US" sz="1500" b="1" strike="noStrike">
                        <a:solidFill>
                          <a:srgbClr val="002557"/>
                        </a:solidFill>
                        <a:effectLst/>
                        <a:latin typeface="+mn-lt"/>
                        <a:ea typeface="Times New Roman" panose="02020603050405020304" pitchFamily="18" charset="0"/>
                        <a:cs typeface="Times New Roman"/>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400" b="1" strike="noStrike" dirty="0">
                          <a:solidFill>
                            <a:srgbClr val="002557"/>
                          </a:solidFill>
                          <a:effectLst/>
                          <a:latin typeface="+mn-lt"/>
                          <a:ea typeface="Times New Roman" panose="02020603050405020304" pitchFamily="18" charset="0"/>
                          <a:cs typeface="Times New Roman"/>
                        </a:rPr>
                        <a:t>Vomiting</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64 (24)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3 (1)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39 (16)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4 (2)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21192872"/>
                  </a:ext>
                </a:extLst>
              </a:tr>
              <a:tr h="203219">
                <a:tc vMerge="1">
                  <a:txBody>
                    <a:bodyPr/>
                    <a:lstStyle/>
                    <a:p>
                      <a:pPr marL="0" marR="0">
                        <a:spcBef>
                          <a:spcPts val="0"/>
                        </a:spcBef>
                        <a:spcAft>
                          <a:spcPts val="0"/>
                        </a:spcAft>
                      </a:pPr>
                      <a:endParaRPr lang="en-US" sz="1500" b="1" strike="noStrike">
                        <a:solidFill>
                          <a:srgbClr val="002557"/>
                        </a:solidFill>
                        <a:effectLst/>
                        <a:latin typeface="+mn-lt"/>
                        <a:ea typeface="Times New Roman" panose="02020603050405020304" pitchFamily="18" charset="0"/>
                        <a:cs typeface="Times New Roman"/>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400" b="1" strike="noStrike">
                          <a:solidFill>
                            <a:srgbClr val="002557"/>
                          </a:solidFill>
                          <a:effectLst/>
                          <a:latin typeface="+mn-lt"/>
                          <a:ea typeface="Times New Roman" panose="02020603050405020304" pitchFamily="18" charset="0"/>
                          <a:cs typeface="Times New Roman"/>
                        </a:rPr>
                        <a:t>Abdominal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53 (20)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10 (4)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34 (14)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2 (1)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8617941"/>
                  </a:ext>
                </a:extLst>
              </a:tr>
              <a:tr h="203219">
                <a:tc rowSpan="8">
                  <a:txBody>
                    <a:bodyPr/>
                    <a:lstStyle/>
                    <a:p>
                      <a:pPr marL="0" marR="0">
                        <a:spcBef>
                          <a:spcPts val="0"/>
                        </a:spcBef>
                        <a:spcAft>
                          <a:spcPts val="0"/>
                        </a:spcAft>
                      </a:pPr>
                      <a:r>
                        <a:rPr lang="en-US" sz="1400" b="1" strike="noStrike" dirty="0">
                          <a:solidFill>
                            <a:srgbClr val="002557"/>
                          </a:solidFill>
                          <a:effectLst/>
                          <a:latin typeface="+mn-lt"/>
                          <a:ea typeface="Times New Roman" panose="02020603050405020304" pitchFamily="18" charset="0"/>
                          <a:cs typeface="Times New Roman"/>
                        </a:rPr>
                        <a:t>Other</a:t>
                      </a: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400" b="1" strike="noStrike">
                          <a:solidFill>
                            <a:srgbClr val="002557"/>
                          </a:solidFill>
                          <a:effectLst/>
                          <a:latin typeface="+mn-lt"/>
                          <a:ea typeface="Times New Roman" panose="02020603050405020304" pitchFamily="18" charset="0"/>
                          <a:cs typeface="Times New Roman"/>
                        </a:rPr>
                        <a:t>Alopecia</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128 (48)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46 (18)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8190748"/>
                  </a:ext>
                </a:extLst>
              </a:tr>
              <a:tr h="203219">
                <a:tc vMerge="1">
                  <a:txBody>
                    <a:bodyPr/>
                    <a:lstStyle/>
                    <a:p>
                      <a:pPr marL="0" marR="0">
                        <a:spcBef>
                          <a:spcPts val="0"/>
                        </a:spcBef>
                        <a:spcAft>
                          <a:spcPts val="0"/>
                        </a:spcAft>
                      </a:pPr>
                      <a:endParaRPr lang="en-US" sz="1500" b="1" strike="noStrike">
                        <a:solidFill>
                          <a:srgbClr val="002557"/>
                        </a:solidFill>
                        <a:effectLst/>
                        <a:latin typeface="+mn-lt"/>
                        <a:ea typeface="Times New Roman" panose="02020603050405020304" pitchFamily="18" charset="0"/>
                        <a:cs typeface="Times New Roman"/>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400" b="1" strike="noStrike">
                          <a:solidFill>
                            <a:srgbClr val="002557"/>
                          </a:solidFill>
                          <a:effectLst/>
                          <a:latin typeface="+mn-lt"/>
                          <a:ea typeface="Times New Roman" panose="02020603050405020304" pitchFamily="18" charset="0"/>
                          <a:cs typeface="Times New Roman"/>
                        </a:rPr>
                        <a:t>Fatigue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105 (39)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16 (6)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82 (33)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9 (4)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8868433"/>
                  </a:ext>
                </a:extLst>
              </a:tr>
              <a:tr h="203219">
                <a:tc vMerge="1">
                  <a:txBody>
                    <a:bodyPr/>
                    <a:lstStyle/>
                    <a:p>
                      <a:pPr marL="0" marR="0">
                        <a:spcBef>
                          <a:spcPts val="0"/>
                        </a:spcBef>
                        <a:spcAft>
                          <a:spcPts val="0"/>
                        </a:spcAft>
                      </a:pPr>
                      <a:endParaRPr lang="en-US" sz="1500" b="1" strike="noStrike">
                        <a:solidFill>
                          <a:srgbClr val="002557"/>
                        </a:solidFill>
                        <a:effectLst/>
                        <a:latin typeface="+mn-lt"/>
                        <a:ea typeface="Times New Roman" panose="02020603050405020304" pitchFamily="18" charset="0"/>
                        <a:cs typeface="Times New Roman"/>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400" b="1" strike="noStrike">
                          <a:solidFill>
                            <a:srgbClr val="002557"/>
                          </a:solidFill>
                          <a:effectLst/>
                          <a:latin typeface="+mn-lt"/>
                          <a:ea typeface="Times New Roman" panose="02020603050405020304" pitchFamily="18" charset="0"/>
                          <a:cs typeface="Times New Roman"/>
                        </a:rPr>
                        <a:t>Asthenia</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62 (23)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6 (2)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002557"/>
                          </a:solidFill>
                          <a:effectLst/>
                          <a:latin typeface="+mn-lt"/>
                          <a:ea typeface="Times New Roman" panose="02020603050405020304" pitchFamily="18" charset="0"/>
                          <a:cs typeface="Times New Roman"/>
                        </a:rPr>
                        <a:t>50 (20)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5 (2)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601505"/>
                  </a:ext>
                </a:extLst>
              </a:tr>
              <a:tr h="203219">
                <a:tc vMerge="1">
                  <a:txBody>
                    <a:bodyPr/>
                    <a:lstStyle/>
                    <a:p>
                      <a:endParaRPr lang="en-US"/>
                    </a:p>
                  </a:txBody>
                  <a:tcPr/>
                </a:tc>
                <a:tc>
                  <a:txBody>
                    <a:bodyPr/>
                    <a:lstStyle/>
                    <a:p>
                      <a:pPr marL="0" marR="0">
                        <a:spcBef>
                          <a:spcPts val="0"/>
                        </a:spcBef>
                        <a:spcAft>
                          <a:spcPts val="0"/>
                        </a:spcAft>
                      </a:pPr>
                      <a:r>
                        <a:rPr lang="en-US" sz="1400" b="1" strike="noStrike">
                          <a:solidFill>
                            <a:srgbClr val="002557"/>
                          </a:solidFill>
                          <a:effectLst/>
                          <a:latin typeface="+mn-lt"/>
                          <a:ea typeface="Times New Roman" panose="02020603050405020304" pitchFamily="18" charset="0"/>
                          <a:cs typeface="Times New Roman"/>
                        </a:rPr>
                        <a:t>Decreased appetite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57 (21)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4 (1)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52 (21)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2 (1)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122824"/>
                  </a:ext>
                </a:extLst>
              </a:tr>
              <a:tr h="203219">
                <a:tc vMerge="1">
                  <a:txBody>
                    <a:bodyPr/>
                    <a:lstStyle/>
                    <a:p>
                      <a:endParaRPr lang="en-US"/>
                    </a:p>
                  </a:txBody>
                  <a:tcPr/>
                </a:tc>
                <a:tc>
                  <a:txBody>
                    <a:bodyPr/>
                    <a:lstStyle/>
                    <a:p>
                      <a:pPr marL="0" marR="0">
                        <a:spcBef>
                          <a:spcPts val="0"/>
                        </a:spcBef>
                        <a:spcAft>
                          <a:spcPts val="0"/>
                        </a:spcAft>
                      </a:pPr>
                      <a:r>
                        <a:rPr lang="en-US" sz="1400" b="1" strike="noStrike">
                          <a:solidFill>
                            <a:srgbClr val="002557"/>
                          </a:solidFill>
                          <a:effectLst/>
                          <a:latin typeface="+mn-lt"/>
                          <a:ea typeface="Times New Roman" panose="02020603050405020304" pitchFamily="18" charset="0"/>
                          <a:cs typeface="Times New Roman"/>
                        </a:rPr>
                        <a:t>Dyspnea</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49 (18)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5 (2)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39 (16)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11 (4)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1883254"/>
                  </a:ext>
                </a:extLst>
              </a:tr>
              <a:tr h="203219">
                <a:tc vMerge="1">
                  <a:txBody>
                    <a:bodyPr/>
                    <a:lstStyle/>
                    <a:p>
                      <a:endParaRPr lang="en-US"/>
                    </a:p>
                  </a:txBody>
                  <a:tcPr/>
                </a:tc>
                <a:tc>
                  <a:txBody>
                    <a:bodyPr/>
                    <a:lstStyle/>
                    <a:p>
                      <a:pPr marL="0" marR="0">
                        <a:spcBef>
                          <a:spcPts val="0"/>
                        </a:spcBef>
                        <a:spcAft>
                          <a:spcPts val="0"/>
                        </a:spcAft>
                      </a:pPr>
                      <a:r>
                        <a:rPr lang="en-US" sz="1400" b="1" strike="noStrike">
                          <a:solidFill>
                            <a:srgbClr val="002557"/>
                          </a:solidFill>
                          <a:effectLst/>
                          <a:latin typeface="+mn-lt"/>
                          <a:ea typeface="Times New Roman" panose="02020603050405020304" pitchFamily="18" charset="0"/>
                          <a:cs typeface="Times New Roman"/>
                        </a:rPr>
                        <a:t>Headache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44 (16)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1 (&lt;1)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36 (14)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2 (1)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3254432"/>
                  </a:ext>
                </a:extLst>
              </a:tr>
              <a:tr h="203219">
                <a:tc vMerge="1">
                  <a:txBody>
                    <a:bodyPr/>
                    <a:lstStyle/>
                    <a:p>
                      <a:endParaRPr lang="en-US"/>
                    </a:p>
                  </a:txBody>
                  <a:tcPr/>
                </a:tc>
                <a:tc>
                  <a:txBody>
                    <a:bodyPr/>
                    <a:lstStyle/>
                    <a:p>
                      <a:pPr marL="0" marR="0">
                        <a:spcBef>
                          <a:spcPts val="0"/>
                        </a:spcBef>
                        <a:spcAft>
                          <a:spcPts val="0"/>
                        </a:spcAft>
                      </a:pPr>
                      <a:r>
                        <a:rPr lang="en-US" sz="1400" b="1" strike="noStrike" dirty="0">
                          <a:solidFill>
                            <a:srgbClr val="002557"/>
                          </a:solidFill>
                          <a:effectLst/>
                          <a:latin typeface="+mn-lt"/>
                          <a:ea typeface="Times New Roman" panose="02020603050405020304" pitchFamily="18" charset="0"/>
                          <a:cs typeface="Times New Roman"/>
                        </a:rPr>
                        <a:t>Pyrexia</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39 (15)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2 (1)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557"/>
                          </a:solidFill>
                          <a:effectLst/>
                          <a:latin typeface="+mn-lt"/>
                          <a:ea typeface="Times New Roman" panose="02020603050405020304" pitchFamily="18" charset="0"/>
                          <a:cs typeface="Times New Roman"/>
                        </a:rPr>
                        <a:t>45 (18)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8439837"/>
                  </a:ext>
                </a:extLst>
              </a:tr>
              <a:tr h="203219">
                <a:tc vMerge="1">
                  <a:txBody>
                    <a:bodyPr/>
                    <a:lstStyle/>
                    <a:p>
                      <a:pPr marL="0" marR="0">
                        <a:spcBef>
                          <a:spcPts val="0"/>
                        </a:spcBef>
                        <a:spcAft>
                          <a:spcPts val="0"/>
                        </a:spcAft>
                      </a:pPr>
                      <a:endParaRPr lang="en-US" sz="1500" b="1" strike="noStrike">
                        <a:solidFill>
                          <a:srgbClr val="002557"/>
                        </a:solidFill>
                        <a:effectLst/>
                        <a:latin typeface="+mn-lt"/>
                        <a:ea typeface="Times New Roman" panose="02020603050405020304" pitchFamily="18" charset="0"/>
                        <a:cs typeface="Times New Roman"/>
                      </a:endParaRPr>
                    </a:p>
                  </a:txBody>
                  <a:tcPr marL="68580" marR="6858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400" b="1" strike="noStrike" dirty="0">
                          <a:solidFill>
                            <a:srgbClr val="002557"/>
                          </a:solidFill>
                          <a:effectLst/>
                          <a:latin typeface="+mn-lt"/>
                          <a:cs typeface="Times New Roman"/>
                        </a:rPr>
                        <a:t>AST increased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33 (12)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a:solidFill>
                            <a:srgbClr val="002557"/>
                          </a:solidFill>
                          <a:effectLst/>
                          <a:latin typeface="+mn-lt"/>
                          <a:ea typeface="Times New Roman" panose="02020603050405020304" pitchFamily="18" charset="0"/>
                          <a:cs typeface="Times New Roman"/>
                        </a:rPr>
                        <a:t>4 (1)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44 (18)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kern="1200" dirty="0">
                          <a:solidFill>
                            <a:srgbClr val="002557"/>
                          </a:solidFill>
                          <a:effectLst/>
                          <a:latin typeface="+mn-lt"/>
                          <a:ea typeface="Times New Roman" panose="02020603050405020304" pitchFamily="18" charset="0"/>
                          <a:cs typeface="Times New Roman"/>
                        </a:rPr>
                        <a:t>8 (3)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7217759"/>
                  </a:ext>
                </a:extLst>
              </a:tr>
            </a:tbl>
          </a:graphicData>
        </a:graphic>
      </p:graphicFrame>
      <p:sp>
        <p:nvSpPr>
          <p:cNvPr id="10" name="Rectangle: Rounded Corners 9">
            <a:extLst>
              <a:ext uri="{FF2B5EF4-FFF2-40B4-BE49-F238E27FC236}">
                <a16:creationId xmlns:a16="http://schemas.microsoft.com/office/drawing/2014/main" id="{2CBC4457-050E-0C15-41A8-7E8310F56766}"/>
              </a:ext>
            </a:extLst>
          </p:cNvPr>
          <p:cNvSpPr/>
          <p:nvPr/>
        </p:nvSpPr>
        <p:spPr>
          <a:xfrm>
            <a:off x="514348" y="5346866"/>
            <a:ext cx="11268073" cy="704449"/>
          </a:xfrm>
          <a:prstGeom prst="roundRect">
            <a:avLst/>
          </a:prstGeom>
          <a:solidFill>
            <a:srgbClr val="002557"/>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77" rtl="0" eaLnBrk="1" fontAlgn="auto" latinLnBrk="0" hangingPunct="1">
              <a:lnSpc>
                <a:spcPct val="100000"/>
              </a:lnSpc>
              <a:spcBef>
                <a:spcPts val="600"/>
              </a:spcBef>
              <a:spcAft>
                <a:spcPts val="60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mn-lt"/>
                <a:cs typeface="Arial" panose="020B0604020202020204" pitchFamily="34" charset="0"/>
                <a:sym typeface="Arial"/>
              </a:rPr>
              <a:t>The most common grade ≥ 3 TEAEs were neutropenia (52%), diarrhea (10%), and anemia (7%) in the SG group, and neutropenia (39%), thrombocytopenia (4%), fatigue (4%), and dyspnea (4%) in the TPC group</a:t>
            </a:r>
          </a:p>
        </p:txBody>
      </p:sp>
      <p:sp>
        <p:nvSpPr>
          <p:cNvPr id="11" name="Title 1">
            <a:extLst>
              <a:ext uri="{FF2B5EF4-FFF2-40B4-BE49-F238E27FC236}">
                <a16:creationId xmlns:a16="http://schemas.microsoft.com/office/drawing/2014/main" id="{5B8B5C4E-264F-BE44-2182-A9E01B9D20C5}"/>
              </a:ext>
            </a:extLst>
          </p:cNvPr>
          <p:cNvSpPr txBox="1">
            <a:spLocks/>
          </p:cNvSpPr>
          <p:nvPr/>
        </p:nvSpPr>
        <p:spPr>
          <a:xfrm>
            <a:off x="120725" y="-50108"/>
            <a:ext cx="11481362" cy="916687"/>
          </a:xfrm>
          <a:prstGeom prst="rect">
            <a:avLst/>
          </a:prstGeom>
        </p:spPr>
        <p:txBody>
          <a:bodyPr anchor="ctr"/>
          <a:lstStyle>
            <a:lvl1pPr algn="l" defTabSz="914400" rtl="0" eaLnBrk="1" latinLnBrk="0" hangingPunct="1">
              <a:lnSpc>
                <a:spcPct val="90000"/>
              </a:lnSpc>
              <a:spcBef>
                <a:spcPct val="0"/>
              </a:spcBef>
              <a:buNone/>
              <a:defRPr sz="3600" b="1" i="0" kern="800" spc="0" baseline="0">
                <a:solidFill>
                  <a:schemeClr val="accent1"/>
                </a:solidFill>
                <a:latin typeface="Trebuchet MS" panose="020B0703020202090204" pitchFamily="34" charset="0"/>
                <a:ea typeface="+mj-ea"/>
                <a:cs typeface="Trebuchet MS" panose="020B070302020209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8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TROPiCS-02</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Safety Summary</a:t>
            </a:r>
            <a:r>
              <a:rPr kumimoji="0" lang="en-US" sz="2800" b="1" i="0" u="none" strike="noStrike" kern="1200" cap="none" spc="0" normalizeH="0" baseline="30000" noProof="0" dirty="0">
                <a:ln>
                  <a:noFill/>
                </a:ln>
                <a:solidFill>
                  <a:srgbClr val="002060"/>
                </a:solidFill>
                <a:effectLst/>
                <a:uLnTx/>
                <a:uFillTx/>
                <a:latin typeface="Arial" panose="020B0604020202020204" pitchFamily="34" charset="0"/>
                <a:ea typeface="+mj-ea"/>
                <a:cs typeface="Arial" panose="020B0604020202020204" pitchFamily="34" charset="0"/>
              </a:rPr>
              <a:t>1</a:t>
            </a:r>
            <a:endParaRPr kumimoji="0" lang="en-US" sz="2800" b="1" i="0" u="none" strike="sngStrike" kern="1200" cap="none" spc="0" normalizeH="0" baseline="3000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13" name="Text Placeholder 26">
            <a:extLst>
              <a:ext uri="{FF2B5EF4-FFF2-40B4-BE49-F238E27FC236}">
                <a16:creationId xmlns:a16="http://schemas.microsoft.com/office/drawing/2014/main" id="{ADEE9B78-2588-6C81-8256-DA9F11D56299}"/>
              </a:ext>
            </a:extLst>
          </p:cNvPr>
          <p:cNvSpPr txBox="1">
            <a:spLocks/>
          </p:cNvSpPr>
          <p:nvPr/>
        </p:nvSpPr>
        <p:spPr>
          <a:xfrm>
            <a:off x="0" y="6088023"/>
            <a:ext cx="11722813" cy="704449"/>
          </a:xfrm>
          <a:prstGeom prst="rect">
            <a:avLst/>
          </a:prstGeom>
        </p:spPr>
        <p:txBody>
          <a:bodyPr/>
          <a:lstStyle>
            <a:lvl1pPr marL="0" indent="0" algn="l" defTabSz="914400" rtl="0" eaLnBrk="1" latinLnBrk="0" hangingPunct="1">
              <a:lnSpc>
                <a:spcPct val="114000"/>
              </a:lnSpc>
              <a:spcBef>
                <a:spcPts val="0"/>
              </a:spcBef>
              <a:spcAft>
                <a:spcPts val="600"/>
              </a:spcAft>
              <a:buFont typeface="Arial" panose="020B0604020202020204" pitchFamily="34" charset="0"/>
              <a:buNone/>
              <a:defRPr sz="2000" b="0" i="0" kern="1600" spc="-50" baseline="0">
                <a:solidFill>
                  <a:schemeClr val="tx1"/>
                </a:solidFill>
                <a:latin typeface="+mn-lt"/>
                <a:ea typeface="+mn-ea"/>
                <a:cs typeface="+mn-cs"/>
              </a:defRPr>
            </a:lvl1pPr>
            <a:lvl2pPr marL="290513" indent="-174625" algn="l" defTabSz="914400" rtl="0" eaLnBrk="1" latinLnBrk="0" hangingPunct="1">
              <a:lnSpc>
                <a:spcPct val="114000"/>
              </a:lnSpc>
              <a:spcBef>
                <a:spcPts val="0"/>
              </a:spcBef>
              <a:spcAft>
                <a:spcPts val="600"/>
              </a:spcAft>
              <a:buFont typeface="Apple Symbols" panose="02000000000000000000" pitchFamily="2" charset="-79"/>
              <a:buChar char="⎼"/>
              <a:tabLst/>
              <a:defRPr lang="en-US" sz="1800" b="0" i="1" kern="1600" spc="-50" baseline="0" dirty="0">
                <a:solidFill>
                  <a:schemeClr val="tx1"/>
                </a:solidFill>
                <a:latin typeface="+mn-lt"/>
                <a:ea typeface="+mn-ea"/>
                <a:cs typeface="+mn-cs"/>
              </a:defRPr>
            </a:lvl2pPr>
            <a:lvl3pPr marL="403225" indent="-285750" algn="l" defTabSz="914400" rtl="0" eaLnBrk="1" latinLnBrk="0" hangingPunct="1">
              <a:lnSpc>
                <a:spcPct val="114000"/>
              </a:lnSpc>
              <a:spcBef>
                <a:spcPts val="0"/>
              </a:spcBef>
              <a:spcAft>
                <a:spcPts val="600"/>
              </a:spcAft>
              <a:buFont typeface="Apple Symbols" panose="02000000000000000000" pitchFamily="2" charset="-79"/>
              <a:buChar char="⎼"/>
              <a:tabLst/>
              <a:defRPr lang="en-US" sz="1600" b="0" i="0" kern="1600" spc="-50" baseline="0" dirty="0">
                <a:solidFill>
                  <a:schemeClr val="tx1"/>
                </a:solidFill>
                <a:latin typeface="+mn-lt"/>
                <a:ea typeface="+mn-ea"/>
                <a:cs typeface="+mn-cs"/>
              </a:defRPr>
            </a:lvl3pPr>
            <a:lvl4pPr marL="809625" indent="-285750" algn="l" defTabSz="914400" rtl="0" eaLnBrk="1" latinLnBrk="0" hangingPunct="1">
              <a:lnSpc>
                <a:spcPct val="114000"/>
              </a:lnSpc>
              <a:spcBef>
                <a:spcPts val="0"/>
              </a:spcBef>
              <a:spcAft>
                <a:spcPts val="600"/>
              </a:spcAft>
              <a:buFont typeface="Apple Symbols" panose="02000000000000000000" pitchFamily="2" charset="-79"/>
              <a:buChar char="⎼"/>
              <a:tabLst/>
              <a:defRPr lang="en-US" sz="1400" b="0" i="0" kern="1600" spc="-50" baseline="0" dirty="0">
                <a:solidFill>
                  <a:schemeClr val="tx1"/>
                </a:solidFill>
                <a:latin typeface="+mn-lt"/>
                <a:ea typeface="+mn-ea"/>
                <a:cs typeface="+mn-cs"/>
              </a:defRPr>
            </a:lvl4pPr>
            <a:lvl5pPr marL="1376363" indent="-174625" algn="l" defTabSz="914400" rtl="0" eaLnBrk="1" latinLnBrk="0" hangingPunct="1">
              <a:lnSpc>
                <a:spcPct val="114000"/>
              </a:lnSpc>
              <a:spcBef>
                <a:spcPts val="0"/>
              </a:spcBef>
              <a:spcAft>
                <a:spcPts val="600"/>
              </a:spcAft>
              <a:buFont typeface="Apple Symbols" panose="02000000000000000000" pitchFamily="2" charset="-79"/>
              <a:buChar char="⎼"/>
              <a:tabLst/>
              <a:defRPr sz="1200" b="0" i="0" kern="16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TEAE, treatment-emergent adverse event; SG, </a:t>
            </a:r>
            <a:r>
              <a:rPr kumimoji="0" lang="en-US" sz="700" b="0" i="0" u="none" strike="noStrike" kern="1200" cap="none" spc="0" normalizeH="0" baseline="0" noProof="0" dirty="0" err="1">
                <a:ln>
                  <a:noFill/>
                </a:ln>
                <a:solidFill>
                  <a:srgbClr val="54565B"/>
                </a:solidFill>
                <a:effectLst/>
                <a:uLnTx/>
                <a:uFillTx/>
                <a:latin typeface="Arial" panose="020B0604020202020204" pitchFamily="34" charset="0"/>
                <a:ea typeface="+mn-ea"/>
                <a:cs typeface="Arial" panose="020B0604020202020204" pitchFamily="34" charset="0"/>
              </a:rPr>
              <a:t>sacituzumab</a:t>
            </a:r>
            <a:r>
              <a:rPr kumimoji="0" lang="en-US" sz="7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 </a:t>
            </a:r>
            <a:r>
              <a:rPr kumimoji="0" lang="en-US" sz="700" b="0" i="0" u="none" strike="noStrike" kern="1200" cap="none" spc="0" normalizeH="0" baseline="0" noProof="0" dirty="0" err="1">
                <a:ln>
                  <a:noFill/>
                </a:ln>
                <a:solidFill>
                  <a:srgbClr val="54565B"/>
                </a:solidFill>
                <a:effectLst/>
                <a:uLnTx/>
                <a:uFillTx/>
                <a:latin typeface="Arial" panose="020B0604020202020204" pitchFamily="34" charset="0"/>
                <a:ea typeface="+mn-ea"/>
                <a:cs typeface="Arial" panose="020B0604020202020204" pitchFamily="34" charset="0"/>
              </a:rPr>
              <a:t>govitecan</a:t>
            </a:r>
            <a:r>
              <a:rPr kumimoji="0" lang="en-US" sz="7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 TPC, treatment of physician’s choice.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TEAEs were defined as any AEs that began or worsened on or after the start of study drug through 30 days after the last dose of study drug.</a:t>
            </a:r>
          </a:p>
          <a:p>
            <a:pPr marL="0" marR="0" lvl="0" indent="0" algn="l" defTabSz="914400" rtl="0" eaLnBrk="1" fontAlgn="auto" latinLnBrk="0" hangingPunct="1">
              <a:lnSpc>
                <a:spcPct val="114000"/>
              </a:lnSpc>
              <a:spcBef>
                <a:spcPts val="0"/>
              </a:spcBef>
              <a:spcAft>
                <a:spcPts val="600"/>
              </a:spcAft>
              <a:buClrTx/>
              <a:buSzTx/>
              <a:buFont typeface="Arial" panose="020B0604020202020204" pitchFamily="34" charset="0"/>
              <a:buNone/>
              <a:tabLst/>
              <a:defRPr/>
            </a:pPr>
            <a:r>
              <a:rPr kumimoji="0" lang="en-US" sz="700" b="0" i="0" u="none" strike="noStrike" kern="1200" cap="none" spc="0" normalizeH="0" baseline="30000" noProof="0" dirty="0" err="1">
                <a:ln>
                  <a:noFill/>
                </a:ln>
                <a:solidFill>
                  <a:srgbClr val="54565B"/>
                </a:solidFill>
                <a:effectLst/>
                <a:uLnTx/>
                <a:uFillTx/>
                <a:latin typeface="Arial" panose="020B0604020202020204" pitchFamily="34" charset="0"/>
                <a:ea typeface="+mn-ea"/>
                <a:cs typeface="Arial" panose="020B0604020202020204" pitchFamily="34" charset="0"/>
              </a:rPr>
              <a:t>a</a:t>
            </a:r>
            <a:r>
              <a:rPr kumimoji="0" lang="en-US" sz="700" b="0" i="0" u="none" strike="noStrike" kern="1200" cap="none" spc="0" normalizeH="0" baseline="0" noProof="0" dirty="0" err="1">
                <a:ln>
                  <a:noFill/>
                </a:ln>
                <a:solidFill>
                  <a:srgbClr val="54565B"/>
                </a:solidFill>
                <a:effectLst/>
                <a:uLnTx/>
                <a:uFillTx/>
                <a:latin typeface="Arial" panose="020B0604020202020204" pitchFamily="34" charset="0"/>
                <a:ea typeface="+mn-ea"/>
                <a:cs typeface="Arial" panose="020B0604020202020204" pitchFamily="34" charset="0"/>
              </a:rPr>
              <a:t>Key</a:t>
            </a:r>
            <a:r>
              <a:rPr kumimoji="0" lang="en-US" sz="7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 any-grade and grade ≥ 3 TEAEs were defined as those occurring in ≥ 15% and ≥ 10% of patients in 1 arm, respectively. </a:t>
            </a:r>
            <a:r>
              <a:rPr kumimoji="0" lang="en-US" sz="700" b="0" i="0" u="none" strike="noStrike" kern="1200" cap="none" spc="0" normalizeH="0" baseline="30000" noProof="0" dirty="0" err="1">
                <a:ln>
                  <a:noFill/>
                </a:ln>
                <a:solidFill>
                  <a:srgbClr val="54565B"/>
                </a:solidFill>
                <a:effectLst/>
                <a:uLnTx/>
                <a:uFillTx/>
                <a:latin typeface="Arial" panose="020B0604020202020204" pitchFamily="34" charset="0"/>
                <a:ea typeface="+mn-ea"/>
                <a:cs typeface="Arial" panose="020B0604020202020204" pitchFamily="34" charset="0"/>
              </a:rPr>
              <a:t>b</a:t>
            </a:r>
            <a:r>
              <a:rPr kumimoji="0" lang="en-US" sz="700" b="0" i="0" u="none" strike="noStrike" kern="1200" cap="none" spc="0" normalizeH="0" baseline="0" noProof="0" dirty="0" err="1">
                <a:ln>
                  <a:noFill/>
                </a:ln>
                <a:solidFill>
                  <a:srgbClr val="54565B"/>
                </a:solidFill>
                <a:effectLst/>
                <a:uLnTx/>
                <a:uFillTx/>
                <a:latin typeface="Arial" panose="020B0604020202020204" pitchFamily="34" charset="0"/>
                <a:ea typeface="+mn-ea"/>
                <a:cs typeface="Arial" panose="020B0604020202020204" pitchFamily="34" charset="0"/>
              </a:rPr>
              <a:t>Combined</a:t>
            </a:r>
            <a:r>
              <a:rPr kumimoji="0" lang="en-US" sz="7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 preferred terms of “neutropenia” and “neutrophil count decreased.” </a:t>
            </a:r>
            <a:r>
              <a:rPr kumimoji="0" lang="en-US" sz="700" b="0" i="0" u="none" strike="noStrike" kern="1200" cap="none" spc="0" normalizeH="0" baseline="30000" noProof="0" dirty="0" err="1">
                <a:ln>
                  <a:noFill/>
                </a:ln>
                <a:solidFill>
                  <a:srgbClr val="54565B"/>
                </a:solidFill>
                <a:effectLst/>
                <a:uLnTx/>
                <a:uFillTx/>
                <a:latin typeface="Arial" panose="020B0604020202020204" pitchFamily="34" charset="0"/>
                <a:ea typeface="+mn-ea"/>
                <a:cs typeface="Arial" panose="020B0604020202020204" pitchFamily="34" charset="0"/>
              </a:rPr>
              <a:t>c</a:t>
            </a:r>
            <a:r>
              <a:rPr kumimoji="0" lang="en-US" sz="700" b="0" i="0" u="none" strike="noStrike" kern="1200" cap="none" spc="0" normalizeH="0" baseline="0" noProof="0" dirty="0" err="1">
                <a:ln>
                  <a:noFill/>
                </a:ln>
                <a:solidFill>
                  <a:srgbClr val="54565B"/>
                </a:solidFill>
                <a:effectLst/>
                <a:uLnTx/>
                <a:uFillTx/>
                <a:latin typeface="Arial" panose="020B0604020202020204" pitchFamily="34" charset="0"/>
                <a:ea typeface="+mn-ea"/>
                <a:cs typeface="Arial" panose="020B0604020202020204" pitchFamily="34" charset="0"/>
              </a:rPr>
              <a:t>Combined</a:t>
            </a:r>
            <a:r>
              <a:rPr kumimoji="0" lang="en-US" sz="7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 preferred terms of “anemia,” “hemoglobin decreased,” and “red blood cell count decreased.” </a:t>
            </a:r>
            <a:r>
              <a:rPr kumimoji="0" lang="en-US" sz="700" b="0" i="0" u="none" strike="noStrike" kern="1200" cap="none" spc="0" normalizeH="0" baseline="30000" noProof="0" dirty="0" err="1">
                <a:ln>
                  <a:noFill/>
                </a:ln>
                <a:solidFill>
                  <a:srgbClr val="54565B"/>
                </a:solidFill>
                <a:effectLst/>
                <a:uLnTx/>
                <a:uFillTx/>
                <a:latin typeface="Arial" panose="020B0604020202020204" pitchFamily="34" charset="0"/>
                <a:ea typeface="+mn-ea"/>
                <a:cs typeface="Arial" panose="020B0604020202020204" pitchFamily="34" charset="0"/>
              </a:rPr>
              <a:t>d</a:t>
            </a:r>
            <a:r>
              <a:rPr kumimoji="0" lang="en-US" sz="700" b="0" i="0" u="none" strike="noStrike" kern="1200" cap="none" spc="0" normalizeH="0" baseline="0" noProof="0" dirty="0" err="1">
                <a:ln>
                  <a:noFill/>
                </a:ln>
                <a:solidFill>
                  <a:srgbClr val="54565B"/>
                </a:solidFill>
                <a:effectLst/>
                <a:uLnTx/>
                <a:uFillTx/>
                <a:latin typeface="Arial" panose="020B0604020202020204" pitchFamily="34" charset="0"/>
                <a:ea typeface="+mn-ea"/>
                <a:cs typeface="Arial" panose="020B0604020202020204" pitchFamily="34" charset="0"/>
              </a:rPr>
              <a:t>Combined</a:t>
            </a:r>
            <a:r>
              <a:rPr kumimoji="0" lang="en-US" sz="7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 preferred terms of preferred terms of “anemia,” “hemoglobin decreased,” and “red blood cell count decreased.” </a:t>
            </a:r>
            <a:r>
              <a:rPr kumimoji="0" lang="en-US" sz="700" b="0" i="0" u="none" strike="noStrike" kern="1200" cap="none" spc="0" normalizeH="0" baseline="0" noProof="0" dirty="0" err="1">
                <a:ln>
                  <a:noFill/>
                </a:ln>
                <a:solidFill>
                  <a:srgbClr val="54565B"/>
                </a:solidFill>
                <a:effectLst/>
                <a:uLnTx/>
                <a:uFillTx/>
                <a:latin typeface="Arial" panose="020B0604020202020204" pitchFamily="34" charset="0"/>
                <a:ea typeface="+mn-ea"/>
                <a:cs typeface="Arial" panose="020B0604020202020204" pitchFamily="34" charset="0"/>
              </a:rPr>
              <a:t>dCombined</a:t>
            </a:r>
            <a:r>
              <a:rPr kumimoji="0" lang="en-US" sz="7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 preferred terms of “thrombocytopenia” and “platelet count decreased.”</a:t>
            </a:r>
            <a:r>
              <a:rPr kumimoji="0" lang="en-US" sz="700" b="0" i="0" u="none" strike="noStrike" kern="1600" cap="none" spc="-5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 Study of Sacituzumab </a:t>
            </a:r>
            <a:r>
              <a:rPr kumimoji="0" lang="en-US" sz="700" b="0" i="0" u="none" strike="noStrike" kern="1600" cap="none" spc="-50" normalizeH="0" baseline="0" noProof="0" dirty="0" err="1">
                <a:ln>
                  <a:noFill/>
                </a:ln>
                <a:solidFill>
                  <a:srgbClr val="54565B"/>
                </a:solidFill>
                <a:effectLst/>
                <a:uLnTx/>
                <a:uFillTx/>
                <a:latin typeface="Arial" panose="020B0604020202020204" pitchFamily="34" charset="0"/>
                <a:ea typeface="+mn-ea"/>
                <a:cs typeface="Arial" panose="020B0604020202020204" pitchFamily="34" charset="0"/>
              </a:rPr>
              <a:t>Govitecan-hziy</a:t>
            </a:r>
            <a:r>
              <a:rPr kumimoji="0" lang="en-US" sz="700" b="0" i="0" u="none" strike="noStrike" kern="1600" cap="none" spc="-5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 Versus Treatment of Physician's Choice in Participants With HR+/HER2- Metastatic Breast Cancer (TROPiCS-02) (NCT03901339): </a:t>
            </a:r>
            <a:r>
              <a:rPr kumimoji="0" lang="en-US" sz="700" b="0" i="0" u="none" strike="noStrike" kern="1600" cap="none" spc="-5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hlinkClick r:id="rId3"/>
              </a:rPr>
              <a:t>https://classic.clinicaltrials.gov/ct2/show/NCT03901339</a:t>
            </a:r>
            <a:r>
              <a:rPr kumimoji="0" lang="en-US" sz="700" b="0" i="0" u="none" strike="noStrike" kern="1600" cap="none" spc="-5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  </a:t>
            </a:r>
            <a:br>
              <a:rPr kumimoji="0" lang="en-US" sz="7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br>
            <a:r>
              <a:rPr kumimoji="0" lang="en-US" sz="7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1. </a:t>
            </a:r>
            <a:r>
              <a:rPr kumimoji="0" lang="en-US" sz="700" b="0" i="0" u="none" strike="noStrike" kern="1200" cap="none" spc="0" normalizeH="0" baseline="0" noProof="0" dirty="0" err="1">
                <a:ln>
                  <a:noFill/>
                </a:ln>
                <a:solidFill>
                  <a:srgbClr val="54565B"/>
                </a:solidFill>
                <a:effectLst/>
                <a:uLnTx/>
                <a:uFillTx/>
                <a:latin typeface="Arial" panose="020B0604020202020204" pitchFamily="34" charset="0"/>
                <a:ea typeface="+mn-ea"/>
                <a:cs typeface="Arial" panose="020B0604020202020204" pitchFamily="34" charset="0"/>
              </a:rPr>
              <a:t>Tolaney</a:t>
            </a:r>
            <a:r>
              <a:rPr kumimoji="0" lang="en-US" sz="7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 S, et al. Final overall survival (OS) analysis from the phase 3 TROPiCS-02 study of </a:t>
            </a:r>
            <a:r>
              <a:rPr kumimoji="0" lang="en-US" sz="700" b="0" i="0" u="none" strike="noStrike" kern="1200" cap="none" spc="0" normalizeH="0" baseline="0" noProof="0" dirty="0" err="1">
                <a:ln>
                  <a:noFill/>
                </a:ln>
                <a:solidFill>
                  <a:srgbClr val="54565B"/>
                </a:solidFill>
                <a:effectLst/>
                <a:uLnTx/>
                <a:uFillTx/>
                <a:latin typeface="Arial" panose="020B0604020202020204" pitchFamily="34" charset="0"/>
                <a:ea typeface="+mn-ea"/>
                <a:cs typeface="Arial" panose="020B0604020202020204" pitchFamily="34" charset="0"/>
              </a:rPr>
              <a:t>sacituzumab</a:t>
            </a:r>
            <a:r>
              <a:rPr kumimoji="0" lang="en-US" sz="7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 </a:t>
            </a:r>
            <a:r>
              <a:rPr kumimoji="0" lang="en-US" sz="700" b="0" i="0" u="none" strike="noStrike" kern="1200" cap="none" spc="0" normalizeH="0" baseline="0" noProof="0" dirty="0" err="1">
                <a:ln>
                  <a:noFill/>
                </a:ln>
                <a:solidFill>
                  <a:srgbClr val="54565B"/>
                </a:solidFill>
                <a:effectLst/>
                <a:uLnTx/>
                <a:uFillTx/>
                <a:latin typeface="Arial" panose="020B0604020202020204" pitchFamily="34" charset="0"/>
                <a:ea typeface="+mn-ea"/>
                <a:cs typeface="Arial" panose="020B0604020202020204" pitchFamily="34" charset="0"/>
              </a:rPr>
              <a:t>govitecan</a:t>
            </a:r>
            <a:r>
              <a:rPr kumimoji="0" lang="en-US" sz="7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 (SG) in patients (pts) with hormone receptor–positive/HER2-negative (HR+/HER2–) metastatic breast cancer (</a:t>
            </a:r>
            <a:r>
              <a:rPr kumimoji="0" lang="en-US" sz="700" b="0" i="0" u="none" strike="noStrike" kern="1200" cap="none" spc="0" normalizeH="0" baseline="0" noProof="0" dirty="0" err="1">
                <a:ln>
                  <a:noFill/>
                </a:ln>
                <a:solidFill>
                  <a:srgbClr val="54565B"/>
                </a:solidFill>
                <a:effectLst/>
                <a:uLnTx/>
                <a:uFillTx/>
                <a:latin typeface="Arial" panose="020B0604020202020204" pitchFamily="34" charset="0"/>
                <a:ea typeface="+mn-ea"/>
                <a:cs typeface="Arial" panose="020B0604020202020204" pitchFamily="34" charset="0"/>
              </a:rPr>
              <a:t>mBC</a:t>
            </a:r>
            <a:r>
              <a:rPr kumimoji="0" lang="en-US" sz="7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 Presented at ASCO 2023 Abstract #1003.</a:t>
            </a:r>
          </a:p>
        </p:txBody>
      </p:sp>
    </p:spTree>
    <p:extLst>
      <p:ext uri="{BB962C8B-B14F-4D97-AF65-F5344CB8AC3E}">
        <p14:creationId xmlns:p14="http://schemas.microsoft.com/office/powerpoint/2010/main" val="325431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BE775A0-A71D-383C-9CAD-B01430C18369}"/>
              </a:ext>
            </a:extLst>
          </p:cNvPr>
          <p:cNvSpPr/>
          <p:nvPr/>
        </p:nvSpPr>
        <p:spPr>
          <a:xfrm>
            <a:off x="0" y="5039776"/>
            <a:ext cx="12192000" cy="84887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0412E98B-2E87-EBFD-1325-79137AF846BD}"/>
              </a:ext>
            </a:extLst>
          </p:cNvPr>
          <p:cNvSpPr/>
          <p:nvPr/>
        </p:nvSpPr>
        <p:spPr>
          <a:xfrm>
            <a:off x="8160812" y="969354"/>
            <a:ext cx="3290055" cy="730862"/>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SAFETY </a:t>
            </a:r>
          </a:p>
        </p:txBody>
      </p:sp>
      <p:sp>
        <p:nvSpPr>
          <p:cNvPr id="33" name="Rectangle 32">
            <a:extLst>
              <a:ext uri="{FF2B5EF4-FFF2-40B4-BE49-F238E27FC236}">
                <a16:creationId xmlns:a16="http://schemas.microsoft.com/office/drawing/2014/main" id="{46FB3F7D-BFD4-7ECE-BA48-6E9E05721CB3}"/>
              </a:ext>
            </a:extLst>
          </p:cNvPr>
          <p:cNvSpPr/>
          <p:nvPr/>
        </p:nvSpPr>
        <p:spPr>
          <a:xfrm>
            <a:off x="4799138" y="995006"/>
            <a:ext cx="3290055" cy="730862"/>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EFFICACY DATA</a:t>
            </a:r>
            <a:r>
              <a:rPr kumimoji="0" lang="en-US" sz="1800" b="0" i="0" u="none" strike="noStrike" kern="1200" cap="none" spc="0" normalizeH="0" baseline="30000" noProof="0" dirty="0">
                <a:ln>
                  <a:noFill/>
                </a:ln>
                <a:solidFill>
                  <a:srgbClr val="FFFFFF"/>
                </a:solidFill>
                <a:effectLst/>
                <a:uLnTx/>
                <a:uFillTx/>
                <a:latin typeface="Arial" panose="020B0604020202020204"/>
                <a:ea typeface="+mn-ea"/>
                <a:cs typeface="+mn-cs"/>
              </a:rPr>
              <a:t>4</a:t>
            </a:r>
          </a:p>
        </p:txBody>
      </p:sp>
      <p:sp>
        <p:nvSpPr>
          <p:cNvPr id="32" name="Rectangle 31">
            <a:extLst>
              <a:ext uri="{FF2B5EF4-FFF2-40B4-BE49-F238E27FC236}">
                <a16:creationId xmlns:a16="http://schemas.microsoft.com/office/drawing/2014/main" id="{8C43F9AF-2E3E-6BF1-EA9B-30E50757CCA8}"/>
              </a:ext>
            </a:extLst>
          </p:cNvPr>
          <p:cNvSpPr/>
          <p:nvPr/>
        </p:nvSpPr>
        <p:spPr>
          <a:xfrm>
            <a:off x="1441131" y="980761"/>
            <a:ext cx="3290055" cy="730862"/>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INDICATION</a:t>
            </a:r>
            <a:endParaRPr kumimoji="0" lang="en-US" sz="1800" b="0" i="0" u="none" strike="noStrike" kern="1200" cap="none" spc="0" normalizeH="0" baseline="30000" noProof="0" dirty="0">
              <a:ln>
                <a:noFill/>
              </a:ln>
              <a:solidFill>
                <a:srgbClr val="FFFFFF"/>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B8262EAA-1675-BB8D-7D6E-BF1711EFF3F8}"/>
              </a:ext>
            </a:extLst>
          </p:cNvPr>
          <p:cNvSpPr/>
          <p:nvPr/>
        </p:nvSpPr>
        <p:spPr>
          <a:xfrm>
            <a:off x="8159219" y="1679041"/>
            <a:ext cx="3290055" cy="3208965"/>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C304E90F-BDDA-B685-9999-53E96210868C}"/>
              </a:ext>
            </a:extLst>
          </p:cNvPr>
          <p:cNvSpPr/>
          <p:nvPr/>
        </p:nvSpPr>
        <p:spPr>
          <a:xfrm>
            <a:off x="4814465" y="1699852"/>
            <a:ext cx="3290055" cy="3208965"/>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58595B"/>
                </a:solidFill>
                <a:effectLst/>
                <a:uLnTx/>
                <a:uFillTx/>
                <a:latin typeface="Arial" panose="020B0604020202020204"/>
                <a:ea typeface="+mn-ea"/>
                <a:cs typeface="+mn-cs"/>
              </a:rPr>
              <a:t>Median OS was 3.2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58595B"/>
                </a:solidFill>
                <a:effectLst/>
                <a:uLnTx/>
                <a:uFillTx/>
                <a:latin typeface="Arial" panose="020B0604020202020204"/>
                <a:ea typeface="+mn-ea"/>
                <a:cs typeface="+mn-cs"/>
              </a:rPr>
              <a:t>longer with TRODELVY</a:t>
            </a:r>
          </a:p>
        </p:txBody>
      </p:sp>
      <p:sp>
        <p:nvSpPr>
          <p:cNvPr id="27" name="Rectangle 26">
            <a:extLst>
              <a:ext uri="{FF2B5EF4-FFF2-40B4-BE49-F238E27FC236}">
                <a16:creationId xmlns:a16="http://schemas.microsoft.com/office/drawing/2014/main" id="{A8D54C4F-892C-A702-1EEB-4D06C97BBB2C}"/>
              </a:ext>
            </a:extLst>
          </p:cNvPr>
          <p:cNvSpPr/>
          <p:nvPr/>
        </p:nvSpPr>
        <p:spPr>
          <a:xfrm>
            <a:off x="1441131" y="1699853"/>
            <a:ext cx="3290055" cy="3208965"/>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4"/>
          <p:cNvSpPr>
            <a:spLocks noGrp="1"/>
          </p:cNvSpPr>
          <p:nvPr>
            <p:ph type="title" idx="4294967295"/>
          </p:nvPr>
        </p:nvSpPr>
        <p:spPr>
          <a:xfrm>
            <a:off x="0" y="-1737"/>
            <a:ext cx="11469562" cy="884878"/>
          </a:xfrm>
        </p:spPr>
        <p:txBody>
          <a:bodyPr anchor="ctr"/>
          <a:lstStyle/>
          <a:p>
            <a:r>
              <a:rPr lang="en-GB" sz="2800" dirty="0">
                <a:latin typeface="+mn-lt"/>
              </a:rPr>
              <a:t>Summary of Trodelvy data in HR+/HER2− </a:t>
            </a:r>
            <a:r>
              <a:rPr lang="en-GB" sz="2800" dirty="0" err="1">
                <a:latin typeface="+mn-lt"/>
              </a:rPr>
              <a:t>mBC</a:t>
            </a:r>
            <a:endParaRPr lang="en-GB" sz="2800" dirty="0">
              <a:latin typeface="+mn-lt"/>
            </a:endParaRPr>
          </a:p>
        </p:txBody>
      </p:sp>
      <p:sp>
        <p:nvSpPr>
          <p:cNvPr id="2" name="Slide Number Placeholder 1">
            <a:extLst>
              <a:ext uri="{FF2B5EF4-FFF2-40B4-BE49-F238E27FC236}">
                <a16:creationId xmlns:a16="http://schemas.microsoft.com/office/drawing/2014/main" id="{5FE4A290-535E-FC5A-F765-D628014F4067}"/>
              </a:ext>
            </a:extLst>
          </p:cNvPr>
          <p:cNvSpPr>
            <a:spLocks noGrp="1"/>
          </p:cNvSpPr>
          <p:nvPr>
            <p:ph type="sldNum" sz="quarter" idx="11"/>
          </p:nvPr>
        </p:nvSpPr>
        <p:spPr>
          <a:xfrm>
            <a:off x="11430000" y="6557749"/>
            <a:ext cx="518160" cy="123111"/>
          </a:xfrm>
          <a:prstGeom prst="rect">
            <a:avLst/>
          </a:prstGeom>
        </p:spPr>
        <p:txBody>
          <a:bodyPr wrap="square" lIns="0" tIns="0" rIns="0" bIns="0">
            <a:spAutoFit/>
          </a:bodyPr>
          <a:lstStyle>
            <a:defPPr>
              <a:defRPr kern="0"/>
            </a:defPPr>
            <a:lvl1pPr algn="r">
              <a:defRPr sz="800">
                <a:solidFill>
                  <a:schemeClr val="accent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srgbClr val="20366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800" b="0" i="0" u="none" strike="noStrike" kern="0" cap="none" spc="0" normalizeH="0" baseline="0" noProof="0">
              <a:ln>
                <a:noFill/>
              </a:ln>
              <a:solidFill>
                <a:srgbClr val="00BF6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DCA0CB52-0FB6-9122-06C6-CD02A435469F}"/>
              </a:ext>
            </a:extLst>
          </p:cNvPr>
          <p:cNvSpPr txBox="1"/>
          <p:nvPr/>
        </p:nvSpPr>
        <p:spPr>
          <a:xfrm>
            <a:off x="5041482" y="1823822"/>
            <a:ext cx="2844800" cy="252796"/>
          </a:xfrm>
          <a:prstGeom prst="rect">
            <a:avLst/>
          </a:prstGeom>
          <a:no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203661"/>
                </a:solidFill>
                <a:effectLst/>
                <a:uLnTx/>
                <a:uFillTx/>
                <a:latin typeface="Arial" panose="020B0604020202020204"/>
                <a:ea typeface="+mn-ea"/>
                <a:cs typeface="+mn-cs"/>
              </a:rPr>
              <a:t>Median OS</a:t>
            </a:r>
          </a:p>
        </p:txBody>
      </p:sp>
      <p:sp>
        <p:nvSpPr>
          <p:cNvPr id="13" name="TextBox 12">
            <a:extLst>
              <a:ext uri="{FF2B5EF4-FFF2-40B4-BE49-F238E27FC236}">
                <a16:creationId xmlns:a16="http://schemas.microsoft.com/office/drawing/2014/main" id="{512D9450-C5DA-AA32-81D2-774C64679595}"/>
              </a:ext>
            </a:extLst>
          </p:cNvPr>
          <p:cNvSpPr txBox="1"/>
          <p:nvPr/>
        </p:nvSpPr>
        <p:spPr>
          <a:xfrm>
            <a:off x="8117153" y="2341828"/>
            <a:ext cx="3256376" cy="307777"/>
          </a:xfrm>
          <a:prstGeom prst="rect">
            <a:avLst/>
          </a:prstGeom>
          <a:no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8DC1C5">
                    <a:lumMod val="50000"/>
                  </a:srgbClr>
                </a:solidFill>
                <a:effectLst/>
                <a:uLnTx/>
                <a:uFillTx/>
                <a:latin typeface="Arial" panose="020B0604020202020204"/>
                <a:ea typeface="+mn-ea"/>
                <a:cs typeface="+mn-cs"/>
              </a:rPr>
              <a:t>Familiar &amp; Manageable</a:t>
            </a:r>
          </a:p>
        </p:txBody>
      </p:sp>
      <p:sp>
        <p:nvSpPr>
          <p:cNvPr id="14" name="TextBox 13">
            <a:extLst>
              <a:ext uri="{FF2B5EF4-FFF2-40B4-BE49-F238E27FC236}">
                <a16:creationId xmlns:a16="http://schemas.microsoft.com/office/drawing/2014/main" id="{E752DF08-AF32-C5C6-C902-9508E26305D0}"/>
              </a:ext>
            </a:extLst>
          </p:cNvPr>
          <p:cNvSpPr txBox="1"/>
          <p:nvPr/>
        </p:nvSpPr>
        <p:spPr>
          <a:xfrm>
            <a:off x="1663758" y="2030055"/>
            <a:ext cx="2844800" cy="615553"/>
          </a:xfrm>
          <a:prstGeom prst="rect">
            <a:avLst/>
          </a:prstGeom>
          <a:no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8DC1C5">
                    <a:lumMod val="50000"/>
                  </a:srgbClr>
                </a:solidFill>
                <a:effectLst/>
                <a:uLnTx/>
                <a:uFillTx/>
                <a:latin typeface="Arial" panose="020B0604020202020204"/>
                <a:ea typeface="+mn-ea"/>
                <a:cs typeface="+mn-cs"/>
              </a:rPr>
              <a:t>PRETREATED </a:t>
            </a:r>
            <a:br>
              <a:rPr kumimoji="0" lang="en-GB" sz="2000" b="1" i="0" u="none" strike="noStrike" kern="0" cap="none" spc="0" normalizeH="0" baseline="0" noProof="0" dirty="0">
                <a:ln>
                  <a:noFill/>
                </a:ln>
                <a:solidFill>
                  <a:srgbClr val="8DC1C5">
                    <a:lumMod val="50000"/>
                  </a:srgbClr>
                </a:solidFill>
                <a:effectLst/>
                <a:uLnTx/>
                <a:uFillTx/>
                <a:latin typeface="Arial" panose="020B0604020202020204"/>
                <a:ea typeface="+mn-ea"/>
                <a:cs typeface="+mn-cs"/>
              </a:rPr>
            </a:br>
            <a:r>
              <a:rPr kumimoji="0" lang="en-GB" sz="2000" b="1" i="0" u="none" strike="noStrike" kern="0" cap="none" spc="0" normalizeH="0" baseline="0" noProof="0" dirty="0">
                <a:ln>
                  <a:noFill/>
                </a:ln>
                <a:solidFill>
                  <a:srgbClr val="8DC1C5">
                    <a:lumMod val="50000"/>
                  </a:srgbClr>
                </a:solidFill>
                <a:effectLst/>
                <a:uLnTx/>
                <a:uFillTx/>
                <a:latin typeface="Arial" panose="020B0604020202020204"/>
                <a:ea typeface="+mn-ea"/>
                <a:cs typeface="+mn-cs"/>
              </a:rPr>
              <a:t>HR+/HER2− mBC</a:t>
            </a:r>
            <a:r>
              <a:rPr kumimoji="0" lang="en-GB" sz="2000" b="1" i="0" u="none" strike="noStrike" kern="0" cap="none" spc="0" normalizeH="0" baseline="30000" noProof="0" dirty="0">
                <a:ln>
                  <a:noFill/>
                </a:ln>
                <a:solidFill>
                  <a:srgbClr val="8DC1C5">
                    <a:lumMod val="50000"/>
                  </a:srgbClr>
                </a:solidFill>
                <a:effectLst/>
                <a:uLnTx/>
                <a:uFillTx/>
                <a:latin typeface="Arial" panose="020B0604020202020204"/>
                <a:ea typeface="+mn-ea"/>
                <a:cs typeface="+mn-cs"/>
              </a:rPr>
              <a:t>1</a:t>
            </a:r>
          </a:p>
        </p:txBody>
      </p:sp>
      <p:sp>
        <p:nvSpPr>
          <p:cNvPr id="15" name="TextBox 14">
            <a:extLst>
              <a:ext uri="{FF2B5EF4-FFF2-40B4-BE49-F238E27FC236}">
                <a16:creationId xmlns:a16="http://schemas.microsoft.com/office/drawing/2014/main" id="{AC4A47E1-BF4D-45FC-9CF8-FC5FC75658F6}"/>
              </a:ext>
            </a:extLst>
          </p:cNvPr>
          <p:cNvSpPr txBox="1"/>
          <p:nvPr/>
        </p:nvSpPr>
        <p:spPr>
          <a:xfrm>
            <a:off x="5219080" y="2153976"/>
            <a:ext cx="2295920" cy="307777"/>
          </a:xfrm>
          <a:prstGeom prst="rect">
            <a:avLst/>
          </a:prstGeom>
          <a:no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8DC1C5">
                    <a:lumMod val="50000"/>
                  </a:srgbClr>
                </a:solidFill>
                <a:effectLst/>
                <a:uLnTx/>
                <a:uFillTx/>
                <a:latin typeface="Arial" panose="020B0604020202020204"/>
                <a:ea typeface="+mn-ea"/>
                <a:cs typeface="+mn-cs"/>
              </a:rPr>
              <a:t>14.4 month</a:t>
            </a:r>
          </a:p>
        </p:txBody>
      </p:sp>
      <p:sp>
        <p:nvSpPr>
          <p:cNvPr id="16" name="TextBox 15">
            <a:extLst>
              <a:ext uri="{FF2B5EF4-FFF2-40B4-BE49-F238E27FC236}">
                <a16:creationId xmlns:a16="http://schemas.microsoft.com/office/drawing/2014/main" id="{073864B2-8CD2-2F56-A819-8B7FBC099E4E}"/>
              </a:ext>
            </a:extLst>
          </p:cNvPr>
          <p:cNvSpPr txBox="1"/>
          <p:nvPr/>
        </p:nvSpPr>
        <p:spPr>
          <a:xfrm>
            <a:off x="8353566" y="2656305"/>
            <a:ext cx="2844800" cy="307777"/>
          </a:xfrm>
          <a:prstGeom prst="rect">
            <a:avLst/>
          </a:prstGeom>
          <a:no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8DC1C5">
                    <a:lumMod val="50000"/>
                  </a:srgbClr>
                </a:solidFill>
                <a:effectLst/>
                <a:uLnTx/>
                <a:uFillTx/>
                <a:latin typeface="Arial" panose="020B0604020202020204"/>
                <a:ea typeface="+mn-ea"/>
                <a:cs typeface="+mn-cs"/>
              </a:rPr>
              <a:t>SAFETY PROFILE</a:t>
            </a:r>
            <a:r>
              <a:rPr kumimoji="0" lang="en-GB" sz="2000" b="1" i="0" u="none" strike="noStrike" kern="0" cap="none" spc="0" normalizeH="0" baseline="30000" noProof="0" dirty="0">
                <a:ln>
                  <a:noFill/>
                </a:ln>
                <a:solidFill>
                  <a:srgbClr val="8DC1C5">
                    <a:lumMod val="50000"/>
                  </a:srgbClr>
                </a:solidFill>
                <a:effectLst/>
                <a:uLnTx/>
                <a:uFillTx/>
                <a:latin typeface="Arial" panose="020B0604020202020204"/>
                <a:ea typeface="+mn-ea"/>
                <a:cs typeface="+mn-cs"/>
              </a:rPr>
              <a:t> 1,4</a:t>
            </a:r>
          </a:p>
        </p:txBody>
      </p:sp>
      <p:sp>
        <p:nvSpPr>
          <p:cNvPr id="17" name="TextBox 16">
            <a:extLst>
              <a:ext uri="{FF2B5EF4-FFF2-40B4-BE49-F238E27FC236}">
                <a16:creationId xmlns:a16="http://schemas.microsoft.com/office/drawing/2014/main" id="{20C26D4A-AA62-0CDA-1731-BA6C9E460907}"/>
              </a:ext>
            </a:extLst>
          </p:cNvPr>
          <p:cNvSpPr txBox="1"/>
          <p:nvPr/>
        </p:nvSpPr>
        <p:spPr>
          <a:xfrm>
            <a:off x="1471252" y="4212259"/>
            <a:ext cx="3158308" cy="646331"/>
          </a:xfrm>
          <a:prstGeom prst="rect">
            <a:avLst/>
          </a:prstGeom>
          <a:no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8DC1C5">
                    <a:lumMod val="50000"/>
                  </a:srgbClr>
                </a:solidFill>
                <a:effectLst/>
                <a:uLnTx/>
                <a:uFillTx/>
                <a:latin typeface="Arial" panose="020B0604020202020204"/>
                <a:ea typeface="+mn-ea"/>
                <a:cs typeface="+mn-cs"/>
              </a:rPr>
              <a:t>considered as preferred treatment as indicated in the NCCN and ESMO guidelines</a:t>
            </a:r>
            <a:r>
              <a:rPr kumimoji="0" lang="en-US" sz="1400" b="1" i="0" u="none" strike="noStrike" kern="0" cap="none" spc="0" normalizeH="0" baseline="30000" noProof="0" dirty="0">
                <a:ln>
                  <a:noFill/>
                </a:ln>
                <a:solidFill>
                  <a:srgbClr val="8DC1C5">
                    <a:lumMod val="50000"/>
                  </a:srgbClr>
                </a:solidFill>
                <a:effectLst/>
                <a:uLnTx/>
                <a:uFillTx/>
                <a:latin typeface="Arial" panose="020B0604020202020204"/>
                <a:ea typeface="+mn-ea"/>
                <a:cs typeface="+mn-cs"/>
              </a:rPr>
              <a:t>2,3</a:t>
            </a:r>
            <a:endParaRPr kumimoji="0" lang="en-GB" sz="1400" b="1" i="0" u="none" strike="noStrike" kern="0" cap="none" spc="0" normalizeH="0" baseline="30000" noProof="0" dirty="0">
              <a:ln>
                <a:noFill/>
              </a:ln>
              <a:solidFill>
                <a:srgbClr val="8DC1C5">
                  <a:lumMod val="50000"/>
                </a:srgbClr>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D982646C-3AA4-E4FD-BA55-0982F80CAF05}"/>
              </a:ext>
            </a:extLst>
          </p:cNvPr>
          <p:cNvSpPr txBox="1"/>
          <p:nvPr/>
        </p:nvSpPr>
        <p:spPr>
          <a:xfrm>
            <a:off x="4812873" y="2576296"/>
            <a:ext cx="3180775" cy="436273"/>
          </a:xfrm>
          <a:prstGeom prst="rect">
            <a:avLst/>
          </a:prstGeom>
          <a:noFill/>
        </p:spPr>
        <p:txBody>
          <a:bodyPr wrap="square" t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58595B"/>
                </a:solidFill>
                <a:effectLst/>
                <a:uLnTx/>
                <a:uFillTx/>
                <a:latin typeface="Arial" panose="020B0604020202020204"/>
                <a:ea typeface="+mn-ea"/>
                <a:cs typeface="+mn-cs"/>
              </a:rPr>
              <a:t>with TRODELVY </a:t>
            </a:r>
            <a:br>
              <a:rPr kumimoji="0" lang="en-GB" sz="1050" b="0" i="0" u="none" strike="noStrike" kern="0" cap="none" spc="0" normalizeH="0" baseline="0" noProof="0" dirty="0">
                <a:ln>
                  <a:noFill/>
                </a:ln>
                <a:solidFill>
                  <a:srgbClr val="58595B"/>
                </a:solidFill>
                <a:effectLst/>
                <a:uLnTx/>
                <a:uFillTx/>
                <a:latin typeface="Arial" panose="020B0604020202020204"/>
                <a:ea typeface="+mn-ea"/>
                <a:cs typeface="+mn-cs"/>
              </a:rPr>
            </a:br>
            <a:r>
              <a:rPr kumimoji="0" lang="en-GB" sz="1050" b="0" i="0" u="none" strike="noStrike" kern="0" cap="none" spc="0" normalizeH="0" baseline="0" noProof="0" dirty="0">
                <a:ln>
                  <a:noFill/>
                </a:ln>
                <a:solidFill>
                  <a:srgbClr val="58595B"/>
                </a:solidFill>
                <a:effectLst/>
                <a:uLnTx/>
                <a:uFillTx/>
                <a:latin typeface="Arial" panose="020B0604020202020204"/>
                <a:ea typeface="+mn-ea"/>
                <a:cs typeface="+mn-cs"/>
              </a:rPr>
              <a:t>vs 11.2 months with chemotherapy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58595B"/>
                </a:solidFill>
                <a:effectLst/>
                <a:uLnTx/>
                <a:uFillTx/>
                <a:latin typeface="Arial" panose="020B0604020202020204"/>
                <a:ea typeface="+mn-ea"/>
                <a:cs typeface="+mn-cs"/>
              </a:rPr>
              <a:t>HR: 0.79 (95% CI: 0.67–0.96); </a:t>
            </a:r>
            <a:r>
              <a:rPr kumimoji="0" lang="en-GB" sz="1050" b="0" i="1" u="none" strike="noStrike" kern="0" cap="none" spc="0" normalizeH="0" baseline="0" noProof="0" dirty="0">
                <a:ln>
                  <a:noFill/>
                </a:ln>
                <a:solidFill>
                  <a:srgbClr val="58595B"/>
                </a:solidFill>
                <a:effectLst/>
                <a:uLnTx/>
                <a:uFillTx/>
                <a:latin typeface="Arial" panose="020B0604020202020204"/>
                <a:ea typeface="+mn-ea"/>
                <a:cs typeface="+mn-cs"/>
              </a:rPr>
              <a:t>P</a:t>
            </a:r>
            <a:r>
              <a:rPr kumimoji="0" lang="en-GB" sz="1050" b="0" i="0" u="none" strike="noStrike" kern="0" cap="none" spc="0" normalizeH="0" baseline="0" noProof="0" dirty="0">
                <a:ln>
                  <a:noFill/>
                </a:ln>
                <a:solidFill>
                  <a:srgbClr val="58595B"/>
                </a:solidFill>
                <a:effectLst/>
                <a:uLnTx/>
                <a:uFillTx/>
                <a:latin typeface="Arial" panose="020B0604020202020204"/>
                <a:ea typeface="+mn-ea"/>
                <a:cs typeface="+mn-cs"/>
              </a:rPr>
              <a:t>=.0200</a:t>
            </a:r>
            <a:endParaRPr kumimoji="0" lang="en-GB" sz="1050" b="0" i="0" u="none" strike="noStrike" kern="0" cap="none" spc="0" normalizeH="0" baseline="30000" noProof="0" dirty="0">
              <a:ln>
                <a:noFill/>
              </a:ln>
              <a:solidFill>
                <a:srgbClr val="58595B"/>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3B587F5D-1488-848E-E54D-4C8D9721478E}"/>
              </a:ext>
            </a:extLst>
          </p:cNvPr>
          <p:cNvSpPr txBox="1"/>
          <p:nvPr/>
        </p:nvSpPr>
        <p:spPr>
          <a:xfrm>
            <a:off x="8371966" y="3050342"/>
            <a:ext cx="2808000" cy="369332"/>
          </a:xfrm>
          <a:prstGeom prst="rect">
            <a:avLst/>
          </a:prstGeom>
          <a:no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58595B"/>
                </a:solidFill>
                <a:effectLst/>
                <a:uLnTx/>
                <a:uFillTx/>
                <a:latin typeface="Arial" panose="020B0604020202020204"/>
                <a:ea typeface="+mn-ea"/>
                <a:cs typeface="+mn-cs"/>
              </a:rPr>
              <a:t>6% of patients on TRODELVY discontinued due to adverse events</a:t>
            </a:r>
            <a:endParaRPr kumimoji="0" lang="en-GB" sz="600" b="0" i="0" u="none" strike="noStrike" kern="0" cap="none" spc="0" normalizeH="0" baseline="0" noProof="0" dirty="0">
              <a:ln>
                <a:noFill/>
              </a:ln>
              <a:solidFill>
                <a:srgbClr val="58595B"/>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FE077532-939E-474F-A3B0-40D81C82C1D7}"/>
              </a:ext>
            </a:extLst>
          </p:cNvPr>
          <p:cNvSpPr txBox="1"/>
          <p:nvPr/>
        </p:nvSpPr>
        <p:spPr>
          <a:xfrm>
            <a:off x="5217557" y="3725855"/>
            <a:ext cx="252436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203661"/>
                </a:solidFill>
                <a:effectLst/>
                <a:uLnTx/>
                <a:uFillTx/>
                <a:latin typeface="Arial" panose="020B0604020202020204"/>
                <a:ea typeface="+mn-ea"/>
                <a:cs typeface="+mn-cs"/>
              </a:rPr>
              <a:t>OS rate at 12 Months</a:t>
            </a:r>
            <a:endParaRPr kumimoji="0" lang="en-US" sz="1600" b="1" i="0" u="none" strike="noStrike" kern="0" cap="none" spc="0" normalizeH="0" baseline="0" noProof="0" dirty="0">
              <a:ln>
                <a:noFill/>
              </a:ln>
              <a:solidFill>
                <a:srgbClr val="203661"/>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7B726B6F-BCC6-4875-8990-F71405B9F7BB}"/>
              </a:ext>
            </a:extLst>
          </p:cNvPr>
          <p:cNvSpPr txBox="1"/>
          <p:nvPr/>
        </p:nvSpPr>
        <p:spPr>
          <a:xfrm>
            <a:off x="4814465" y="3965335"/>
            <a:ext cx="3105150" cy="4719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DC1C5">
                    <a:lumMod val="50000"/>
                  </a:srgbClr>
                </a:solidFill>
                <a:effectLst/>
                <a:uLnTx/>
                <a:uFillTx/>
                <a:latin typeface="Arial" panose="020B0604020202020204"/>
                <a:ea typeface="+mn-ea"/>
                <a:cs typeface="+mn-cs"/>
              </a:rPr>
              <a:t>61% with TRODELVY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30000" noProof="0" dirty="0">
              <a:ln>
                <a:noFill/>
              </a:ln>
              <a:solidFill>
                <a:srgbClr val="58595B"/>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E5F0DF6F-C908-49BA-E124-41066C00D659}"/>
              </a:ext>
            </a:extLst>
          </p:cNvPr>
          <p:cNvSpPr txBox="1"/>
          <p:nvPr/>
        </p:nvSpPr>
        <p:spPr>
          <a:xfrm>
            <a:off x="6264113" y="1483800"/>
            <a:ext cx="1923686"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In the </a:t>
            </a:r>
            <a:r>
              <a:rPr kumimoji="0" lang="en-US" sz="1100" b="0" i="0" u="none" strike="noStrike" kern="1200" cap="none" spc="0" normalizeH="0" baseline="0" noProof="0" dirty="0" err="1">
                <a:ln>
                  <a:noFill/>
                </a:ln>
                <a:solidFill>
                  <a:srgbClr val="FFFFFF"/>
                </a:solidFill>
                <a:effectLst/>
                <a:uLnTx/>
                <a:uFillTx/>
                <a:latin typeface="Arial" panose="020B0604020202020204"/>
                <a:ea typeface="+mn-ea"/>
                <a:cs typeface="+mn-cs"/>
              </a:rPr>
              <a:t>TROPiCS</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 02 trial</a:t>
            </a:r>
          </a:p>
        </p:txBody>
      </p:sp>
      <p:sp>
        <p:nvSpPr>
          <p:cNvPr id="4" name="TextBox 3">
            <a:extLst>
              <a:ext uri="{FF2B5EF4-FFF2-40B4-BE49-F238E27FC236}">
                <a16:creationId xmlns:a16="http://schemas.microsoft.com/office/drawing/2014/main" id="{4DF95635-5EBE-1802-4A58-EEB16DCE23AB}"/>
              </a:ext>
            </a:extLst>
          </p:cNvPr>
          <p:cNvSpPr txBox="1"/>
          <p:nvPr/>
        </p:nvSpPr>
        <p:spPr>
          <a:xfrm>
            <a:off x="1582912" y="1760817"/>
            <a:ext cx="2844800" cy="252796"/>
          </a:xfrm>
          <a:prstGeom prst="rect">
            <a:avLst/>
          </a:prstGeom>
          <a:no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203661"/>
                </a:solidFill>
                <a:effectLst/>
                <a:uLnTx/>
                <a:uFillTx/>
                <a:latin typeface="Arial" panose="020B0604020202020204"/>
                <a:ea typeface="+mn-ea"/>
                <a:cs typeface="+mn-cs"/>
              </a:rPr>
              <a:t>For use in:</a:t>
            </a:r>
          </a:p>
        </p:txBody>
      </p:sp>
      <p:sp>
        <p:nvSpPr>
          <p:cNvPr id="6" name="TextBox 5">
            <a:extLst>
              <a:ext uri="{FF2B5EF4-FFF2-40B4-BE49-F238E27FC236}">
                <a16:creationId xmlns:a16="http://schemas.microsoft.com/office/drawing/2014/main" id="{DA2F781B-227C-6B09-BA32-62D64C89CC76}"/>
              </a:ext>
            </a:extLst>
          </p:cNvPr>
          <p:cNvSpPr txBox="1"/>
          <p:nvPr/>
        </p:nvSpPr>
        <p:spPr>
          <a:xfrm>
            <a:off x="1909990" y="3137624"/>
            <a:ext cx="2537746" cy="892552"/>
          </a:xfrm>
          <a:prstGeom prst="rect">
            <a:avLst/>
          </a:prstGeom>
          <a:noFill/>
        </p:spPr>
        <p:txBody>
          <a:bodyPr wrap="square" tIns="0" bIns="0">
            <a:spAutoFit/>
          </a:bodyPr>
          <a:lstStyle/>
          <a:p>
            <a:pPr marL="171450" marR="0" lvl="0" indent="-171450" algn="l" defTabSz="914400" rtl="0" eaLnBrk="1" fontAlgn="auto" latinLnBrk="0" hangingPunct="1">
              <a:lnSpc>
                <a:spcPct val="100000"/>
              </a:lnSpc>
              <a:spcBef>
                <a:spcPts val="0"/>
              </a:spcBef>
              <a:spcAft>
                <a:spcPts val="600"/>
              </a:spcAft>
              <a:buClr>
                <a:srgbClr val="3C587F"/>
              </a:buClr>
              <a:buSzPct val="125000"/>
              <a:buFont typeface="Wingdings" panose="05000000000000000000" pitchFamily="2" charset="2"/>
              <a:buChar char="Ø"/>
              <a:tabLst/>
              <a:defRPr/>
            </a:pPr>
            <a:r>
              <a:rPr kumimoji="0" lang="en-GB" sz="1200" b="0" i="0" u="none" strike="noStrike" kern="0" cap="none" spc="0" normalizeH="0" baseline="0" noProof="0" dirty="0">
                <a:ln>
                  <a:noFill/>
                </a:ln>
                <a:solidFill>
                  <a:srgbClr val="58595B"/>
                </a:solidFill>
                <a:effectLst/>
                <a:uLnTx/>
                <a:uFillTx/>
                <a:latin typeface="Arial" panose="020B0604020202020204"/>
                <a:ea typeface="+mn-ea"/>
                <a:cs typeface="+mn-cs"/>
              </a:rPr>
              <a:t>IHC Status 0, 1+, or 2+/ISH−</a:t>
            </a:r>
          </a:p>
          <a:p>
            <a:pPr marL="171450" marR="0" lvl="0" indent="-171450" algn="l" defTabSz="914400" rtl="0" eaLnBrk="1" fontAlgn="auto" latinLnBrk="0" hangingPunct="1">
              <a:lnSpc>
                <a:spcPct val="100000"/>
              </a:lnSpc>
              <a:spcBef>
                <a:spcPts val="0"/>
              </a:spcBef>
              <a:spcAft>
                <a:spcPts val="600"/>
              </a:spcAft>
              <a:buClr>
                <a:srgbClr val="3C587F"/>
              </a:buClr>
              <a:buSzPct val="125000"/>
              <a:buFont typeface="Wingdings" panose="05000000000000000000" pitchFamily="2" charset="2"/>
              <a:buChar char="Ø"/>
              <a:tabLst/>
              <a:defRPr/>
            </a:pPr>
            <a:r>
              <a:rPr kumimoji="0" lang="en-GB" sz="1200" b="0" i="0" u="none" strike="noStrike" kern="0" cap="none" spc="0" normalizeH="0" baseline="0" noProof="0" dirty="0">
                <a:ln>
                  <a:noFill/>
                </a:ln>
                <a:solidFill>
                  <a:srgbClr val="58595B"/>
                </a:solidFill>
                <a:effectLst/>
                <a:uLnTx/>
                <a:uFillTx/>
                <a:latin typeface="Arial" panose="020B0604020202020204"/>
                <a:ea typeface="+mn-ea"/>
                <a:cs typeface="+mn-cs"/>
              </a:rPr>
              <a:t>Prior endocrine-based therapy</a:t>
            </a:r>
          </a:p>
          <a:p>
            <a:pPr marL="171450" marR="0" lvl="0" indent="-171450" algn="l" defTabSz="914400" rtl="0" eaLnBrk="1" fontAlgn="auto" latinLnBrk="0" hangingPunct="1">
              <a:lnSpc>
                <a:spcPct val="100000"/>
              </a:lnSpc>
              <a:spcBef>
                <a:spcPts val="0"/>
              </a:spcBef>
              <a:spcAft>
                <a:spcPts val="600"/>
              </a:spcAft>
              <a:buClr>
                <a:srgbClr val="3C587F"/>
              </a:buClr>
              <a:buSzPct val="125000"/>
              <a:buFont typeface="Wingdings" panose="05000000000000000000" pitchFamily="2" charset="2"/>
              <a:buChar char="Ø"/>
              <a:tabLst/>
              <a:defRPr/>
            </a:pPr>
            <a:r>
              <a:rPr kumimoji="0" lang="en-GB" sz="1200" b="0" i="0" u="none" strike="noStrike" kern="0" cap="none" spc="0" normalizeH="0" baseline="0" noProof="0" dirty="0">
                <a:ln>
                  <a:noFill/>
                </a:ln>
                <a:solidFill>
                  <a:srgbClr val="58595B"/>
                </a:solidFill>
                <a:effectLst/>
                <a:uLnTx/>
                <a:uFillTx/>
                <a:latin typeface="Arial" panose="020B0604020202020204"/>
                <a:ea typeface="+mn-ea"/>
                <a:cs typeface="+mn-cs"/>
              </a:rPr>
              <a:t>2 prior systemic therapies (metastatic setting)</a:t>
            </a:r>
          </a:p>
        </p:txBody>
      </p:sp>
      <p:sp>
        <p:nvSpPr>
          <p:cNvPr id="10" name="TextBox 9">
            <a:extLst>
              <a:ext uri="{FF2B5EF4-FFF2-40B4-BE49-F238E27FC236}">
                <a16:creationId xmlns:a16="http://schemas.microsoft.com/office/drawing/2014/main" id="{8146705A-7F9B-79CF-1027-856720CEB554}"/>
              </a:ext>
            </a:extLst>
          </p:cNvPr>
          <p:cNvSpPr txBox="1"/>
          <p:nvPr/>
        </p:nvSpPr>
        <p:spPr>
          <a:xfrm>
            <a:off x="1386575" y="2852233"/>
            <a:ext cx="407057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03661"/>
                </a:solidFill>
                <a:effectLst/>
                <a:uLnTx/>
                <a:uFillTx/>
                <a:latin typeface="Arial" panose="020B0604020202020204"/>
                <a:ea typeface="+mn-ea"/>
                <a:cs typeface="+mn-cs"/>
              </a:rPr>
              <a:t>Criteria for treatment with TRODELVY:</a:t>
            </a:r>
          </a:p>
        </p:txBody>
      </p:sp>
      <p:sp>
        <p:nvSpPr>
          <p:cNvPr id="20" name="TextBox 19">
            <a:extLst>
              <a:ext uri="{FF2B5EF4-FFF2-40B4-BE49-F238E27FC236}">
                <a16:creationId xmlns:a16="http://schemas.microsoft.com/office/drawing/2014/main" id="{57D5F857-EDC6-13FB-5E9C-AE30176C84B4}"/>
              </a:ext>
            </a:extLst>
          </p:cNvPr>
          <p:cNvSpPr txBox="1"/>
          <p:nvPr/>
        </p:nvSpPr>
        <p:spPr>
          <a:xfrm>
            <a:off x="9714537" y="1467389"/>
            <a:ext cx="1923686"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In the </a:t>
            </a:r>
            <a:r>
              <a:rPr kumimoji="0" lang="en-US" sz="1100" b="0" i="0" u="none" strike="noStrike" kern="1200" cap="none" spc="0" normalizeH="0" baseline="0" noProof="0" dirty="0" err="1">
                <a:ln>
                  <a:noFill/>
                </a:ln>
                <a:solidFill>
                  <a:srgbClr val="FFFFFF"/>
                </a:solidFill>
                <a:effectLst/>
                <a:uLnTx/>
                <a:uFillTx/>
                <a:latin typeface="Arial" panose="020B0604020202020204"/>
                <a:ea typeface="+mn-ea"/>
                <a:cs typeface="+mn-cs"/>
              </a:rPr>
              <a:t>TROPiCS</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 02 trial</a:t>
            </a:r>
          </a:p>
        </p:txBody>
      </p:sp>
      <p:sp>
        <p:nvSpPr>
          <p:cNvPr id="26" name="TextBox 25">
            <a:extLst>
              <a:ext uri="{FF2B5EF4-FFF2-40B4-BE49-F238E27FC236}">
                <a16:creationId xmlns:a16="http://schemas.microsoft.com/office/drawing/2014/main" id="{3C1D6F0D-4CE5-E21E-037C-9500DA676C1B}"/>
              </a:ext>
            </a:extLst>
          </p:cNvPr>
          <p:cNvSpPr txBox="1"/>
          <p:nvPr/>
        </p:nvSpPr>
        <p:spPr>
          <a:xfrm>
            <a:off x="4785742" y="4379899"/>
            <a:ext cx="3180775" cy="290849"/>
          </a:xfrm>
          <a:prstGeom prst="rect">
            <a:avLst/>
          </a:prstGeom>
          <a:noFill/>
        </p:spPr>
        <p:txBody>
          <a:bodyPr wrap="square" t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58595B"/>
                </a:solidFill>
                <a:effectLst/>
                <a:uLnTx/>
                <a:uFillTx/>
                <a:latin typeface="Arial" panose="020B0604020202020204"/>
                <a:ea typeface="+mn-ea"/>
                <a:cs typeface="+mn-cs"/>
              </a:rPr>
              <a:t>vs 47% with single-agent chemotherapy</a:t>
            </a:r>
            <a:br>
              <a:rPr kumimoji="0" lang="en-GB" sz="1050" b="0" i="0" u="none" strike="noStrike" kern="0" cap="none" spc="0" normalizeH="0" baseline="0" noProof="0" dirty="0">
                <a:ln>
                  <a:noFill/>
                </a:ln>
                <a:solidFill>
                  <a:srgbClr val="58595B"/>
                </a:solidFill>
                <a:effectLst/>
                <a:uLnTx/>
                <a:uFillTx/>
                <a:latin typeface="Arial" panose="020B0604020202020204"/>
                <a:ea typeface="+mn-ea"/>
                <a:cs typeface="+mn-cs"/>
              </a:rPr>
            </a:br>
            <a:endParaRPr kumimoji="0" lang="en-GB" sz="1050" b="0" i="0" u="none" strike="noStrike" kern="0" cap="none" spc="0" normalizeH="0" baseline="0" noProof="0" dirty="0">
              <a:ln>
                <a:noFill/>
              </a:ln>
              <a:solidFill>
                <a:srgbClr val="58595B"/>
              </a:solidFill>
              <a:effectLst/>
              <a:uLnTx/>
              <a:uFillTx/>
              <a:latin typeface="Arial" panose="020B0604020202020204"/>
              <a:ea typeface="+mn-ea"/>
              <a:cs typeface="+mn-cs"/>
            </a:endParaRPr>
          </a:p>
        </p:txBody>
      </p:sp>
      <p:sp>
        <p:nvSpPr>
          <p:cNvPr id="36" name="Text Placeholder 5">
            <a:extLst>
              <a:ext uri="{FF2B5EF4-FFF2-40B4-BE49-F238E27FC236}">
                <a16:creationId xmlns:a16="http://schemas.microsoft.com/office/drawing/2014/main" id="{15EF5701-37F8-F7DF-F874-2EE03B309442}"/>
              </a:ext>
            </a:extLst>
          </p:cNvPr>
          <p:cNvSpPr txBox="1">
            <a:spLocks/>
          </p:cNvSpPr>
          <p:nvPr/>
        </p:nvSpPr>
        <p:spPr>
          <a:xfrm>
            <a:off x="-332234" y="6317025"/>
            <a:ext cx="12524234" cy="783524"/>
          </a:xfrm>
          <a:prstGeom prst="rect">
            <a:avLst/>
          </a:prstGeom>
        </p:spPr>
        <p:txBody>
          <a:bodyPr lIns="457200" tIns="45720" rIns="91440" bIns="274320" anchor="b"/>
          <a:lstStyle>
            <a:lvl1pPr marL="0">
              <a:lnSpc>
                <a:spcPct val="90000"/>
              </a:lnSpc>
              <a:spcBef>
                <a:spcPts val="600"/>
              </a:spcBef>
              <a:defRPr sz="2200" b="1">
                <a:solidFill>
                  <a:schemeClr val="accent1"/>
                </a:solidFill>
                <a:latin typeface="+mn-lt"/>
                <a:ea typeface="+mn-ea"/>
                <a:cs typeface="+mn-cs"/>
              </a:defRPr>
            </a:lvl1pPr>
            <a:lvl2pPr marL="171450" indent="-171450">
              <a:lnSpc>
                <a:spcPct val="90000"/>
              </a:lnSpc>
              <a:spcBef>
                <a:spcPts val="600"/>
              </a:spcBef>
              <a:buClr>
                <a:schemeClr val="accent1"/>
              </a:buClr>
              <a:buFont typeface="Arial" panose="020B0604020202020204" pitchFamily="34" charset="0"/>
              <a:buChar char="•"/>
              <a:defRPr sz="1800">
                <a:solidFill>
                  <a:schemeClr val="tx2">
                    <a:lumMod val="50000"/>
                  </a:schemeClr>
                </a:solidFill>
                <a:latin typeface="+mn-lt"/>
                <a:ea typeface="+mn-ea"/>
                <a:cs typeface="+mn-cs"/>
              </a:defRPr>
            </a:lvl2pPr>
            <a:lvl3pPr marL="568325" indent="-165100">
              <a:lnSpc>
                <a:spcPct val="90000"/>
              </a:lnSpc>
              <a:spcBef>
                <a:spcPts val="600"/>
              </a:spcBef>
              <a:buClr>
                <a:schemeClr val="accent1"/>
              </a:buClr>
              <a:buFont typeface="Calibri" panose="020F0502020204030204" pitchFamily="34" charset="0"/>
              <a:buChar char="–"/>
              <a:defRPr sz="1600">
                <a:solidFill>
                  <a:schemeClr val="tx2">
                    <a:lumMod val="50000"/>
                  </a:schemeClr>
                </a:solidFill>
                <a:latin typeface="+mn-lt"/>
                <a:ea typeface="+mn-ea"/>
                <a:cs typeface="+mn-cs"/>
              </a:defRPr>
            </a:lvl3pPr>
            <a:lvl4pPr marL="914400" indent="-171450">
              <a:lnSpc>
                <a:spcPct val="90000"/>
              </a:lnSpc>
              <a:spcBef>
                <a:spcPts val="600"/>
              </a:spcBef>
              <a:buClr>
                <a:schemeClr val="accent1"/>
              </a:buClr>
              <a:buSzPct val="91000"/>
              <a:buFont typeface="Courier New" panose="02070309020205020404" pitchFamily="49" charset="0"/>
              <a:buChar char="o"/>
              <a:defRPr sz="1400">
                <a:solidFill>
                  <a:schemeClr val="tx2">
                    <a:lumMod val="50000"/>
                  </a:schemeClr>
                </a:solidFill>
                <a:latin typeface="+mn-lt"/>
                <a:ea typeface="+mn-ea"/>
                <a:cs typeface="+mn-cs"/>
              </a:defRPr>
            </a:lvl4pPr>
            <a:lvl5pPr marL="1127125" indent="-150813">
              <a:lnSpc>
                <a:spcPct val="90000"/>
              </a:lnSpc>
              <a:spcBef>
                <a:spcPts val="600"/>
              </a:spcBef>
              <a:buClr>
                <a:schemeClr val="accent1"/>
              </a:buClr>
              <a:buSzPct val="80000"/>
              <a:buFont typeface="Arial" panose="020B0604020202020204" pitchFamily="34" charset="0"/>
              <a:buChar char="♦"/>
              <a:defRPr sz="1200">
                <a:solidFill>
                  <a:schemeClr val="tx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800" b="0" i="0" u="none" strike="noStrike" kern="0" cap="none" spc="0" normalizeH="0" baseline="0" noProof="0" dirty="0">
                <a:ln>
                  <a:noFill/>
                </a:ln>
                <a:solidFill>
                  <a:srgbClr val="58595B"/>
                </a:solidFill>
                <a:effectLst/>
                <a:uLnTx/>
                <a:uFillTx/>
                <a:latin typeface="Arial"/>
                <a:ea typeface="+mn-ea"/>
                <a:cs typeface="+mn-cs"/>
              </a:rPr>
              <a:t>CI, confidence interval; HR, hazard ratio; HR+/HER2− </a:t>
            </a:r>
            <a:r>
              <a:rPr kumimoji="0" lang="en-US" sz="800" b="0" i="0" u="none" strike="noStrike" kern="0" cap="none" spc="0" normalizeH="0" baseline="0" noProof="0" dirty="0" err="1">
                <a:ln>
                  <a:noFill/>
                </a:ln>
                <a:solidFill>
                  <a:srgbClr val="58595B"/>
                </a:solidFill>
                <a:effectLst/>
                <a:uLnTx/>
                <a:uFillTx/>
                <a:latin typeface="Arial"/>
                <a:ea typeface="+mn-ea"/>
                <a:cs typeface="+mn-cs"/>
              </a:rPr>
              <a:t>mBC</a:t>
            </a:r>
            <a:r>
              <a:rPr kumimoji="0" lang="en-US" sz="800" b="0" i="0" u="none" strike="noStrike" kern="0" cap="none" spc="0" normalizeH="0" baseline="0" noProof="0" dirty="0">
                <a:ln>
                  <a:noFill/>
                </a:ln>
                <a:solidFill>
                  <a:srgbClr val="58595B"/>
                </a:solidFill>
                <a:effectLst/>
                <a:uLnTx/>
                <a:uFillTx/>
                <a:latin typeface="Arial"/>
                <a:ea typeface="+mn-ea"/>
                <a:cs typeface="+mn-cs"/>
              </a:rPr>
              <a:t>, hormone receptor-positive, human epidermal growth factor receptor-negative metastatic breast cancer; IHC, immunohistochemistry; </a:t>
            </a:r>
            <a:br>
              <a:rPr kumimoji="0" lang="en-US" sz="800" b="0" i="0" u="none" strike="noStrike" kern="0" cap="none" spc="0" normalizeH="0" baseline="0" noProof="0" dirty="0">
                <a:ln>
                  <a:noFill/>
                </a:ln>
                <a:solidFill>
                  <a:srgbClr val="58595B"/>
                </a:solidFill>
                <a:effectLst/>
                <a:uLnTx/>
                <a:uFillTx/>
                <a:latin typeface="Arial"/>
                <a:ea typeface="+mn-ea"/>
                <a:cs typeface="+mn-cs"/>
              </a:rPr>
            </a:br>
            <a:r>
              <a:rPr kumimoji="0" lang="en-US" sz="800" b="0" i="0" u="none" strike="noStrike" kern="0" cap="none" spc="0" normalizeH="0" baseline="0" noProof="0" dirty="0">
                <a:ln>
                  <a:noFill/>
                </a:ln>
                <a:solidFill>
                  <a:srgbClr val="58595B"/>
                </a:solidFill>
                <a:effectLst/>
                <a:uLnTx/>
                <a:uFillTx/>
                <a:latin typeface="Arial"/>
                <a:ea typeface="+mn-ea"/>
                <a:cs typeface="+mn-cs"/>
              </a:rPr>
              <a:t>ISH, in situ hybridization; IV, intravenous; </a:t>
            </a:r>
            <a:r>
              <a:rPr kumimoji="0" lang="en-US" sz="800" b="0" i="0" u="none" strike="noStrike" kern="0" cap="none" spc="0" normalizeH="0" baseline="0" noProof="0" dirty="0" err="1">
                <a:ln>
                  <a:noFill/>
                </a:ln>
                <a:solidFill>
                  <a:srgbClr val="58595B"/>
                </a:solidFill>
                <a:effectLst/>
                <a:uLnTx/>
                <a:uFillTx/>
                <a:latin typeface="Arial"/>
                <a:ea typeface="+mn-ea"/>
                <a:cs typeface="+mn-cs"/>
              </a:rPr>
              <a:t>mOS</a:t>
            </a:r>
            <a:r>
              <a:rPr kumimoji="0" lang="en-US" sz="800" b="0" i="0" u="none" strike="noStrike" kern="0" cap="none" spc="0" normalizeH="0" baseline="0" noProof="0" dirty="0">
                <a:ln>
                  <a:noFill/>
                </a:ln>
                <a:solidFill>
                  <a:srgbClr val="58595B"/>
                </a:solidFill>
                <a:effectLst/>
                <a:uLnTx/>
                <a:uFillTx/>
                <a:latin typeface="Arial"/>
                <a:ea typeface="+mn-ea"/>
                <a:cs typeface="+mn-cs"/>
              </a:rPr>
              <a:t>, median overall survival; PFS, progression-free survival; RECIST, Response Evaluation Criteria in Solid </a:t>
            </a:r>
            <a:r>
              <a:rPr kumimoji="0" lang="en-US" sz="800" b="0" i="0" u="none" strike="noStrike" kern="0" cap="none" spc="0" normalizeH="0" baseline="0" noProof="0" dirty="0" err="1">
                <a:ln>
                  <a:noFill/>
                </a:ln>
                <a:solidFill>
                  <a:srgbClr val="58595B"/>
                </a:solidFill>
                <a:effectLst/>
                <a:uLnTx/>
                <a:uFillTx/>
                <a:latin typeface="Arial"/>
                <a:ea typeface="+mn-ea"/>
                <a:cs typeface="+mn-cs"/>
              </a:rPr>
              <a:t>Tumours</a:t>
            </a:r>
            <a:r>
              <a:rPr kumimoji="0" lang="en-US" sz="800" b="0" i="0" u="none" strike="noStrike" kern="0" cap="none" spc="0" normalizeH="0" baseline="0" noProof="0" dirty="0">
                <a:ln>
                  <a:noFill/>
                </a:ln>
                <a:solidFill>
                  <a:srgbClr val="58595B"/>
                </a:solidFill>
                <a:effectLst/>
                <a:uLnTx/>
                <a:uFillTx/>
                <a:latin typeface="Arial"/>
                <a:ea typeface="+mn-ea"/>
                <a:cs typeface="+mn-cs"/>
              </a:rPr>
              <a:t>.</a:t>
            </a:r>
            <a:endParaRPr kumimoji="0" lang="en-US" sz="800" b="0" i="0" u="none" strike="noStrike" kern="0" cap="none" spc="0" normalizeH="0" baseline="0" noProof="0" dirty="0">
              <a:ln>
                <a:noFill/>
              </a:ln>
              <a:solidFill>
                <a:srgbClr val="58595B"/>
              </a:solidFill>
              <a:effectLst/>
              <a:uLnTx/>
              <a:uFillTx/>
              <a:latin typeface="Arial"/>
              <a:ea typeface="+mn-ea"/>
              <a:cs typeface="Arial"/>
            </a:endParaRPr>
          </a:p>
          <a:p>
            <a:pPr marL="228600" marR="0" lvl="0" indent="-228600" algn="l" defTabSz="914400" rtl="0" eaLnBrk="1" fontAlgn="auto" latinLnBrk="0" hangingPunct="1">
              <a:lnSpc>
                <a:spcPct val="90000"/>
              </a:lnSpc>
              <a:spcBef>
                <a:spcPts val="300"/>
              </a:spcBef>
              <a:spcAft>
                <a:spcPts val="0"/>
              </a:spcAft>
              <a:buClrTx/>
              <a:buSzTx/>
              <a:buFontTx/>
              <a:buAutoNum type="arabicPeriod"/>
              <a:tabLst/>
              <a:defRPr/>
            </a:pPr>
            <a:r>
              <a:rPr kumimoji="0" lang="en-US" sz="800" b="0" i="0" u="none" strike="noStrike" kern="0" cap="none" spc="0" normalizeH="0" baseline="0" noProof="0" dirty="0">
                <a:ln>
                  <a:noFill/>
                </a:ln>
                <a:solidFill>
                  <a:srgbClr val="58595B"/>
                </a:solidFill>
                <a:effectLst/>
                <a:uLnTx/>
                <a:uFillTx/>
                <a:latin typeface="Arial"/>
                <a:ea typeface="+mn-ea"/>
                <a:cs typeface="+mn-cs"/>
              </a:rPr>
              <a:t>TRODELVY (</a:t>
            </a:r>
            <a:r>
              <a:rPr kumimoji="0" lang="en-US" sz="800" b="0" i="0" u="none" strike="noStrike" kern="0" cap="none" spc="0" normalizeH="0" baseline="0" noProof="0" dirty="0" err="1">
                <a:ln>
                  <a:noFill/>
                </a:ln>
                <a:solidFill>
                  <a:srgbClr val="58595B"/>
                </a:solidFill>
                <a:effectLst/>
                <a:uLnTx/>
                <a:uFillTx/>
                <a:latin typeface="Arial"/>
                <a:ea typeface="+mn-ea"/>
                <a:cs typeface="+mn-cs"/>
              </a:rPr>
              <a:t>sacituzumab</a:t>
            </a:r>
            <a:r>
              <a:rPr kumimoji="0" lang="en-US" sz="800" b="0" i="0" u="none" strike="noStrike" kern="0" cap="none" spc="0" normalizeH="0" baseline="0" noProof="0" dirty="0">
                <a:ln>
                  <a:noFill/>
                </a:ln>
                <a:solidFill>
                  <a:srgbClr val="58595B"/>
                </a:solidFill>
                <a:effectLst/>
                <a:uLnTx/>
                <a:uFillTx/>
                <a:latin typeface="Arial"/>
                <a:ea typeface="+mn-ea"/>
                <a:cs typeface="+mn-cs"/>
              </a:rPr>
              <a:t> </a:t>
            </a:r>
            <a:r>
              <a:rPr kumimoji="0" lang="en-US" sz="800" b="0" i="0" u="none" strike="noStrike" kern="0" cap="none" spc="0" normalizeH="0" baseline="0" noProof="0" dirty="0" err="1">
                <a:ln>
                  <a:noFill/>
                </a:ln>
                <a:solidFill>
                  <a:srgbClr val="58595B"/>
                </a:solidFill>
                <a:effectLst/>
                <a:uLnTx/>
                <a:uFillTx/>
                <a:latin typeface="Arial"/>
                <a:ea typeface="+mn-ea"/>
                <a:cs typeface="+mn-cs"/>
              </a:rPr>
              <a:t>govitecan</a:t>
            </a:r>
            <a:r>
              <a:rPr kumimoji="0" lang="en-US" sz="800" b="0" i="0" u="none" strike="noStrike" kern="0" cap="none" spc="0" normalizeH="0" baseline="0" noProof="0" dirty="0">
                <a:ln>
                  <a:noFill/>
                </a:ln>
                <a:solidFill>
                  <a:srgbClr val="58595B"/>
                </a:solidFill>
                <a:effectLst/>
                <a:uLnTx/>
                <a:uFillTx/>
                <a:latin typeface="Arial"/>
                <a:ea typeface="+mn-ea"/>
                <a:cs typeface="+mn-cs"/>
              </a:rPr>
              <a:t>) Summary of Product Characteristics. Gilead Sciences Ireland UC</a:t>
            </a:r>
            <a:r>
              <a:rPr kumimoji="0" lang="en-US" sz="800" b="1" i="0" u="none" strike="noStrike" kern="0" cap="none" spc="0" normalizeH="0" baseline="0" noProof="0" dirty="0">
                <a:ln>
                  <a:noFill/>
                </a:ln>
                <a:solidFill>
                  <a:srgbClr val="58595B"/>
                </a:solidFill>
                <a:effectLst/>
                <a:uLnTx/>
                <a:uFillTx/>
                <a:latin typeface="Arial"/>
                <a:ea typeface="+mn-ea"/>
                <a:cs typeface="+mn-cs"/>
              </a:rPr>
              <a:t>.    2. </a:t>
            </a: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ESMO: </a:t>
            </a:r>
            <a:r>
              <a:rPr kumimoji="0" lang="en-US" sz="800" b="1" i="0" u="none" strike="noStrike" kern="1200" cap="none" spc="0" normalizeH="0" baseline="0" noProof="0" dirty="0">
                <a:ln>
                  <a:noFill/>
                </a:ln>
                <a:solidFill>
                  <a:srgbClr val="203661"/>
                </a:solidFill>
                <a:effectLst/>
                <a:uLnTx/>
                <a:uFillTx/>
                <a:latin typeface="Arial" panose="020B0604020202020204"/>
                <a:ea typeface="+mn-ea"/>
                <a:cs typeface="+mn-cs"/>
                <a:hlinkClick r:id="rId3"/>
              </a:rPr>
              <a:t>ESMO ​Metastatic Breast Cancer Living Guideline | ESMO</a:t>
            </a:r>
            <a:r>
              <a:rPr kumimoji="0" lang="en-US" sz="800" b="1" i="0" u="none" strike="noStrike" kern="1200" cap="none" spc="0" normalizeH="0" baseline="0" noProof="0" dirty="0">
                <a:ln>
                  <a:noFill/>
                </a:ln>
                <a:solidFill>
                  <a:srgbClr val="203661"/>
                </a:solidFill>
                <a:effectLst/>
                <a:uLnTx/>
                <a:uFillTx/>
                <a:latin typeface="Arial" panose="020B0604020202020204"/>
                <a:ea typeface="+mn-ea"/>
                <a:cs typeface="+mn-cs"/>
              </a:rPr>
              <a:t>       3. </a:t>
            </a: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NCCN: </a:t>
            </a:r>
            <a:r>
              <a:rPr kumimoji="0" lang="en-US" sz="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Arial" panose="020B0604020202020204" pitchFamily="34" charset="0"/>
                <a:hlinkClick r:id="rId4"/>
              </a:rPr>
              <a:t>https://www.nccn.org/guidelines/guidelines-detail?category=1&amp;id=1419</a:t>
            </a:r>
            <a:endParaRPr kumimoji="0" lang="en-US" sz="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800" b="0" i="0" u="none" strike="noStrike" kern="0" cap="none" spc="0" normalizeH="0" baseline="0" noProof="0" dirty="0">
                <a:ln>
                  <a:noFill/>
                </a:ln>
                <a:solidFill>
                  <a:srgbClr val="0563C1"/>
                </a:solidFill>
                <a:effectLst/>
                <a:uLnTx/>
                <a:uFillTx/>
                <a:latin typeface="Calibri" panose="020F0502020204030204" pitchFamily="34" charset="0"/>
                <a:ea typeface="+mn-ea"/>
                <a:cs typeface="Arial" panose="020B0604020202020204" pitchFamily="34" charset="0"/>
              </a:rPr>
              <a:t>4. </a:t>
            </a:r>
            <a:r>
              <a:rPr kumimoji="0" lang="en-US" sz="800" b="0" i="0" u="none" strike="noStrike" kern="1200" cap="none" spc="0" normalizeH="0" baseline="0" noProof="0" dirty="0" err="1">
                <a:ln>
                  <a:noFill/>
                </a:ln>
                <a:solidFill>
                  <a:srgbClr val="54565B"/>
                </a:solidFill>
                <a:effectLst/>
                <a:uLnTx/>
                <a:uFillTx/>
                <a:latin typeface="Trebuchet MS"/>
                <a:ea typeface="+mn-ea"/>
                <a:cs typeface="Arial" panose="020B0604020202020204" pitchFamily="34" charset="0"/>
              </a:rPr>
              <a:t>Tolaney</a:t>
            </a:r>
            <a:r>
              <a:rPr kumimoji="0" lang="en-US" sz="800" b="0" i="0" u="none" strike="noStrike" kern="1200" cap="none" spc="0" normalizeH="0" baseline="0" noProof="0" dirty="0">
                <a:ln>
                  <a:noFill/>
                </a:ln>
                <a:solidFill>
                  <a:srgbClr val="54565B"/>
                </a:solidFill>
                <a:effectLst/>
                <a:uLnTx/>
                <a:uFillTx/>
                <a:latin typeface="Trebuchet MS"/>
                <a:ea typeface="+mn-ea"/>
                <a:cs typeface="Arial" panose="020B0604020202020204" pitchFamily="34" charset="0"/>
              </a:rPr>
              <a:t> S, et al. Final overall survival (OS) analysis from the phase 3 TROPiCS-02 study of </a:t>
            </a:r>
            <a:r>
              <a:rPr kumimoji="0" lang="en-US" sz="800" b="0" i="0" u="none" strike="noStrike" kern="1200" cap="none" spc="0" normalizeH="0" baseline="0" noProof="0" dirty="0" err="1">
                <a:ln>
                  <a:noFill/>
                </a:ln>
                <a:solidFill>
                  <a:srgbClr val="54565B"/>
                </a:solidFill>
                <a:effectLst/>
                <a:uLnTx/>
                <a:uFillTx/>
                <a:latin typeface="Trebuchet MS"/>
                <a:ea typeface="+mn-ea"/>
                <a:cs typeface="Arial" panose="020B0604020202020204" pitchFamily="34" charset="0"/>
              </a:rPr>
              <a:t>sacituzumab</a:t>
            </a:r>
            <a:r>
              <a:rPr kumimoji="0" lang="en-US" sz="800" b="0" i="0" u="none" strike="noStrike" kern="1200" cap="none" spc="0" normalizeH="0" baseline="0" noProof="0" dirty="0">
                <a:ln>
                  <a:noFill/>
                </a:ln>
                <a:solidFill>
                  <a:srgbClr val="54565B"/>
                </a:solidFill>
                <a:effectLst/>
                <a:uLnTx/>
                <a:uFillTx/>
                <a:latin typeface="Trebuchet MS"/>
                <a:ea typeface="+mn-ea"/>
                <a:cs typeface="Arial" panose="020B0604020202020204" pitchFamily="34" charset="0"/>
              </a:rPr>
              <a:t> </a:t>
            </a:r>
            <a:r>
              <a:rPr kumimoji="0" lang="en-US" sz="800" b="0" i="0" u="none" strike="noStrike" kern="1200" cap="none" spc="0" normalizeH="0" baseline="0" noProof="0" dirty="0" err="1">
                <a:ln>
                  <a:noFill/>
                </a:ln>
                <a:solidFill>
                  <a:srgbClr val="54565B"/>
                </a:solidFill>
                <a:effectLst/>
                <a:uLnTx/>
                <a:uFillTx/>
                <a:latin typeface="Trebuchet MS"/>
                <a:ea typeface="+mn-ea"/>
                <a:cs typeface="Arial" panose="020B0604020202020204" pitchFamily="34" charset="0"/>
              </a:rPr>
              <a:t>govitecan</a:t>
            </a:r>
            <a:r>
              <a:rPr kumimoji="0" lang="en-US" sz="800" b="0" i="0" u="none" strike="noStrike" kern="1200" cap="none" spc="0" normalizeH="0" baseline="0" noProof="0" dirty="0">
                <a:ln>
                  <a:noFill/>
                </a:ln>
                <a:solidFill>
                  <a:srgbClr val="54565B"/>
                </a:solidFill>
                <a:effectLst/>
                <a:uLnTx/>
                <a:uFillTx/>
                <a:latin typeface="Trebuchet MS"/>
                <a:ea typeface="+mn-ea"/>
                <a:cs typeface="Arial" panose="020B0604020202020204" pitchFamily="34" charset="0"/>
              </a:rPr>
              <a:t> (SG) in patients (pts) with hormone receptor–positive/HER2-negative (HR+/HER2–) metastatic breast cancer (</a:t>
            </a:r>
            <a:r>
              <a:rPr kumimoji="0" lang="en-US" sz="800" b="0" i="0" u="none" strike="noStrike" kern="1200" cap="none" spc="0" normalizeH="0" baseline="0" noProof="0" dirty="0" err="1">
                <a:ln>
                  <a:noFill/>
                </a:ln>
                <a:solidFill>
                  <a:srgbClr val="54565B"/>
                </a:solidFill>
                <a:effectLst/>
                <a:uLnTx/>
                <a:uFillTx/>
                <a:latin typeface="Trebuchet MS"/>
                <a:ea typeface="+mn-ea"/>
                <a:cs typeface="Arial" panose="020B0604020202020204" pitchFamily="34" charset="0"/>
              </a:rPr>
              <a:t>mBC</a:t>
            </a:r>
            <a:r>
              <a:rPr kumimoji="0" lang="en-US" sz="800" b="0" i="0" u="none" strike="noStrike" kern="1200" cap="none" spc="0" normalizeH="0" baseline="0" noProof="0" dirty="0">
                <a:ln>
                  <a:noFill/>
                </a:ln>
                <a:solidFill>
                  <a:srgbClr val="54565B"/>
                </a:solidFill>
                <a:effectLst/>
                <a:uLnTx/>
                <a:uFillTx/>
                <a:latin typeface="Trebuchet MS"/>
                <a:ea typeface="+mn-ea"/>
                <a:cs typeface="Arial" panose="020B0604020202020204" pitchFamily="34" charset="0"/>
              </a:rPr>
              <a:t>). Presented at ASCO 2023 Abstract #1003.    5. </a:t>
            </a: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ESMO SCORE: </a:t>
            </a:r>
            <a:r>
              <a:rPr kumimoji="0" lang="en-US" sz="800" b="1" i="0" u="none" strike="noStrike" kern="1200" cap="none" spc="0" normalizeH="0" baseline="0" noProof="0" dirty="0">
                <a:ln>
                  <a:noFill/>
                </a:ln>
                <a:solidFill>
                  <a:srgbClr val="203661"/>
                </a:solidFill>
                <a:effectLst/>
                <a:uLnTx/>
                <a:uFillTx/>
                <a:latin typeface="Arial" panose="020B0604020202020204"/>
                <a:ea typeface="+mn-ea"/>
                <a:cs typeface="+mn-cs"/>
                <a:hlinkClick r:id="rId5"/>
              </a:rPr>
              <a:t>ESMO-MCBS Scorecards | ESMO</a:t>
            </a:r>
            <a:endParaRPr kumimoji="0" lang="en-US" sz="800" b="0" i="0" u="none" strike="noStrike" kern="0" cap="none" spc="0" normalizeH="0" baseline="0" noProof="0" dirty="0">
              <a:ln>
                <a:noFill/>
              </a:ln>
              <a:solidFill>
                <a:srgbClr val="58595B"/>
              </a:solidFill>
              <a:effectLst/>
              <a:uLnTx/>
              <a:uFillTx/>
              <a:latin typeface="Arial"/>
              <a:ea typeface="+mn-ea"/>
              <a:cs typeface="Calibri"/>
            </a:endParaRPr>
          </a:p>
        </p:txBody>
      </p:sp>
      <p:sp>
        <p:nvSpPr>
          <p:cNvPr id="37" name="TextBox 36">
            <a:extLst>
              <a:ext uri="{FF2B5EF4-FFF2-40B4-BE49-F238E27FC236}">
                <a16:creationId xmlns:a16="http://schemas.microsoft.com/office/drawing/2014/main" id="{99E93601-7637-00E0-7583-EE04D580F9CD}"/>
              </a:ext>
            </a:extLst>
          </p:cNvPr>
          <p:cNvSpPr txBox="1"/>
          <p:nvPr/>
        </p:nvSpPr>
        <p:spPr>
          <a:xfrm>
            <a:off x="300037" y="5122444"/>
            <a:ext cx="11591925" cy="741742"/>
          </a:xfrm>
          <a:prstGeom prst="rect">
            <a:avLst/>
          </a:prstGeom>
          <a:noFill/>
        </p:spPr>
        <p:txBody>
          <a:bodyPr wrap="square" lIns="0" tIns="0" rIns="0" bIns="0">
            <a:spAutoFit/>
          </a:bodyPr>
          <a:lstStyle/>
          <a:p>
            <a:pPr marL="171450" marR="0" lvl="0" indent="-1714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200" b="0" i="0" u="none" strike="noStrike" kern="0" cap="none" spc="0" normalizeH="0" baseline="0" noProof="0" dirty="0">
                <a:ln>
                  <a:noFill/>
                </a:ln>
                <a:solidFill>
                  <a:srgbClr val="58595B"/>
                </a:solidFill>
                <a:effectLst/>
                <a:uLnTx/>
                <a:uFillTx/>
                <a:latin typeface="Arial" panose="020B0604020202020204"/>
                <a:ea typeface="+mn-ea"/>
                <a:cs typeface="+mn-cs"/>
              </a:rPr>
              <a:t>TRODELVY as monotherapy is indicated for the treatment of adult patients with unresectable or metastatic HR+/HER2– (IHC 0, IHC 1+ or IHC 2+/ISH−) breast cancer who have received endocrine-based therapy and at least two additional systemic therapies in the metastatic setting.</a:t>
            </a:r>
          </a:p>
          <a:p>
            <a:pPr marL="171450" marR="0" lvl="0" indent="-1714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1200" b="0" i="0" u="none" strike="noStrike" kern="0" cap="none" spc="0" normalizeH="0" baseline="0" noProof="0" dirty="0">
                <a:ln>
                  <a:noFill/>
                </a:ln>
                <a:solidFill>
                  <a:srgbClr val="58595B"/>
                </a:solidFill>
                <a:effectLst/>
                <a:uLnTx/>
                <a:uFillTx/>
                <a:latin typeface="Arial" panose="020B0604020202020204"/>
                <a:ea typeface="+mn-ea"/>
                <a:cs typeface="+mn-cs"/>
              </a:rPr>
              <a:t>TRODELVY special warnings and precautions include traceability, severe or life-threatening neutropenia, severe diarrhoea,</a:t>
            </a:r>
            <a:br>
              <a:rPr kumimoji="0" lang="en-US" sz="1200" b="0" i="0" u="none" strike="noStrike" kern="0" cap="none" spc="0" normalizeH="0" baseline="0" noProof="0" dirty="0">
                <a:ln>
                  <a:noFill/>
                </a:ln>
                <a:solidFill>
                  <a:srgbClr val="58595B"/>
                </a:solidFill>
                <a:effectLst/>
                <a:uLnTx/>
                <a:uFillTx/>
                <a:latin typeface="Arial" panose="020B0604020202020204"/>
                <a:ea typeface="+mn-ea"/>
                <a:cs typeface="+mn-cs"/>
              </a:rPr>
            </a:br>
            <a:r>
              <a:rPr kumimoji="0" lang="en-US" sz="1200" b="0" i="0" u="none" strike="noStrike" kern="0" cap="none" spc="0" normalizeH="0" baseline="0" noProof="0" dirty="0">
                <a:ln>
                  <a:noFill/>
                </a:ln>
                <a:solidFill>
                  <a:srgbClr val="58595B"/>
                </a:solidFill>
                <a:effectLst/>
                <a:uLnTx/>
                <a:uFillTx/>
                <a:latin typeface="Arial" panose="020B0604020202020204"/>
                <a:ea typeface="+mn-ea"/>
                <a:cs typeface="+mn-cs"/>
              </a:rPr>
              <a:t>hypersensitivity, nausea and vomiting, use in patients with reduced UGT1A1 activity, embryo-</a:t>
            </a:r>
            <a:r>
              <a:rPr kumimoji="0" lang="en-US" sz="1200" b="0" i="0" u="none" strike="noStrike" kern="0" cap="none" spc="0" normalizeH="0" baseline="0" noProof="0" dirty="0" err="1">
                <a:ln>
                  <a:noFill/>
                </a:ln>
                <a:solidFill>
                  <a:srgbClr val="58595B"/>
                </a:solidFill>
                <a:effectLst/>
                <a:uLnTx/>
                <a:uFillTx/>
                <a:latin typeface="Arial" panose="020B0604020202020204"/>
                <a:ea typeface="+mn-ea"/>
                <a:cs typeface="+mn-cs"/>
              </a:rPr>
              <a:t>foetal</a:t>
            </a:r>
            <a:r>
              <a:rPr kumimoji="0" lang="en-US" sz="1200" b="0" i="0" u="none" strike="noStrike" kern="0" cap="none" spc="0" normalizeH="0" baseline="0" noProof="0" dirty="0">
                <a:ln>
                  <a:noFill/>
                </a:ln>
                <a:solidFill>
                  <a:srgbClr val="58595B"/>
                </a:solidFill>
                <a:effectLst/>
                <a:uLnTx/>
                <a:uFillTx/>
                <a:latin typeface="Arial" panose="020B0604020202020204"/>
                <a:ea typeface="+mn-ea"/>
                <a:cs typeface="+mn-cs"/>
              </a:rPr>
              <a:t> toxicity, and sodium.</a:t>
            </a:r>
          </a:p>
        </p:txBody>
      </p:sp>
      <p:sp>
        <p:nvSpPr>
          <p:cNvPr id="7" name="Oval 6">
            <a:extLst>
              <a:ext uri="{FF2B5EF4-FFF2-40B4-BE49-F238E27FC236}">
                <a16:creationId xmlns:a16="http://schemas.microsoft.com/office/drawing/2014/main" id="{5C67B49C-3210-9E81-AB47-43CF169069C9}"/>
              </a:ext>
            </a:extLst>
          </p:cNvPr>
          <p:cNvSpPr/>
          <p:nvPr/>
        </p:nvSpPr>
        <p:spPr>
          <a:xfrm rot="21445104">
            <a:off x="69803" y="2542448"/>
            <a:ext cx="1389309" cy="1325921"/>
          </a:xfrm>
          <a:prstGeom prst="ellipse">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mn-cs"/>
              </a:rPr>
              <a:t>ESMO MCBS score </a:t>
            </a:r>
            <a:r>
              <a:rPr kumimoji="0" lang="en-GB" sz="18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4 </a:t>
            </a:r>
            <a:r>
              <a:rPr kumimoji="0" lang="en-GB" sz="1200" b="0" i="0" u="none" strike="noStrike" kern="0" cap="none" spc="0" normalizeH="0" baseline="52000" noProof="0" dirty="0">
                <a:ln>
                  <a:noFill/>
                </a:ln>
                <a:solidFill>
                  <a:srgbClr val="FFFFFF"/>
                </a:solidFill>
                <a:effectLst/>
                <a:uLnTx/>
                <a:uFillTx/>
                <a:latin typeface="Arial"/>
                <a:ea typeface="+mn-ea"/>
                <a:cs typeface="+mn-cs"/>
              </a:rPr>
              <a:t>5</a:t>
            </a:r>
            <a:endParaRPr kumimoji="0" lang="en-GB" sz="1800" b="0" i="0" u="none" strike="noStrike" kern="0" cap="none" spc="0" normalizeH="0" baseline="5200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4915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A4BB322-6D7E-757A-626D-B32163E5D8DE}"/>
              </a:ext>
            </a:extLst>
          </p:cNvPr>
          <p:cNvSpPr txBox="1"/>
          <p:nvPr/>
        </p:nvSpPr>
        <p:spPr>
          <a:xfrm>
            <a:off x="79375" y="187325"/>
            <a:ext cx="12224284" cy="367216"/>
          </a:xfrm>
          <a:prstGeom prst="rect">
            <a:avLst/>
          </a:prstGeom>
          <a:noFill/>
        </p:spPr>
        <p:txBody>
          <a:bodyPr wrap="square">
            <a:spAutoFit/>
          </a:bodyPr>
          <a:lstStyle/>
          <a:p>
            <a:pPr eaLnBrk="1" fontAlgn="auto" hangingPunct="1">
              <a:lnSpc>
                <a:spcPct val="107000"/>
              </a:lnSpc>
              <a:spcBef>
                <a:spcPts val="0"/>
              </a:spcBef>
              <a:spcAft>
                <a:spcPts val="0"/>
              </a:spcAft>
              <a:defRPr/>
            </a:pPr>
            <a:r>
              <a:rPr lang="en-US" b="1" dirty="0">
                <a:solidFill>
                  <a:schemeClr val="tx1">
                    <a:lumMod val="75000"/>
                  </a:schemeClr>
                </a:solidFill>
                <a:latin typeface="+mn-lt"/>
              </a:rPr>
              <a:t>Trodelvy® (</a:t>
            </a:r>
            <a:r>
              <a:rPr lang="en-US" b="1" dirty="0" err="1">
                <a:solidFill>
                  <a:schemeClr val="tx1">
                    <a:lumMod val="75000"/>
                  </a:schemeClr>
                </a:solidFill>
                <a:latin typeface="+mn-lt"/>
              </a:rPr>
              <a:t>sacituzumab</a:t>
            </a:r>
            <a:r>
              <a:rPr lang="en-US" b="1" dirty="0">
                <a:solidFill>
                  <a:schemeClr val="tx1">
                    <a:lumMod val="75000"/>
                  </a:schemeClr>
                </a:solidFill>
                <a:latin typeface="+mn-lt"/>
              </a:rPr>
              <a:t> </a:t>
            </a:r>
            <a:r>
              <a:rPr lang="en-US" b="1" dirty="0" err="1">
                <a:solidFill>
                  <a:schemeClr val="tx1">
                    <a:lumMod val="75000"/>
                  </a:schemeClr>
                </a:solidFill>
                <a:latin typeface="+mn-lt"/>
              </a:rPr>
              <a:t>govitecan</a:t>
            </a:r>
            <a:r>
              <a:rPr lang="en-US" b="1" dirty="0">
                <a:solidFill>
                  <a:schemeClr val="tx1">
                    <a:lumMod val="75000"/>
                  </a:schemeClr>
                </a:solidFill>
                <a:latin typeface="+mn-lt"/>
              </a:rPr>
              <a:t> 200 mg) Powder for concentrate for solution for infusion</a:t>
            </a:r>
            <a:endParaRPr lang="en-US" b="1" kern="800" dirty="0">
              <a:solidFill>
                <a:srgbClr val="26245E"/>
              </a:solidFill>
              <a:latin typeface="+mn-lt"/>
              <a:ea typeface="+mj-ea"/>
              <a:cs typeface="Arial" panose="020B0604020202020204" pitchFamily="34" charset="0"/>
            </a:endParaRPr>
          </a:p>
        </p:txBody>
      </p:sp>
      <p:sp>
        <p:nvSpPr>
          <p:cNvPr id="2" name="TextBox 1">
            <a:extLst>
              <a:ext uri="{FF2B5EF4-FFF2-40B4-BE49-F238E27FC236}">
                <a16:creationId xmlns:a16="http://schemas.microsoft.com/office/drawing/2014/main" id="{94549FF4-ECE2-C485-525C-1DB96029EBD1}"/>
              </a:ext>
            </a:extLst>
          </p:cNvPr>
          <p:cNvSpPr txBox="1"/>
          <p:nvPr/>
        </p:nvSpPr>
        <p:spPr>
          <a:xfrm>
            <a:off x="956527" y="922730"/>
            <a:ext cx="8585654" cy="1384995"/>
          </a:xfrm>
          <a:prstGeom prst="rect">
            <a:avLst/>
          </a:prstGeom>
          <a:noFill/>
        </p:spPr>
        <p:txBody>
          <a:bodyPr wrap="square">
            <a:spAutoFit/>
          </a:bodyPr>
          <a:lstStyle/>
          <a:p>
            <a:pPr eaLnBrk="1" fontAlgn="auto" hangingPunct="1">
              <a:spcBef>
                <a:spcPts val="0"/>
              </a:spcBef>
              <a:spcAft>
                <a:spcPts val="0"/>
              </a:spcAft>
              <a:defRPr/>
            </a:pPr>
            <a:endParaRPr lang="en-US" sz="1050" dirty="0">
              <a:solidFill>
                <a:schemeClr val="tx1">
                  <a:lumMod val="75000"/>
                </a:schemeClr>
              </a:solidFill>
              <a:latin typeface="+mn-lt"/>
            </a:endParaRPr>
          </a:p>
          <a:p>
            <a:pPr eaLnBrk="1" fontAlgn="auto" hangingPunct="1">
              <a:spcBef>
                <a:spcPts val="0"/>
              </a:spcBef>
              <a:spcAft>
                <a:spcPts val="0"/>
              </a:spcAft>
              <a:defRPr/>
            </a:pPr>
            <a:r>
              <a:rPr lang="en-US" sz="1050" b="1" dirty="0">
                <a:solidFill>
                  <a:schemeClr val="tx1">
                    <a:lumMod val="75000"/>
                  </a:schemeClr>
                </a:solidFill>
                <a:latin typeface="+mn-lt"/>
              </a:rPr>
              <a:t>INDICATION: </a:t>
            </a:r>
            <a:r>
              <a:rPr lang="en-US" sz="1050" dirty="0">
                <a:solidFill>
                  <a:schemeClr val="tx1">
                    <a:lumMod val="75000"/>
                  </a:schemeClr>
                </a:solidFill>
                <a:latin typeface="+mn-lt"/>
              </a:rPr>
              <a:t>Trodelvy as monotherapy is indicated for the treatment of adult patients with unresectable or metastatic triple-negative breast cancer (</a:t>
            </a:r>
            <a:r>
              <a:rPr lang="en-US" sz="1050" dirty="0" err="1">
                <a:solidFill>
                  <a:schemeClr val="tx1">
                    <a:lumMod val="75000"/>
                  </a:schemeClr>
                </a:solidFill>
                <a:latin typeface="+mn-lt"/>
              </a:rPr>
              <a:t>mTNBC</a:t>
            </a:r>
            <a:r>
              <a:rPr lang="en-US" sz="1050" dirty="0">
                <a:solidFill>
                  <a:schemeClr val="tx1">
                    <a:lumMod val="75000"/>
                  </a:schemeClr>
                </a:solidFill>
                <a:latin typeface="+mn-lt"/>
              </a:rPr>
              <a:t>) who have received two or more prior systemic therapies, including at least one of them for advanced disease.</a:t>
            </a:r>
          </a:p>
          <a:p>
            <a:pPr eaLnBrk="1" fontAlgn="auto" hangingPunct="1">
              <a:spcBef>
                <a:spcPts val="0"/>
              </a:spcBef>
              <a:spcAft>
                <a:spcPts val="0"/>
              </a:spcAft>
              <a:defRPr/>
            </a:pPr>
            <a:endParaRPr lang="en-US" sz="1050" dirty="0">
              <a:solidFill>
                <a:schemeClr val="tx1">
                  <a:lumMod val="75000"/>
                </a:schemeClr>
              </a:solidFill>
              <a:latin typeface="+mn-lt"/>
            </a:endParaRPr>
          </a:p>
          <a:p>
            <a:pPr eaLnBrk="1" fontAlgn="auto" hangingPunct="1">
              <a:spcBef>
                <a:spcPts val="0"/>
              </a:spcBef>
              <a:spcAft>
                <a:spcPts val="0"/>
              </a:spcAft>
              <a:defRPr/>
            </a:pPr>
            <a:r>
              <a:rPr lang="en-US" sz="1050" dirty="0">
                <a:solidFill>
                  <a:schemeClr val="tx1">
                    <a:lumMod val="75000"/>
                  </a:schemeClr>
                </a:solidFill>
                <a:latin typeface="+mn-lt"/>
              </a:rPr>
              <a:t>Trodelvy is indicated for the treatment of adult patients with unresectable locally advanced or metastatic hormone receptor (HR)-positive, human epidermal growth factor receptor 2 (HER2)-negative (IHC 0, IHC 1+ or IHC 2+/ISH–) breast cancer who have received endocrine-based therapy and at least two additional systemic therapies in the metastatic setting. </a:t>
            </a:r>
          </a:p>
          <a:p>
            <a:pPr eaLnBrk="1" fontAlgn="auto" hangingPunct="1">
              <a:spcBef>
                <a:spcPts val="0"/>
              </a:spcBef>
              <a:spcAft>
                <a:spcPts val="0"/>
              </a:spcAft>
              <a:defRPr/>
            </a:pPr>
            <a:endParaRPr lang="en-US" sz="1050" b="1" dirty="0">
              <a:solidFill>
                <a:schemeClr val="tx1">
                  <a:lumMod val="75000"/>
                </a:schemeClr>
              </a:solidFill>
              <a:latin typeface="+mn-lt"/>
            </a:endParaRPr>
          </a:p>
        </p:txBody>
      </p:sp>
      <p:pic>
        <p:nvPicPr>
          <p:cNvPr id="275461" name="Content Placeholder 4" descr="Qr code&#10;&#10;Description automatically generated">
            <a:extLst>
              <a:ext uri="{FF2B5EF4-FFF2-40B4-BE49-F238E27FC236}">
                <a16:creationId xmlns:a16="http://schemas.microsoft.com/office/drawing/2014/main" id="{8EB7D2EE-3111-A6C3-79A4-E044A7F80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252" y="3192212"/>
            <a:ext cx="143668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52DA9F0-B101-B325-4926-4B16E6D6DFD3}"/>
              </a:ext>
            </a:extLst>
          </p:cNvPr>
          <p:cNvSpPr txBox="1"/>
          <p:nvPr/>
        </p:nvSpPr>
        <p:spPr>
          <a:xfrm>
            <a:off x="1464266" y="3335087"/>
            <a:ext cx="4389438" cy="1384995"/>
          </a:xfrm>
          <a:prstGeom prst="rect">
            <a:avLst/>
          </a:prstGeom>
          <a:noFill/>
        </p:spPr>
        <p:txBody>
          <a:bodyPr>
            <a:spAutoFit/>
          </a:bodyPr>
          <a:lstStyle/>
          <a:p>
            <a:pPr eaLnBrk="1" fontAlgn="auto" hangingPunct="1">
              <a:spcBef>
                <a:spcPts val="0"/>
              </a:spcBef>
              <a:spcAft>
                <a:spcPts val="0"/>
              </a:spcAft>
              <a:defRPr/>
            </a:pPr>
            <a:r>
              <a:rPr lang="en-US" sz="1400" b="1" dirty="0">
                <a:solidFill>
                  <a:schemeClr val="tx1">
                    <a:lumMod val="75000"/>
                  </a:schemeClr>
                </a:solidFill>
                <a:latin typeface="+mn-lt"/>
              </a:rPr>
              <a:t>For further information please refer to approved prescribing information as available at Israeli ministry of health website:</a:t>
            </a:r>
          </a:p>
          <a:p>
            <a:pPr eaLnBrk="1" fontAlgn="auto" hangingPunct="1">
              <a:spcBef>
                <a:spcPts val="0"/>
              </a:spcBef>
              <a:spcAft>
                <a:spcPts val="0"/>
              </a:spcAft>
              <a:defRPr/>
            </a:pPr>
            <a:r>
              <a:rPr lang="en-US" sz="1400" dirty="0">
                <a:ea typeface="+mn-lt"/>
                <a:cs typeface="+mn-lt"/>
                <a:hlinkClick r:id="rId3"/>
              </a:rPr>
              <a:t>https://israeldrugs.health.gov.il/#!/byDrug</a:t>
            </a:r>
            <a:r>
              <a:rPr lang="en-US" sz="1400" dirty="0">
                <a:ea typeface="+mn-lt"/>
                <a:cs typeface="+mn-lt"/>
              </a:rPr>
              <a:t> </a:t>
            </a:r>
            <a:endParaRPr lang="en-US" sz="1100" dirty="0"/>
          </a:p>
          <a:p>
            <a:pPr eaLnBrk="1" fontAlgn="auto" hangingPunct="1">
              <a:spcBef>
                <a:spcPts val="0"/>
              </a:spcBef>
              <a:spcAft>
                <a:spcPts val="0"/>
              </a:spcAft>
              <a:defRPr/>
            </a:pPr>
            <a:endParaRPr lang="en-US" sz="1400" b="1" dirty="0">
              <a:solidFill>
                <a:schemeClr val="tx1">
                  <a:lumMod val="75000"/>
                </a:schemeClr>
              </a:solidFill>
              <a:latin typeface="+mn-lt"/>
            </a:endParaRPr>
          </a:p>
          <a:p>
            <a:pPr eaLnBrk="1" fontAlgn="auto" hangingPunct="1">
              <a:spcBef>
                <a:spcPts val="0"/>
              </a:spcBef>
              <a:spcAft>
                <a:spcPts val="0"/>
              </a:spcAft>
              <a:defRPr/>
            </a:pPr>
            <a:endParaRPr lang="en-US" sz="1400" b="1" dirty="0">
              <a:solidFill>
                <a:schemeClr val="tx1">
                  <a:lumMod val="75000"/>
                </a:schemeClr>
              </a:solidFill>
              <a:latin typeface="+mn-lt"/>
            </a:endParaRPr>
          </a:p>
        </p:txBody>
      </p:sp>
      <p:sp>
        <p:nvSpPr>
          <p:cNvPr id="275463" name="TextBox 8">
            <a:extLst>
              <a:ext uri="{FF2B5EF4-FFF2-40B4-BE49-F238E27FC236}">
                <a16:creationId xmlns:a16="http://schemas.microsoft.com/office/drawing/2014/main" id="{2EF6B7FD-9ED1-32E9-0D34-79C8178FFE48}"/>
              </a:ext>
            </a:extLst>
          </p:cNvPr>
          <p:cNvSpPr txBox="1">
            <a:spLocks noChangeArrowheads="1"/>
          </p:cNvSpPr>
          <p:nvPr/>
        </p:nvSpPr>
        <p:spPr bwMode="auto">
          <a:xfrm>
            <a:off x="-23813" y="6581775"/>
            <a:ext cx="611981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dirty="0"/>
              <a:t>©2024 Gilead Sciences Israel Ltd.,  IL-TRO-0291</a:t>
            </a:r>
          </a:p>
        </p:txBody>
      </p:sp>
      <p:sp>
        <p:nvSpPr>
          <p:cNvPr id="4" name="TextBox 3">
            <a:extLst>
              <a:ext uri="{FF2B5EF4-FFF2-40B4-BE49-F238E27FC236}">
                <a16:creationId xmlns:a16="http://schemas.microsoft.com/office/drawing/2014/main" id="{B012A9C7-8D5E-6246-363E-40869B7EE01E}"/>
              </a:ext>
            </a:extLst>
          </p:cNvPr>
          <p:cNvSpPr txBox="1"/>
          <p:nvPr/>
        </p:nvSpPr>
        <p:spPr>
          <a:xfrm>
            <a:off x="3809526" y="5096930"/>
            <a:ext cx="2159726" cy="369332"/>
          </a:xfrm>
          <a:prstGeom prst="rect">
            <a:avLst/>
          </a:prstGeom>
          <a:noFill/>
        </p:spPr>
        <p:txBody>
          <a:bodyPr wrap="square">
            <a:spAutoFit/>
          </a:bodyPr>
          <a:lstStyle/>
          <a:p>
            <a:pPr marL="0" marR="0" algn="r" rtl="1">
              <a:spcBef>
                <a:spcPts val="0"/>
              </a:spcBef>
              <a:spcAft>
                <a:spcPts val="0"/>
              </a:spcAft>
            </a:pPr>
            <a:r>
              <a:rPr lang="he-IL" sz="1800" u="sng" dirty="0">
                <a:solidFill>
                  <a:srgbClr val="0563C1"/>
                </a:solidFill>
                <a:effectLst/>
                <a:latin typeface="Times New Roman" panose="02020603050405020304" pitchFamily="18" charset="0"/>
                <a:ea typeface="Calibri" panose="020F0502020204030204" pitchFamily="34" charset="0"/>
                <a:hlinkClick r:id="rId4"/>
              </a:rPr>
              <a:t>לדווח תופעת לוואי</a:t>
            </a:r>
            <a:endParaRPr lang="en-US" sz="1800" dirty="0">
              <a:effectLst/>
              <a:latin typeface="Times New Roman" panose="02020603050405020304" pitchFamily="18" charset="0"/>
              <a:ea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DA17839-D185-BA67-E90B-341D5D2588B0}"/>
              </a:ext>
            </a:extLst>
          </p:cNvPr>
          <p:cNvSpPr/>
          <p:nvPr/>
        </p:nvSpPr>
        <p:spPr>
          <a:xfrm>
            <a:off x="8020050" y="1985963"/>
            <a:ext cx="4117975" cy="26162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4051D02C-D99D-00B6-E8CB-EC72B5F05E0C}"/>
              </a:ext>
            </a:extLst>
          </p:cNvPr>
          <p:cNvSpPr>
            <a:spLocks noGrp="1"/>
          </p:cNvSpPr>
          <p:nvPr>
            <p:ph type="body" sz="quarter" idx="10"/>
          </p:nvPr>
        </p:nvSpPr>
        <p:spPr>
          <a:xfrm>
            <a:off x="8213725" y="1738313"/>
            <a:ext cx="3986213" cy="2908300"/>
          </a:xfrm>
        </p:spPr>
        <p:txBody>
          <a:bodyPr anchor="t">
            <a:noAutofit/>
          </a:bodyPr>
          <a:lstStyle/>
          <a:p>
            <a:pPr eaLnBrk="1" fontAlgn="auto" hangingPunct="1">
              <a:spcAft>
                <a:spcPts val="0"/>
              </a:spcAft>
              <a:defRPr/>
            </a:pPr>
            <a:endParaRPr lang="en-GB" sz="1800" dirty="0">
              <a:solidFill>
                <a:schemeClr val="tx2">
                  <a:lumMod val="50000"/>
                </a:schemeClr>
              </a:solidFill>
              <a:latin typeface="Arial" panose="020B0604020202020204" pitchFamily="34" charset="0"/>
              <a:cs typeface="Arial" panose="020B0604020202020204" pitchFamily="34" charset="0"/>
            </a:endParaRPr>
          </a:p>
          <a:p>
            <a:pPr marL="0" indent="0" eaLnBrk="1" fontAlgn="auto" hangingPunct="1">
              <a:spcAft>
                <a:spcPts val="0"/>
              </a:spcAft>
              <a:buFont typeface="Arial" panose="020B0604020202020204" pitchFamily="34" charset="0"/>
              <a:buNone/>
              <a:defRPr/>
            </a:pPr>
            <a:r>
              <a:rPr lang="en-GB" sz="1800" dirty="0">
                <a:solidFill>
                  <a:schemeClr val="accent1"/>
                </a:solidFill>
                <a:latin typeface="Arial" panose="020B0604020202020204" pitchFamily="34" charset="0"/>
                <a:cs typeface="Arial" panose="020B0604020202020204" pitchFamily="34" charset="0"/>
              </a:rPr>
              <a:t>TNBC remains difficult to treat, in part due to:​</a:t>
            </a:r>
          </a:p>
          <a:p>
            <a:pPr marL="285750" indent="-285750" eaLnBrk="1" hangingPunct="1">
              <a:spcAft>
                <a:spcPts val="0"/>
              </a:spcAft>
              <a:defRPr/>
            </a:pPr>
            <a:r>
              <a:rPr lang="en-GB" sz="1800" dirty="0">
                <a:latin typeface="Arial" panose="020B0604020202020204" pitchFamily="34" charset="0"/>
                <a:cs typeface="Arial" panose="020B0604020202020204" pitchFamily="34" charset="0"/>
              </a:rPr>
              <a:t>Aggressive and heterogenous tumour biology</a:t>
            </a:r>
            <a:r>
              <a:rPr lang="en-GB" sz="1800" baseline="30000" dirty="0">
                <a:latin typeface="Arial" panose="020B0604020202020204" pitchFamily="34" charset="0"/>
                <a:cs typeface="Arial" panose="020B0604020202020204" pitchFamily="34" charset="0"/>
              </a:rPr>
              <a:t>3</a:t>
            </a:r>
            <a:r>
              <a:rPr lang="en-GB" sz="1800" dirty="0">
                <a:latin typeface="Arial" panose="020B0604020202020204" pitchFamily="34" charset="0"/>
                <a:cs typeface="Arial" panose="020B0604020202020204" pitchFamily="34" charset="0"/>
              </a:rPr>
              <a:t>​</a:t>
            </a:r>
          </a:p>
          <a:p>
            <a:pPr marL="285750" indent="-285750" eaLnBrk="1" hangingPunct="1">
              <a:spcAft>
                <a:spcPts val="0"/>
              </a:spcAft>
              <a:defRPr/>
            </a:pPr>
            <a:r>
              <a:rPr lang="en-GB" sz="1800" dirty="0">
                <a:latin typeface="Arial" panose="020B0604020202020204" pitchFamily="34" charset="0"/>
                <a:cs typeface="Arial" panose="020B0604020202020204" pitchFamily="34" charset="0"/>
              </a:rPr>
              <a:t>Association with visceral metastases</a:t>
            </a:r>
            <a:r>
              <a:rPr lang="en-GB" sz="1800" baseline="30000" dirty="0">
                <a:latin typeface="Arial" panose="020B0604020202020204" pitchFamily="34" charset="0"/>
                <a:cs typeface="Arial" panose="020B0604020202020204" pitchFamily="34" charset="0"/>
              </a:rPr>
              <a:t>4</a:t>
            </a:r>
          </a:p>
          <a:p>
            <a:pPr marL="285750" indent="-285750" eaLnBrk="1" hangingPunct="1">
              <a:spcAft>
                <a:spcPts val="0"/>
              </a:spcAft>
              <a:defRPr/>
            </a:pPr>
            <a:r>
              <a:rPr lang="en-GB" sz="1800" dirty="0">
                <a:latin typeface="Arial" panose="020B0604020202020204" pitchFamily="34" charset="0"/>
                <a:cs typeface="Arial" panose="020B0604020202020204" pitchFamily="34" charset="0"/>
              </a:rPr>
              <a:t>High risk of relapse (&lt;3 years)</a:t>
            </a:r>
            <a:r>
              <a:rPr lang="en-GB" sz="1800" baseline="30000" dirty="0">
                <a:latin typeface="Arial" panose="020B0604020202020204" pitchFamily="34" charset="0"/>
                <a:cs typeface="Arial" panose="020B0604020202020204" pitchFamily="34" charset="0"/>
              </a:rPr>
              <a:t>4</a:t>
            </a:r>
          </a:p>
          <a:p>
            <a:pPr lvl="1" eaLnBrk="1" fontAlgn="auto" hangingPunct="1">
              <a:spcAft>
                <a:spcPts val="0"/>
              </a:spcAft>
              <a:defRPr/>
            </a:pPr>
            <a:endParaRPr lang="en-GB" dirty="0">
              <a:latin typeface="Arial" panose="020B0604020202020204" pitchFamily="34" charset="0"/>
              <a:cs typeface="Arial" panose="020B0604020202020204" pitchFamily="34" charset="0"/>
            </a:endParaRPr>
          </a:p>
        </p:txBody>
      </p:sp>
      <p:sp>
        <p:nvSpPr>
          <p:cNvPr id="205828" name="object 2">
            <a:extLst>
              <a:ext uri="{FF2B5EF4-FFF2-40B4-BE49-F238E27FC236}">
                <a16:creationId xmlns:a16="http://schemas.microsoft.com/office/drawing/2014/main" id="{1B49CFC4-F808-E0B9-2023-DE716EA27652}"/>
              </a:ext>
            </a:extLst>
          </p:cNvPr>
          <p:cNvSpPr>
            <a:spLocks noGrp="1" noChangeArrowheads="1"/>
          </p:cNvSpPr>
          <p:nvPr>
            <p:ph type="title"/>
          </p:nvPr>
        </p:nvSpPr>
        <p:spPr>
          <a:xfrm>
            <a:off x="247650" y="153988"/>
            <a:ext cx="11125200" cy="830262"/>
          </a:xfrm>
        </p:spPr>
        <p:txBody>
          <a:bodyPr/>
          <a:lstStyle/>
          <a:p>
            <a:pPr eaLnBrk="1" hangingPunct="1"/>
            <a:r>
              <a:rPr lang="en-GB" altLang="en-US" sz="2800" b="1" dirty="0" err="1">
                <a:latin typeface="Arial" panose="020B0604020202020204" pitchFamily="34" charset="0"/>
                <a:cs typeface="Arial" panose="020B0604020202020204" pitchFamily="34" charset="0"/>
              </a:rPr>
              <a:t>mTNBC</a:t>
            </a:r>
            <a:r>
              <a:rPr lang="en-GB" altLang="en-US" sz="2800" b="1" dirty="0">
                <a:latin typeface="Arial" panose="020B0604020202020204" pitchFamily="34" charset="0"/>
                <a:cs typeface="Arial" panose="020B0604020202020204" pitchFamily="34" charset="0"/>
              </a:rPr>
              <a:t>* is </a:t>
            </a:r>
            <a:r>
              <a:rPr lang="en-GB" altLang="en-US" sz="2800" b="1" dirty="0">
                <a:solidFill>
                  <a:srgbClr val="203661"/>
                </a:solidFill>
                <a:latin typeface="Arial" panose="020B0604020202020204" pitchFamily="34" charset="0"/>
                <a:cs typeface="Arial" panose="020B0604020202020204" pitchFamily="34" charset="0"/>
              </a:rPr>
              <a:t>the most aggressive and difficult-to-treat </a:t>
            </a:r>
            <a:r>
              <a:rPr lang="en-GB" altLang="en-US" sz="2800" b="1" dirty="0">
                <a:latin typeface="Arial" panose="020B0604020202020204" pitchFamily="34" charset="0"/>
                <a:cs typeface="Arial" panose="020B0604020202020204" pitchFamily="34" charset="0"/>
              </a:rPr>
              <a:t>breast cancer subtype</a:t>
            </a:r>
            <a:r>
              <a:rPr lang="en-GB" altLang="en-US" sz="2800" b="1" baseline="30000" dirty="0">
                <a:latin typeface="Arial" panose="020B0604020202020204" pitchFamily="34" charset="0"/>
                <a:cs typeface="Arial" panose="020B0604020202020204" pitchFamily="34" charset="0"/>
              </a:rPr>
              <a:t>1,2</a:t>
            </a:r>
          </a:p>
        </p:txBody>
      </p:sp>
      <p:sp>
        <p:nvSpPr>
          <p:cNvPr id="205829" name="Slide Number Placeholder 2">
            <a:extLst>
              <a:ext uri="{FF2B5EF4-FFF2-40B4-BE49-F238E27FC236}">
                <a16:creationId xmlns:a16="http://schemas.microsoft.com/office/drawing/2014/main" id="{BC01B720-10AD-0344-63E5-CEAE6EB8DD0F}"/>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9E98FF5-AE5D-484C-A87D-21DF2EB05A7C}" type="slidenum">
              <a:rPr lang="en-US" altLang="en-US" smtClean="0">
                <a:solidFill>
                  <a:schemeClr val="bg2"/>
                </a:solidFill>
                <a:cs typeface="Arial" panose="020B0604020202020204" pitchFamily="34" charset="0"/>
              </a:rPr>
              <a:pPr fontAlgn="base">
                <a:spcBef>
                  <a:spcPct val="0"/>
                </a:spcBef>
                <a:spcAft>
                  <a:spcPct val="0"/>
                </a:spcAft>
              </a:pPr>
              <a:t>6</a:t>
            </a:fld>
            <a:endParaRPr lang="en-US" altLang="en-US">
              <a:solidFill>
                <a:schemeClr val="bg2"/>
              </a:solidFill>
              <a:cs typeface="Arial" panose="020B0604020202020204" pitchFamily="34" charset="0"/>
            </a:endParaRPr>
          </a:p>
        </p:txBody>
      </p:sp>
      <p:sp>
        <p:nvSpPr>
          <p:cNvPr id="27" name="Text Placeholder 5">
            <a:extLst>
              <a:ext uri="{FF2B5EF4-FFF2-40B4-BE49-F238E27FC236}">
                <a16:creationId xmlns:a16="http://schemas.microsoft.com/office/drawing/2014/main" id="{0D6B094C-944A-F528-C74E-5ADB9C3479B0}"/>
              </a:ext>
            </a:extLst>
          </p:cNvPr>
          <p:cNvSpPr txBox="1">
            <a:spLocks/>
          </p:cNvSpPr>
          <p:nvPr/>
        </p:nvSpPr>
        <p:spPr>
          <a:xfrm>
            <a:off x="374650" y="5602288"/>
            <a:ext cx="9474200" cy="1208087"/>
          </a:xfrm>
          <a:prstGeom prst="rect">
            <a:avLst/>
          </a:prstGeom>
        </p:spPr>
        <p:txBody>
          <a:bodyPr anchor="b"/>
          <a:lstStyle>
            <a:lvl1pPr marL="0">
              <a:lnSpc>
                <a:spcPct val="90000"/>
              </a:lnSpc>
              <a:spcBef>
                <a:spcPts val="600"/>
              </a:spcBef>
              <a:defRPr sz="2200" b="1">
                <a:solidFill>
                  <a:schemeClr val="accent1"/>
                </a:solidFill>
                <a:latin typeface="+mn-lt"/>
                <a:ea typeface="+mn-ea"/>
                <a:cs typeface="+mn-cs"/>
              </a:defRPr>
            </a:lvl1pPr>
            <a:lvl2pPr marL="171450" indent="-171450">
              <a:lnSpc>
                <a:spcPct val="90000"/>
              </a:lnSpc>
              <a:spcBef>
                <a:spcPts val="600"/>
              </a:spcBef>
              <a:buClr>
                <a:schemeClr val="accent1"/>
              </a:buClr>
              <a:buFont typeface="Arial" panose="020B0604020202020204" pitchFamily="34" charset="0"/>
              <a:buChar char="•"/>
              <a:defRPr sz="1800">
                <a:solidFill>
                  <a:schemeClr val="tx2">
                    <a:lumMod val="50000"/>
                  </a:schemeClr>
                </a:solidFill>
                <a:latin typeface="+mn-lt"/>
                <a:ea typeface="+mn-ea"/>
                <a:cs typeface="+mn-cs"/>
              </a:defRPr>
            </a:lvl2pPr>
            <a:lvl3pPr marL="568325" indent="-165100">
              <a:lnSpc>
                <a:spcPct val="90000"/>
              </a:lnSpc>
              <a:spcBef>
                <a:spcPts val="600"/>
              </a:spcBef>
              <a:buClr>
                <a:schemeClr val="accent1"/>
              </a:buClr>
              <a:buFont typeface="Calibri" panose="020F0502020204030204" pitchFamily="34" charset="0"/>
              <a:buChar char="–"/>
              <a:defRPr sz="1600">
                <a:solidFill>
                  <a:schemeClr val="tx2">
                    <a:lumMod val="50000"/>
                  </a:schemeClr>
                </a:solidFill>
                <a:latin typeface="+mn-lt"/>
                <a:ea typeface="+mn-ea"/>
                <a:cs typeface="+mn-cs"/>
              </a:defRPr>
            </a:lvl3pPr>
            <a:lvl4pPr marL="914400" indent="-171450">
              <a:lnSpc>
                <a:spcPct val="90000"/>
              </a:lnSpc>
              <a:spcBef>
                <a:spcPts val="600"/>
              </a:spcBef>
              <a:buClr>
                <a:schemeClr val="accent1"/>
              </a:buClr>
              <a:buSzPct val="91000"/>
              <a:buFont typeface="Courier New" panose="02070309020205020404" pitchFamily="49" charset="0"/>
              <a:buChar char="o"/>
              <a:defRPr sz="1400">
                <a:solidFill>
                  <a:schemeClr val="tx2">
                    <a:lumMod val="50000"/>
                  </a:schemeClr>
                </a:solidFill>
                <a:latin typeface="+mn-lt"/>
                <a:ea typeface="+mn-ea"/>
                <a:cs typeface="+mn-cs"/>
              </a:defRPr>
            </a:lvl4pPr>
            <a:lvl5pPr marL="1127125" indent="-150813">
              <a:lnSpc>
                <a:spcPct val="90000"/>
              </a:lnSpc>
              <a:spcBef>
                <a:spcPts val="600"/>
              </a:spcBef>
              <a:buClr>
                <a:schemeClr val="accent1"/>
              </a:buClr>
              <a:buSzPct val="80000"/>
              <a:buFont typeface="Arial" panose="020B0604020202020204" pitchFamily="34" charset="0"/>
              <a:buChar char="♦"/>
              <a:defRPr sz="1200">
                <a:solidFill>
                  <a:schemeClr val="tx2">
                    <a:lumMod val="50000"/>
                  </a:schemeClr>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lnSpc>
                <a:spcPct val="100000"/>
              </a:lnSpc>
              <a:spcBef>
                <a:spcPts val="0"/>
              </a:spcBef>
              <a:spcAft>
                <a:spcPts val="0"/>
              </a:spcAft>
              <a:defRPr/>
            </a:pPr>
            <a:r>
              <a:rPr lang="da-DK" sz="800" b="0" dirty="0" err="1">
                <a:solidFill>
                  <a:schemeClr val="bg2">
                    <a:lumMod val="50000"/>
                  </a:schemeClr>
                </a:solidFill>
                <a:latin typeface="Arial" panose="020B0604020202020204" pitchFamily="34" charset="0"/>
                <a:cs typeface="Arial" panose="020B0604020202020204" pitchFamily="34" charset="0"/>
              </a:rPr>
              <a:t>Adapted</a:t>
            </a:r>
            <a:r>
              <a:rPr lang="da-DK" sz="800" b="0" dirty="0">
                <a:solidFill>
                  <a:schemeClr val="bg2">
                    <a:lumMod val="50000"/>
                  </a:schemeClr>
                </a:solidFill>
                <a:latin typeface="Arial" panose="020B0604020202020204" pitchFamily="34" charset="0"/>
                <a:cs typeface="Arial" panose="020B0604020202020204" pitchFamily="34" charset="0"/>
              </a:rPr>
              <a:t> from </a:t>
            </a:r>
            <a:r>
              <a:rPr lang="da-DK" sz="800" b="0" dirty="0" err="1">
                <a:solidFill>
                  <a:schemeClr val="bg2">
                    <a:lumMod val="50000"/>
                  </a:schemeClr>
                </a:solidFill>
                <a:latin typeface="Arial" panose="020B0604020202020204" pitchFamily="34" charset="0"/>
                <a:cs typeface="Arial" panose="020B0604020202020204" pitchFamily="34" charset="0"/>
              </a:rPr>
              <a:t>Seah</a:t>
            </a:r>
            <a:r>
              <a:rPr lang="da-DK" sz="800" b="0" dirty="0">
                <a:solidFill>
                  <a:schemeClr val="bg2">
                    <a:lumMod val="50000"/>
                  </a:schemeClr>
                </a:solidFill>
                <a:latin typeface="Arial" panose="020B0604020202020204" pitchFamily="34" charset="0"/>
                <a:cs typeface="Arial" panose="020B0604020202020204" pitchFamily="34" charset="0"/>
              </a:rPr>
              <a:t> DS, et al. 2014.</a:t>
            </a:r>
          </a:p>
          <a:p>
            <a:pPr eaLnBrk="1" fontAlgn="auto" hangingPunct="1">
              <a:lnSpc>
                <a:spcPct val="100000"/>
              </a:lnSpc>
              <a:spcBef>
                <a:spcPts val="0"/>
              </a:spcBef>
              <a:spcAft>
                <a:spcPts val="0"/>
              </a:spcAft>
              <a:defRPr/>
            </a:pPr>
            <a:r>
              <a:rPr lang="en-GB" sz="800" b="0" dirty="0">
                <a:solidFill>
                  <a:schemeClr val="bg2">
                    <a:lumMod val="50000"/>
                  </a:schemeClr>
                </a:solidFill>
                <a:latin typeface="Arial" panose="020B0604020202020204" pitchFamily="34" charset="0"/>
                <a:cs typeface="Arial" panose="020B0604020202020204" pitchFamily="34" charset="0"/>
              </a:rPr>
              <a:t>*Defined by a lack of tumour-cell expression of the oestrogen receptor, progesterone receptor, and HER2.</a:t>
            </a:r>
          </a:p>
          <a:p>
            <a:pPr eaLnBrk="1" fontAlgn="auto" hangingPunct="1">
              <a:lnSpc>
                <a:spcPct val="100000"/>
              </a:lnSpc>
              <a:spcBef>
                <a:spcPts val="0"/>
              </a:spcBef>
              <a:spcAft>
                <a:spcPts val="0"/>
              </a:spcAft>
              <a:defRPr/>
            </a:pPr>
            <a:r>
              <a:rPr lang="en-GB" sz="800" b="0" dirty="0">
                <a:solidFill>
                  <a:schemeClr val="bg2">
                    <a:lumMod val="50000"/>
                  </a:schemeClr>
                </a:solidFill>
                <a:latin typeface="Arial" panose="020B0604020202020204" pitchFamily="34" charset="0"/>
                <a:cs typeface="Arial" panose="020B0604020202020204" pitchFamily="34" charset="0"/>
              </a:rPr>
              <a:t>CI, confidence interval: mHER2, metastatic human epidermal growth factor receptor 2; </a:t>
            </a:r>
            <a:r>
              <a:rPr lang="en-GB" sz="800" b="0" dirty="0" err="1">
                <a:solidFill>
                  <a:schemeClr val="bg2">
                    <a:lumMod val="50000"/>
                  </a:schemeClr>
                </a:solidFill>
                <a:latin typeface="Arial" panose="020B0604020202020204" pitchFamily="34" charset="0"/>
                <a:cs typeface="Arial" panose="020B0604020202020204" pitchFamily="34" charset="0"/>
              </a:rPr>
              <a:t>mHR</a:t>
            </a:r>
            <a:r>
              <a:rPr lang="en-GB" sz="800" b="0" dirty="0">
                <a:solidFill>
                  <a:schemeClr val="bg2">
                    <a:lumMod val="50000"/>
                  </a:schemeClr>
                </a:solidFill>
                <a:latin typeface="Arial" panose="020B0604020202020204" pitchFamily="34" charset="0"/>
                <a:cs typeface="Arial" panose="020B0604020202020204" pitchFamily="34" charset="0"/>
              </a:rPr>
              <a:t>, metastatic hormone receptor; </a:t>
            </a:r>
            <a:r>
              <a:rPr lang="en-GB" sz="800" b="0" dirty="0" err="1">
                <a:solidFill>
                  <a:schemeClr val="bg2">
                    <a:lumMod val="50000"/>
                  </a:schemeClr>
                </a:solidFill>
                <a:latin typeface="Arial" panose="020B0604020202020204" pitchFamily="34" charset="0"/>
                <a:cs typeface="Arial" panose="020B0604020202020204" pitchFamily="34" charset="0"/>
              </a:rPr>
              <a:t>mTNBC</a:t>
            </a:r>
            <a:r>
              <a:rPr lang="en-GB" sz="800" b="0" dirty="0">
                <a:solidFill>
                  <a:schemeClr val="bg2">
                    <a:lumMod val="50000"/>
                  </a:schemeClr>
                </a:solidFill>
                <a:latin typeface="Arial" panose="020B0604020202020204" pitchFamily="34" charset="0"/>
                <a:cs typeface="Arial" panose="020B0604020202020204" pitchFamily="34" charset="0"/>
              </a:rPr>
              <a:t>, metastatic triple-negative breast cancer; OS, overall survival; TNBC, triple-negative breast cancer. </a:t>
            </a:r>
          </a:p>
          <a:p>
            <a:pPr eaLnBrk="1" hangingPunct="1">
              <a:lnSpc>
                <a:spcPct val="100000"/>
              </a:lnSpc>
              <a:spcBef>
                <a:spcPts val="0"/>
              </a:spcBef>
              <a:spcAft>
                <a:spcPts val="0"/>
              </a:spcAft>
              <a:defRPr/>
            </a:pPr>
            <a:r>
              <a:rPr lang="en-GB" sz="800" b="0" dirty="0">
                <a:solidFill>
                  <a:schemeClr val="bg2">
                    <a:lumMod val="50000"/>
                  </a:schemeClr>
                </a:solidFill>
                <a:latin typeface="Arial" panose="020B0604020202020204" pitchFamily="34" charset="0"/>
                <a:cs typeface="Arial" panose="020B0604020202020204" pitchFamily="34" charset="0"/>
              </a:rPr>
              <a:t>1. </a:t>
            </a:r>
            <a:r>
              <a:rPr lang="da-DK" sz="800" b="0" dirty="0" err="1">
                <a:solidFill>
                  <a:schemeClr val="bg2">
                    <a:lumMod val="50000"/>
                  </a:schemeClr>
                </a:solidFill>
                <a:latin typeface="Arial" panose="020B0604020202020204" pitchFamily="34" charset="0"/>
                <a:cs typeface="Arial" panose="020B0604020202020204" pitchFamily="34" charset="0"/>
              </a:rPr>
              <a:t>Fangyuan</a:t>
            </a:r>
            <a:r>
              <a:rPr lang="da-DK" sz="800" b="0" dirty="0">
                <a:solidFill>
                  <a:schemeClr val="bg2">
                    <a:lumMod val="50000"/>
                  </a:schemeClr>
                </a:solidFill>
                <a:latin typeface="Arial" panose="020B0604020202020204" pitchFamily="34" charset="0"/>
                <a:cs typeface="Arial" panose="020B0604020202020204" pitchFamily="34" charset="0"/>
              </a:rPr>
              <a:t>, et al. </a:t>
            </a:r>
            <a:r>
              <a:rPr lang="da-DK" sz="800" b="0" i="1" dirty="0" err="1">
                <a:solidFill>
                  <a:schemeClr val="bg2">
                    <a:lumMod val="50000"/>
                  </a:schemeClr>
                </a:solidFill>
                <a:latin typeface="Arial" panose="020B0604020202020204" pitchFamily="34" charset="0"/>
                <a:cs typeface="Arial" panose="020B0604020202020204" pitchFamily="34" charset="0"/>
              </a:rPr>
              <a:t>Oncotarget</a:t>
            </a:r>
            <a:r>
              <a:rPr lang="da-DK" sz="800" b="0" dirty="0">
                <a:solidFill>
                  <a:schemeClr val="bg2">
                    <a:lumMod val="50000"/>
                  </a:schemeClr>
                </a:solidFill>
                <a:latin typeface="Arial" panose="020B0604020202020204" pitchFamily="34" charset="0"/>
                <a:cs typeface="Arial" panose="020B0604020202020204" pitchFamily="34" charset="0"/>
              </a:rPr>
              <a:t>. 2017;8(42):73329-73344. 2. S</a:t>
            </a:r>
            <a:r>
              <a:rPr lang="en-GB" sz="800" b="0" dirty="0" err="1">
                <a:solidFill>
                  <a:schemeClr val="bg2">
                    <a:lumMod val="50000"/>
                  </a:schemeClr>
                </a:solidFill>
                <a:latin typeface="Arial" panose="020B0604020202020204" pitchFamily="34" charset="0"/>
                <a:cs typeface="Arial" panose="020B0604020202020204" pitchFamily="34" charset="0"/>
              </a:rPr>
              <a:t>eah</a:t>
            </a:r>
            <a:r>
              <a:rPr lang="en-GB" sz="800" b="0" dirty="0">
                <a:solidFill>
                  <a:schemeClr val="bg2">
                    <a:lumMod val="50000"/>
                  </a:schemeClr>
                </a:solidFill>
                <a:latin typeface="Arial" panose="020B0604020202020204" pitchFamily="34" charset="0"/>
                <a:cs typeface="Arial" panose="020B0604020202020204" pitchFamily="34" charset="0"/>
              </a:rPr>
              <a:t> DS, et al. </a:t>
            </a:r>
            <a:r>
              <a:rPr lang="en-GB" sz="800" b="0" i="1" dirty="0">
                <a:solidFill>
                  <a:schemeClr val="bg2">
                    <a:lumMod val="50000"/>
                  </a:schemeClr>
                </a:solidFill>
                <a:latin typeface="Arial" panose="020B0604020202020204" pitchFamily="34" charset="0"/>
                <a:cs typeface="Arial" panose="020B0604020202020204" pitchFamily="34" charset="0"/>
              </a:rPr>
              <a:t>J Natl </a:t>
            </a:r>
            <a:r>
              <a:rPr lang="en-GB" sz="800" b="0" i="1" dirty="0" err="1">
                <a:solidFill>
                  <a:schemeClr val="bg2">
                    <a:lumMod val="50000"/>
                  </a:schemeClr>
                </a:solidFill>
                <a:latin typeface="Arial" panose="020B0604020202020204" pitchFamily="34" charset="0"/>
                <a:cs typeface="Arial" panose="020B0604020202020204" pitchFamily="34" charset="0"/>
              </a:rPr>
              <a:t>Compr</a:t>
            </a:r>
            <a:r>
              <a:rPr lang="en-GB" sz="800" b="0" i="1" dirty="0">
                <a:solidFill>
                  <a:schemeClr val="bg2">
                    <a:lumMod val="50000"/>
                  </a:schemeClr>
                </a:solidFill>
                <a:latin typeface="Arial" panose="020B0604020202020204" pitchFamily="34" charset="0"/>
                <a:cs typeface="Arial" panose="020B0604020202020204" pitchFamily="34" charset="0"/>
              </a:rPr>
              <a:t> </a:t>
            </a:r>
            <a:r>
              <a:rPr lang="en-GB" sz="800" b="0" i="1" dirty="0" err="1">
                <a:solidFill>
                  <a:schemeClr val="bg2">
                    <a:lumMod val="50000"/>
                  </a:schemeClr>
                </a:solidFill>
                <a:latin typeface="Arial" panose="020B0604020202020204" pitchFamily="34" charset="0"/>
                <a:cs typeface="Arial" panose="020B0604020202020204" pitchFamily="34" charset="0"/>
              </a:rPr>
              <a:t>Canc</a:t>
            </a:r>
            <a:r>
              <a:rPr lang="en-GB" sz="800" b="0" i="1" dirty="0">
                <a:solidFill>
                  <a:schemeClr val="bg2">
                    <a:lumMod val="50000"/>
                  </a:schemeClr>
                </a:solidFill>
                <a:latin typeface="Arial" panose="020B0604020202020204" pitchFamily="34" charset="0"/>
                <a:cs typeface="Arial" panose="020B0604020202020204" pitchFamily="34" charset="0"/>
              </a:rPr>
              <a:t> </a:t>
            </a:r>
            <a:r>
              <a:rPr lang="en-GB" sz="800" b="0" i="1" dirty="0" err="1">
                <a:solidFill>
                  <a:schemeClr val="bg2">
                    <a:lumMod val="50000"/>
                  </a:schemeClr>
                </a:solidFill>
                <a:latin typeface="Arial" panose="020B0604020202020204" pitchFamily="34" charset="0"/>
                <a:cs typeface="Arial" panose="020B0604020202020204" pitchFamily="34" charset="0"/>
              </a:rPr>
              <a:t>Netw</a:t>
            </a:r>
            <a:r>
              <a:rPr lang="en-GB" sz="800" b="0" dirty="0">
                <a:solidFill>
                  <a:schemeClr val="bg2">
                    <a:lumMod val="50000"/>
                  </a:schemeClr>
                </a:solidFill>
                <a:latin typeface="Arial" panose="020B0604020202020204" pitchFamily="34" charset="0"/>
                <a:cs typeface="Arial" panose="020B0604020202020204" pitchFamily="34" charset="0"/>
              </a:rPr>
              <a:t>. 2014;12(1):71–80. 3. Abramson VG, et al. </a:t>
            </a:r>
            <a:r>
              <a:rPr lang="en-GB" sz="800" b="0" i="1" dirty="0">
                <a:solidFill>
                  <a:schemeClr val="bg2">
                    <a:lumMod val="50000"/>
                  </a:schemeClr>
                </a:solidFill>
                <a:latin typeface="Arial" panose="020B0604020202020204" pitchFamily="34" charset="0"/>
                <a:cs typeface="Arial" panose="020B0604020202020204" pitchFamily="34" charset="0"/>
              </a:rPr>
              <a:t>Cancer. </a:t>
            </a:r>
            <a:r>
              <a:rPr lang="en-GB" sz="800" b="0" dirty="0">
                <a:solidFill>
                  <a:schemeClr val="bg2">
                    <a:lumMod val="50000"/>
                  </a:schemeClr>
                </a:solidFill>
                <a:latin typeface="Arial" panose="020B0604020202020204" pitchFamily="34" charset="0"/>
                <a:cs typeface="Arial" panose="020B0604020202020204" pitchFamily="34" charset="0"/>
              </a:rPr>
              <a:t>2015;121(1):8-16. 4. O’Reilly D, et al. </a:t>
            </a:r>
            <a:r>
              <a:rPr lang="en-GB" sz="800" b="0" i="1" dirty="0">
                <a:solidFill>
                  <a:schemeClr val="bg2">
                    <a:lumMod val="50000"/>
                  </a:schemeClr>
                </a:solidFill>
                <a:latin typeface="Arial" panose="020B0604020202020204" pitchFamily="34" charset="0"/>
                <a:cs typeface="Arial" panose="020B0604020202020204" pitchFamily="34" charset="0"/>
              </a:rPr>
              <a:t>World J Clin Oncol</a:t>
            </a:r>
            <a:r>
              <a:rPr lang="en-GB" sz="800" b="0" dirty="0">
                <a:solidFill>
                  <a:schemeClr val="bg2">
                    <a:lumMod val="50000"/>
                  </a:schemeClr>
                </a:solidFill>
                <a:latin typeface="Arial" panose="020B0604020202020204" pitchFamily="34" charset="0"/>
                <a:cs typeface="Arial" panose="020B0604020202020204" pitchFamily="34" charset="0"/>
              </a:rPr>
              <a:t>. 2021;12(3):164-182. 5. </a:t>
            </a:r>
            <a:r>
              <a:rPr lang="en-GB" sz="800" b="0" spc="-10" dirty="0">
                <a:solidFill>
                  <a:schemeClr val="bg2">
                    <a:lumMod val="50000"/>
                  </a:schemeClr>
                </a:solidFill>
                <a:latin typeface="Arial" panose="020B0604020202020204" pitchFamily="34" charset="0"/>
                <a:cs typeface="Arial" panose="020B0604020202020204" pitchFamily="34" charset="0"/>
              </a:rPr>
              <a:t>Lehmann BD, et al. </a:t>
            </a:r>
            <a:r>
              <a:rPr lang="en-GB" sz="800" b="0" i="1" spc="-10" dirty="0">
                <a:solidFill>
                  <a:schemeClr val="bg2">
                    <a:lumMod val="50000"/>
                  </a:schemeClr>
                </a:solidFill>
                <a:latin typeface="Arial" panose="020B0604020202020204" pitchFamily="34" charset="0"/>
                <a:cs typeface="Arial" panose="020B0604020202020204" pitchFamily="34" charset="0"/>
              </a:rPr>
              <a:t>J Clin Invest</a:t>
            </a:r>
            <a:r>
              <a:rPr lang="en-GB" sz="800" b="0" spc="-10" dirty="0">
                <a:solidFill>
                  <a:schemeClr val="bg2">
                    <a:lumMod val="50000"/>
                  </a:schemeClr>
                </a:solidFill>
                <a:latin typeface="Arial" panose="020B0604020202020204" pitchFamily="34" charset="0"/>
                <a:cs typeface="Arial" panose="020B0604020202020204" pitchFamily="34" charset="0"/>
              </a:rPr>
              <a:t>. 2011;121(7):2750–2767. </a:t>
            </a:r>
            <a:r>
              <a:rPr lang="en-GB" sz="800" b="0" dirty="0">
                <a:solidFill>
                  <a:schemeClr val="bg2">
                    <a:lumMod val="50000"/>
                  </a:schemeClr>
                </a:solidFill>
                <a:latin typeface="Arial" panose="020B0604020202020204" pitchFamily="34" charset="0"/>
                <a:cs typeface="Arial" panose="020B0604020202020204" pitchFamily="34" charset="0"/>
              </a:rPr>
              <a:t> </a:t>
            </a:r>
            <a:endParaRPr lang="en-US" sz="800" b="0" dirty="0">
              <a:solidFill>
                <a:schemeClr val="bg2">
                  <a:lumMod val="50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DD48800-6579-DAE9-0057-09A9C56D33D6}"/>
              </a:ext>
            </a:extLst>
          </p:cNvPr>
          <p:cNvSpPr txBox="1"/>
          <p:nvPr/>
        </p:nvSpPr>
        <p:spPr>
          <a:xfrm>
            <a:off x="54400" y="1480920"/>
            <a:ext cx="8136433" cy="338554"/>
          </a:xfrm>
          <a:prstGeom prst="rect">
            <a:avLst/>
          </a:prstGeom>
          <a:noFill/>
        </p:spPr>
        <p:txBody>
          <a:bodyPr>
            <a:spAutoFit/>
          </a:bodyPr>
          <a:lstStyle/>
          <a:p>
            <a:pPr algn="ctr" eaLnBrk="1" fontAlgn="auto" hangingPunct="1">
              <a:spcBef>
                <a:spcPts val="0"/>
              </a:spcBef>
              <a:spcAft>
                <a:spcPts val="0"/>
              </a:spcAft>
              <a:defRPr/>
            </a:pPr>
            <a:r>
              <a:rPr lang="en-GB" sz="1600" b="1" u="sng" dirty="0">
                <a:solidFill>
                  <a:schemeClr val="accent1"/>
                </a:solidFill>
                <a:cs typeface="Arial" panose="020B0604020202020204" pitchFamily="34" charset="0"/>
              </a:rPr>
              <a:t>Median OS </a:t>
            </a:r>
            <a:r>
              <a:rPr lang="en-US" sz="1600" b="1" u="sng" dirty="0">
                <a:solidFill>
                  <a:schemeClr val="accent1"/>
                </a:solidFill>
                <a:cs typeface="Arial" panose="020B0604020202020204" pitchFamily="34" charset="0"/>
              </a:rPr>
              <a:t>by subtype from the date of metastatic breast cancer diagnosis</a:t>
            </a:r>
            <a:r>
              <a:rPr lang="en-GB" sz="1600" b="1" u="sng" baseline="30000" dirty="0">
                <a:solidFill>
                  <a:schemeClr val="accent1"/>
                </a:solidFill>
                <a:cs typeface="Arial" panose="020B0604020202020204" pitchFamily="34" charset="0"/>
              </a:rPr>
              <a:t>2</a:t>
            </a:r>
            <a:endParaRPr lang="en-GB" sz="1600" b="1" u="sng" baseline="30000" dirty="0">
              <a:solidFill>
                <a:schemeClr val="accent1"/>
              </a:solidFill>
              <a:highlight>
                <a:srgbClr val="FFFF00"/>
              </a:highlight>
              <a:cs typeface="Arial" panose="020B0604020202020204" pitchFamily="34" charset="0"/>
            </a:endParaRPr>
          </a:p>
        </p:txBody>
      </p:sp>
      <p:grpSp>
        <p:nvGrpSpPr>
          <p:cNvPr id="205832" name="Group 68">
            <a:extLst>
              <a:ext uri="{FF2B5EF4-FFF2-40B4-BE49-F238E27FC236}">
                <a16:creationId xmlns:a16="http://schemas.microsoft.com/office/drawing/2014/main" id="{7E968992-1EF7-2F11-C455-627DD070C3C3}"/>
              </a:ext>
            </a:extLst>
          </p:cNvPr>
          <p:cNvGrpSpPr>
            <a:grpSpLocks/>
          </p:cNvGrpSpPr>
          <p:nvPr/>
        </p:nvGrpSpPr>
        <p:grpSpPr bwMode="auto">
          <a:xfrm>
            <a:off x="1431925" y="2351088"/>
            <a:ext cx="5957888" cy="2581275"/>
            <a:chOff x="1431728" y="2351234"/>
            <a:chExt cx="5957580" cy="2580504"/>
          </a:xfrm>
        </p:grpSpPr>
        <p:sp>
          <p:nvSpPr>
            <p:cNvPr id="205855" name="Freeform 7">
              <a:extLst>
                <a:ext uri="{FF2B5EF4-FFF2-40B4-BE49-F238E27FC236}">
                  <a16:creationId xmlns:a16="http://schemas.microsoft.com/office/drawing/2014/main" id="{A7D4071B-2E45-83DE-7ADB-AABE2FDAD796}"/>
                </a:ext>
              </a:extLst>
            </p:cNvPr>
            <p:cNvSpPr>
              <a:spLocks/>
            </p:cNvSpPr>
            <p:nvPr/>
          </p:nvSpPr>
          <p:spPr bwMode="auto">
            <a:xfrm>
              <a:off x="1431728" y="2351234"/>
              <a:ext cx="47490" cy="5526"/>
            </a:xfrm>
            <a:custGeom>
              <a:avLst/>
              <a:gdLst>
                <a:gd name="T0" fmla="*/ 0 w 47490"/>
                <a:gd name="T1" fmla="*/ 0 h 5526"/>
                <a:gd name="T2" fmla="*/ 47491 w 47490"/>
                <a:gd name="T3" fmla="*/ 0 h 5526"/>
                <a:gd name="T4" fmla="*/ 0 60000 65536"/>
                <a:gd name="T5" fmla="*/ 0 60000 65536"/>
              </a:gdLst>
              <a:ahLst/>
              <a:cxnLst>
                <a:cxn ang="T4">
                  <a:pos x="T0" y="T1"/>
                </a:cxn>
                <a:cxn ang="T5">
                  <a:pos x="T2" y="T3"/>
                </a:cxn>
              </a:cxnLst>
              <a:rect l="0" t="0" r="r" b="b"/>
              <a:pathLst>
                <a:path w="47490" h="5526">
                  <a:moveTo>
                    <a:pt x="0" y="0"/>
                  </a:moveTo>
                  <a:lnTo>
                    <a:pt x="47491" y="0"/>
                  </a:lnTo>
                </a:path>
              </a:pathLst>
            </a:custGeom>
            <a:noFill/>
            <a:ln w="11062" cap="rnd">
              <a:solidFill>
                <a:srgbClr val="717C7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56" name="Freeform 8">
              <a:extLst>
                <a:ext uri="{FF2B5EF4-FFF2-40B4-BE49-F238E27FC236}">
                  <a16:creationId xmlns:a16="http://schemas.microsoft.com/office/drawing/2014/main" id="{0FE9EA08-9C6B-7E5D-1C7B-1A589B83FA60}"/>
                </a:ext>
              </a:extLst>
            </p:cNvPr>
            <p:cNvSpPr>
              <a:spLocks/>
            </p:cNvSpPr>
            <p:nvPr/>
          </p:nvSpPr>
          <p:spPr bwMode="auto">
            <a:xfrm>
              <a:off x="1431728" y="2752690"/>
              <a:ext cx="47490" cy="5526"/>
            </a:xfrm>
            <a:custGeom>
              <a:avLst/>
              <a:gdLst>
                <a:gd name="T0" fmla="*/ 0 w 47490"/>
                <a:gd name="T1" fmla="*/ 0 h 5526"/>
                <a:gd name="T2" fmla="*/ 47491 w 47490"/>
                <a:gd name="T3" fmla="*/ 0 h 5526"/>
                <a:gd name="T4" fmla="*/ 0 60000 65536"/>
                <a:gd name="T5" fmla="*/ 0 60000 65536"/>
              </a:gdLst>
              <a:ahLst/>
              <a:cxnLst>
                <a:cxn ang="T4">
                  <a:pos x="T0" y="T1"/>
                </a:cxn>
                <a:cxn ang="T5">
                  <a:pos x="T2" y="T3"/>
                </a:cxn>
              </a:cxnLst>
              <a:rect l="0" t="0" r="r" b="b"/>
              <a:pathLst>
                <a:path w="47490" h="5526">
                  <a:moveTo>
                    <a:pt x="0" y="0"/>
                  </a:moveTo>
                  <a:lnTo>
                    <a:pt x="47491" y="0"/>
                  </a:lnTo>
                </a:path>
              </a:pathLst>
            </a:custGeom>
            <a:noFill/>
            <a:ln w="11062" cap="rnd">
              <a:solidFill>
                <a:srgbClr val="717C7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57" name="Freeform 9">
              <a:extLst>
                <a:ext uri="{FF2B5EF4-FFF2-40B4-BE49-F238E27FC236}">
                  <a16:creationId xmlns:a16="http://schemas.microsoft.com/office/drawing/2014/main" id="{11A87971-DAD9-B8F6-E8A9-5CB29D64F221}"/>
                </a:ext>
              </a:extLst>
            </p:cNvPr>
            <p:cNvSpPr>
              <a:spLocks/>
            </p:cNvSpPr>
            <p:nvPr/>
          </p:nvSpPr>
          <p:spPr bwMode="auto">
            <a:xfrm>
              <a:off x="1431728" y="3234227"/>
              <a:ext cx="47490" cy="5526"/>
            </a:xfrm>
            <a:custGeom>
              <a:avLst/>
              <a:gdLst>
                <a:gd name="T0" fmla="*/ 0 w 47490"/>
                <a:gd name="T1" fmla="*/ 0 h 5526"/>
                <a:gd name="T2" fmla="*/ 47491 w 47490"/>
                <a:gd name="T3" fmla="*/ 0 h 5526"/>
                <a:gd name="T4" fmla="*/ 0 60000 65536"/>
                <a:gd name="T5" fmla="*/ 0 60000 65536"/>
              </a:gdLst>
              <a:ahLst/>
              <a:cxnLst>
                <a:cxn ang="T4">
                  <a:pos x="T0" y="T1"/>
                </a:cxn>
                <a:cxn ang="T5">
                  <a:pos x="T2" y="T3"/>
                </a:cxn>
              </a:cxnLst>
              <a:rect l="0" t="0" r="r" b="b"/>
              <a:pathLst>
                <a:path w="47490" h="5526">
                  <a:moveTo>
                    <a:pt x="0" y="0"/>
                  </a:moveTo>
                  <a:lnTo>
                    <a:pt x="47491" y="0"/>
                  </a:lnTo>
                </a:path>
              </a:pathLst>
            </a:custGeom>
            <a:noFill/>
            <a:ln w="11062" cap="rnd">
              <a:solidFill>
                <a:srgbClr val="717C7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58" name="Freeform 10">
              <a:extLst>
                <a:ext uri="{FF2B5EF4-FFF2-40B4-BE49-F238E27FC236}">
                  <a16:creationId xmlns:a16="http://schemas.microsoft.com/office/drawing/2014/main" id="{71DE9F9E-003D-ADC6-8D63-6348AAE1D827}"/>
                </a:ext>
              </a:extLst>
            </p:cNvPr>
            <p:cNvSpPr>
              <a:spLocks/>
            </p:cNvSpPr>
            <p:nvPr/>
          </p:nvSpPr>
          <p:spPr bwMode="auto">
            <a:xfrm>
              <a:off x="1431728" y="3741795"/>
              <a:ext cx="47490" cy="5526"/>
            </a:xfrm>
            <a:custGeom>
              <a:avLst/>
              <a:gdLst>
                <a:gd name="T0" fmla="*/ 0 w 47490"/>
                <a:gd name="T1" fmla="*/ 0 h 5526"/>
                <a:gd name="T2" fmla="*/ 47491 w 47490"/>
                <a:gd name="T3" fmla="*/ 0 h 5526"/>
                <a:gd name="T4" fmla="*/ 0 60000 65536"/>
                <a:gd name="T5" fmla="*/ 0 60000 65536"/>
              </a:gdLst>
              <a:ahLst/>
              <a:cxnLst>
                <a:cxn ang="T4">
                  <a:pos x="T0" y="T1"/>
                </a:cxn>
                <a:cxn ang="T5">
                  <a:pos x="T2" y="T3"/>
                </a:cxn>
              </a:cxnLst>
              <a:rect l="0" t="0" r="r" b="b"/>
              <a:pathLst>
                <a:path w="47490" h="5526">
                  <a:moveTo>
                    <a:pt x="0" y="0"/>
                  </a:moveTo>
                  <a:lnTo>
                    <a:pt x="47491" y="0"/>
                  </a:lnTo>
                </a:path>
              </a:pathLst>
            </a:custGeom>
            <a:noFill/>
            <a:ln w="11062" cap="rnd">
              <a:solidFill>
                <a:srgbClr val="717C7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59" name="Freeform 11">
              <a:extLst>
                <a:ext uri="{FF2B5EF4-FFF2-40B4-BE49-F238E27FC236}">
                  <a16:creationId xmlns:a16="http://schemas.microsoft.com/office/drawing/2014/main" id="{BF75FE66-E283-3D71-39AB-7786BF1C142C}"/>
                </a:ext>
              </a:extLst>
            </p:cNvPr>
            <p:cNvSpPr>
              <a:spLocks/>
            </p:cNvSpPr>
            <p:nvPr/>
          </p:nvSpPr>
          <p:spPr bwMode="auto">
            <a:xfrm>
              <a:off x="1431728" y="4195423"/>
              <a:ext cx="47490" cy="5526"/>
            </a:xfrm>
            <a:custGeom>
              <a:avLst/>
              <a:gdLst>
                <a:gd name="T0" fmla="*/ 0 w 47490"/>
                <a:gd name="T1" fmla="*/ 0 h 5526"/>
                <a:gd name="T2" fmla="*/ 47491 w 47490"/>
                <a:gd name="T3" fmla="*/ 0 h 5526"/>
                <a:gd name="T4" fmla="*/ 0 60000 65536"/>
                <a:gd name="T5" fmla="*/ 0 60000 65536"/>
              </a:gdLst>
              <a:ahLst/>
              <a:cxnLst>
                <a:cxn ang="T4">
                  <a:pos x="T0" y="T1"/>
                </a:cxn>
                <a:cxn ang="T5">
                  <a:pos x="T2" y="T3"/>
                </a:cxn>
              </a:cxnLst>
              <a:rect l="0" t="0" r="r" b="b"/>
              <a:pathLst>
                <a:path w="47490" h="5526">
                  <a:moveTo>
                    <a:pt x="0" y="0"/>
                  </a:moveTo>
                  <a:lnTo>
                    <a:pt x="47491" y="0"/>
                  </a:lnTo>
                </a:path>
              </a:pathLst>
            </a:custGeom>
            <a:noFill/>
            <a:ln w="11062" cap="rnd">
              <a:solidFill>
                <a:srgbClr val="717C7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60" name="Freeform 21">
              <a:extLst>
                <a:ext uri="{FF2B5EF4-FFF2-40B4-BE49-F238E27FC236}">
                  <a16:creationId xmlns:a16="http://schemas.microsoft.com/office/drawing/2014/main" id="{2000B6C3-4593-CD62-C10A-1875C7A85851}"/>
                </a:ext>
              </a:extLst>
            </p:cNvPr>
            <p:cNvSpPr>
              <a:spLocks/>
            </p:cNvSpPr>
            <p:nvPr/>
          </p:nvSpPr>
          <p:spPr bwMode="auto">
            <a:xfrm>
              <a:off x="1431728" y="4776385"/>
              <a:ext cx="47490" cy="5526"/>
            </a:xfrm>
            <a:custGeom>
              <a:avLst/>
              <a:gdLst>
                <a:gd name="T0" fmla="*/ 0 w 47490"/>
                <a:gd name="T1" fmla="*/ 0 h 5526"/>
                <a:gd name="T2" fmla="*/ 47491 w 47490"/>
                <a:gd name="T3" fmla="*/ 0 h 5526"/>
                <a:gd name="T4" fmla="*/ 0 60000 65536"/>
                <a:gd name="T5" fmla="*/ 0 60000 65536"/>
              </a:gdLst>
              <a:ahLst/>
              <a:cxnLst>
                <a:cxn ang="T4">
                  <a:pos x="T0" y="T1"/>
                </a:cxn>
                <a:cxn ang="T5">
                  <a:pos x="T2" y="T3"/>
                </a:cxn>
              </a:cxnLst>
              <a:rect l="0" t="0" r="r" b="b"/>
              <a:pathLst>
                <a:path w="47490" h="5526">
                  <a:moveTo>
                    <a:pt x="0" y="0"/>
                  </a:moveTo>
                  <a:lnTo>
                    <a:pt x="47491" y="0"/>
                  </a:lnTo>
                </a:path>
              </a:pathLst>
            </a:custGeom>
            <a:noFill/>
            <a:ln w="11062" cap="rnd">
              <a:solidFill>
                <a:srgbClr val="717C7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61" name="Freeform 36">
              <a:extLst>
                <a:ext uri="{FF2B5EF4-FFF2-40B4-BE49-F238E27FC236}">
                  <a16:creationId xmlns:a16="http://schemas.microsoft.com/office/drawing/2014/main" id="{8A7A375D-A0E0-7948-46F8-D7BB5F4638F9}"/>
                </a:ext>
              </a:extLst>
            </p:cNvPr>
            <p:cNvSpPr>
              <a:spLocks/>
            </p:cNvSpPr>
            <p:nvPr/>
          </p:nvSpPr>
          <p:spPr bwMode="auto">
            <a:xfrm>
              <a:off x="1620804" y="4884265"/>
              <a:ext cx="5535" cy="47473"/>
            </a:xfrm>
            <a:custGeom>
              <a:avLst/>
              <a:gdLst>
                <a:gd name="T0" fmla="*/ 0 w 5535"/>
                <a:gd name="T1" fmla="*/ 47474 h 47473"/>
                <a:gd name="T2" fmla="*/ 0 w 5535"/>
                <a:gd name="T3" fmla="*/ 0 h 47473"/>
                <a:gd name="T4" fmla="*/ 0 60000 65536"/>
                <a:gd name="T5" fmla="*/ 0 60000 65536"/>
              </a:gdLst>
              <a:ahLst/>
              <a:cxnLst>
                <a:cxn ang="T4">
                  <a:pos x="T0" y="T1"/>
                </a:cxn>
                <a:cxn ang="T5">
                  <a:pos x="T2" y="T3"/>
                </a:cxn>
              </a:cxnLst>
              <a:rect l="0" t="0" r="r" b="b"/>
              <a:pathLst>
                <a:path w="5535" h="47473">
                  <a:moveTo>
                    <a:pt x="0" y="47474"/>
                  </a:moveTo>
                  <a:lnTo>
                    <a:pt x="0" y="0"/>
                  </a:lnTo>
                </a:path>
              </a:pathLst>
            </a:custGeom>
            <a:noFill/>
            <a:ln w="11062" cap="rnd">
              <a:solidFill>
                <a:srgbClr val="717C7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62" name="Freeform 37">
              <a:extLst>
                <a:ext uri="{FF2B5EF4-FFF2-40B4-BE49-F238E27FC236}">
                  <a16:creationId xmlns:a16="http://schemas.microsoft.com/office/drawing/2014/main" id="{F4DB3DF7-2321-DDE5-BAC7-386D9CBD1F1B}"/>
                </a:ext>
              </a:extLst>
            </p:cNvPr>
            <p:cNvSpPr>
              <a:spLocks/>
            </p:cNvSpPr>
            <p:nvPr/>
          </p:nvSpPr>
          <p:spPr bwMode="auto">
            <a:xfrm>
              <a:off x="2805081" y="4884265"/>
              <a:ext cx="5535" cy="47473"/>
            </a:xfrm>
            <a:custGeom>
              <a:avLst/>
              <a:gdLst>
                <a:gd name="T0" fmla="*/ 0 w 5535"/>
                <a:gd name="T1" fmla="*/ 47474 h 47473"/>
                <a:gd name="T2" fmla="*/ 0 w 5535"/>
                <a:gd name="T3" fmla="*/ 0 h 47473"/>
                <a:gd name="T4" fmla="*/ 0 60000 65536"/>
                <a:gd name="T5" fmla="*/ 0 60000 65536"/>
              </a:gdLst>
              <a:ahLst/>
              <a:cxnLst>
                <a:cxn ang="T4">
                  <a:pos x="T0" y="T1"/>
                </a:cxn>
                <a:cxn ang="T5">
                  <a:pos x="T2" y="T3"/>
                </a:cxn>
              </a:cxnLst>
              <a:rect l="0" t="0" r="r" b="b"/>
              <a:pathLst>
                <a:path w="5535" h="47473">
                  <a:moveTo>
                    <a:pt x="0" y="47474"/>
                  </a:moveTo>
                  <a:lnTo>
                    <a:pt x="0" y="0"/>
                  </a:lnTo>
                </a:path>
              </a:pathLst>
            </a:custGeom>
            <a:noFill/>
            <a:ln w="11062" cap="rnd">
              <a:solidFill>
                <a:srgbClr val="717C7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63" name="Freeform 38">
              <a:extLst>
                <a:ext uri="{FF2B5EF4-FFF2-40B4-BE49-F238E27FC236}">
                  <a16:creationId xmlns:a16="http://schemas.microsoft.com/office/drawing/2014/main" id="{995C3F00-D51F-4B72-547B-1FA12BB07873}"/>
                </a:ext>
              </a:extLst>
            </p:cNvPr>
            <p:cNvSpPr>
              <a:spLocks/>
            </p:cNvSpPr>
            <p:nvPr/>
          </p:nvSpPr>
          <p:spPr bwMode="auto">
            <a:xfrm>
              <a:off x="3894265" y="4884265"/>
              <a:ext cx="5535" cy="47473"/>
            </a:xfrm>
            <a:custGeom>
              <a:avLst/>
              <a:gdLst>
                <a:gd name="T0" fmla="*/ 0 w 5535"/>
                <a:gd name="T1" fmla="*/ 47474 h 47473"/>
                <a:gd name="T2" fmla="*/ 0 w 5535"/>
                <a:gd name="T3" fmla="*/ 0 h 47473"/>
                <a:gd name="T4" fmla="*/ 0 60000 65536"/>
                <a:gd name="T5" fmla="*/ 0 60000 65536"/>
              </a:gdLst>
              <a:ahLst/>
              <a:cxnLst>
                <a:cxn ang="T4">
                  <a:pos x="T0" y="T1"/>
                </a:cxn>
                <a:cxn ang="T5">
                  <a:pos x="T2" y="T3"/>
                </a:cxn>
              </a:cxnLst>
              <a:rect l="0" t="0" r="r" b="b"/>
              <a:pathLst>
                <a:path w="5535" h="47473">
                  <a:moveTo>
                    <a:pt x="0" y="47474"/>
                  </a:moveTo>
                  <a:lnTo>
                    <a:pt x="0" y="0"/>
                  </a:lnTo>
                </a:path>
              </a:pathLst>
            </a:custGeom>
            <a:noFill/>
            <a:ln w="11062" cap="rnd">
              <a:solidFill>
                <a:srgbClr val="717C7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64" name="Freeform 39">
              <a:extLst>
                <a:ext uri="{FF2B5EF4-FFF2-40B4-BE49-F238E27FC236}">
                  <a16:creationId xmlns:a16="http://schemas.microsoft.com/office/drawing/2014/main" id="{831F5400-D9AB-E1F2-15C3-EAA40A557DE6}"/>
                </a:ext>
              </a:extLst>
            </p:cNvPr>
            <p:cNvSpPr>
              <a:spLocks/>
            </p:cNvSpPr>
            <p:nvPr/>
          </p:nvSpPr>
          <p:spPr bwMode="auto">
            <a:xfrm>
              <a:off x="5015553" y="4884265"/>
              <a:ext cx="5535" cy="47473"/>
            </a:xfrm>
            <a:custGeom>
              <a:avLst/>
              <a:gdLst>
                <a:gd name="T0" fmla="*/ 0 w 5535"/>
                <a:gd name="T1" fmla="*/ 47474 h 47473"/>
                <a:gd name="T2" fmla="*/ 0 w 5535"/>
                <a:gd name="T3" fmla="*/ 0 h 47473"/>
                <a:gd name="T4" fmla="*/ 0 60000 65536"/>
                <a:gd name="T5" fmla="*/ 0 60000 65536"/>
              </a:gdLst>
              <a:ahLst/>
              <a:cxnLst>
                <a:cxn ang="T4">
                  <a:pos x="T0" y="T1"/>
                </a:cxn>
                <a:cxn ang="T5">
                  <a:pos x="T2" y="T3"/>
                </a:cxn>
              </a:cxnLst>
              <a:rect l="0" t="0" r="r" b="b"/>
              <a:pathLst>
                <a:path w="5535" h="47473">
                  <a:moveTo>
                    <a:pt x="0" y="47474"/>
                  </a:moveTo>
                  <a:lnTo>
                    <a:pt x="0" y="0"/>
                  </a:lnTo>
                </a:path>
              </a:pathLst>
            </a:custGeom>
            <a:noFill/>
            <a:ln w="11062" cap="rnd">
              <a:solidFill>
                <a:srgbClr val="717C7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65" name="Freeform 40">
              <a:extLst>
                <a:ext uri="{FF2B5EF4-FFF2-40B4-BE49-F238E27FC236}">
                  <a16:creationId xmlns:a16="http://schemas.microsoft.com/office/drawing/2014/main" id="{DDEC1A67-BAA5-221F-5377-DA1E021A17B1}"/>
                </a:ext>
              </a:extLst>
            </p:cNvPr>
            <p:cNvSpPr>
              <a:spLocks/>
            </p:cNvSpPr>
            <p:nvPr/>
          </p:nvSpPr>
          <p:spPr bwMode="auto">
            <a:xfrm>
              <a:off x="6096545" y="4884265"/>
              <a:ext cx="5535" cy="47473"/>
            </a:xfrm>
            <a:custGeom>
              <a:avLst/>
              <a:gdLst>
                <a:gd name="T0" fmla="*/ 0 w 5535"/>
                <a:gd name="T1" fmla="*/ 47474 h 47473"/>
                <a:gd name="T2" fmla="*/ 0 w 5535"/>
                <a:gd name="T3" fmla="*/ 0 h 47473"/>
                <a:gd name="T4" fmla="*/ 0 60000 65536"/>
                <a:gd name="T5" fmla="*/ 0 60000 65536"/>
              </a:gdLst>
              <a:ahLst/>
              <a:cxnLst>
                <a:cxn ang="T4">
                  <a:pos x="T0" y="T1"/>
                </a:cxn>
                <a:cxn ang="T5">
                  <a:pos x="T2" y="T3"/>
                </a:cxn>
              </a:cxnLst>
              <a:rect l="0" t="0" r="r" b="b"/>
              <a:pathLst>
                <a:path w="5535" h="47473">
                  <a:moveTo>
                    <a:pt x="0" y="47474"/>
                  </a:moveTo>
                  <a:lnTo>
                    <a:pt x="0" y="0"/>
                  </a:lnTo>
                </a:path>
              </a:pathLst>
            </a:custGeom>
            <a:noFill/>
            <a:ln w="11062" cap="rnd">
              <a:solidFill>
                <a:srgbClr val="717C7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66" name="Freeform 41">
              <a:extLst>
                <a:ext uri="{FF2B5EF4-FFF2-40B4-BE49-F238E27FC236}">
                  <a16:creationId xmlns:a16="http://schemas.microsoft.com/office/drawing/2014/main" id="{31E36BCE-316A-D86C-846E-E79BDCADBB82}"/>
                </a:ext>
              </a:extLst>
            </p:cNvPr>
            <p:cNvSpPr>
              <a:spLocks/>
            </p:cNvSpPr>
            <p:nvPr/>
          </p:nvSpPr>
          <p:spPr bwMode="auto">
            <a:xfrm>
              <a:off x="7183294" y="4884265"/>
              <a:ext cx="5535" cy="47473"/>
            </a:xfrm>
            <a:custGeom>
              <a:avLst/>
              <a:gdLst>
                <a:gd name="T0" fmla="*/ 0 w 5535"/>
                <a:gd name="T1" fmla="*/ 47474 h 47473"/>
                <a:gd name="T2" fmla="*/ 0 w 5535"/>
                <a:gd name="T3" fmla="*/ 0 h 47473"/>
                <a:gd name="T4" fmla="*/ 0 60000 65536"/>
                <a:gd name="T5" fmla="*/ 0 60000 65536"/>
              </a:gdLst>
              <a:ahLst/>
              <a:cxnLst>
                <a:cxn ang="T4">
                  <a:pos x="T0" y="T1"/>
                </a:cxn>
                <a:cxn ang="T5">
                  <a:pos x="T2" y="T3"/>
                </a:cxn>
              </a:cxnLst>
              <a:rect l="0" t="0" r="r" b="b"/>
              <a:pathLst>
                <a:path w="5535" h="47473">
                  <a:moveTo>
                    <a:pt x="0" y="47474"/>
                  </a:moveTo>
                  <a:lnTo>
                    <a:pt x="0" y="0"/>
                  </a:lnTo>
                </a:path>
              </a:pathLst>
            </a:custGeom>
            <a:noFill/>
            <a:ln w="11062" cap="rnd">
              <a:solidFill>
                <a:srgbClr val="717C7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grpSp>
          <p:nvGrpSpPr>
            <p:cNvPr id="205867" name="Graphic 4">
              <a:extLst>
                <a:ext uri="{FF2B5EF4-FFF2-40B4-BE49-F238E27FC236}">
                  <a16:creationId xmlns:a16="http://schemas.microsoft.com/office/drawing/2014/main" id="{3CDFA679-010D-B346-7EB6-C628FDDF84D5}"/>
                </a:ext>
              </a:extLst>
            </p:cNvPr>
            <p:cNvGrpSpPr>
              <a:grpSpLocks/>
            </p:cNvGrpSpPr>
            <p:nvPr/>
          </p:nvGrpSpPr>
          <p:grpSpPr bwMode="auto">
            <a:xfrm>
              <a:off x="1498148" y="3568645"/>
              <a:ext cx="3123531" cy="5526"/>
              <a:chOff x="1498148" y="3568645"/>
              <a:chExt cx="3123531" cy="5526"/>
            </a:xfrm>
          </p:grpSpPr>
          <p:sp>
            <p:nvSpPr>
              <p:cNvPr id="205890" name="Freeform 43">
                <a:extLst>
                  <a:ext uri="{FF2B5EF4-FFF2-40B4-BE49-F238E27FC236}">
                    <a16:creationId xmlns:a16="http://schemas.microsoft.com/office/drawing/2014/main" id="{CBD8B4BF-F7A8-8B98-98CA-9DB348749701}"/>
                  </a:ext>
                </a:extLst>
              </p:cNvPr>
              <p:cNvSpPr>
                <a:spLocks/>
              </p:cNvSpPr>
              <p:nvPr/>
            </p:nvSpPr>
            <p:spPr bwMode="auto">
              <a:xfrm>
                <a:off x="1498148" y="3568645"/>
                <a:ext cx="24464" cy="5526"/>
              </a:xfrm>
              <a:custGeom>
                <a:avLst/>
                <a:gdLst>
                  <a:gd name="T0" fmla="*/ 0 w 24464"/>
                  <a:gd name="T1" fmla="*/ 0 h 5526"/>
                  <a:gd name="T2" fmla="*/ 24465 w 24464"/>
                  <a:gd name="T3" fmla="*/ 0 h 5526"/>
                  <a:gd name="T4" fmla="*/ 0 60000 65536"/>
                  <a:gd name="T5" fmla="*/ 0 60000 65536"/>
                </a:gdLst>
                <a:ahLst/>
                <a:cxnLst>
                  <a:cxn ang="T4">
                    <a:pos x="T0" y="T1"/>
                  </a:cxn>
                  <a:cxn ang="T5">
                    <a:pos x="T2" y="T3"/>
                  </a:cxn>
                </a:cxnLst>
                <a:rect l="0" t="0" r="r" b="b"/>
                <a:pathLst>
                  <a:path w="24464" h="5526">
                    <a:moveTo>
                      <a:pt x="0" y="0"/>
                    </a:moveTo>
                    <a:lnTo>
                      <a:pt x="24465" y="0"/>
                    </a:lnTo>
                  </a:path>
                </a:pathLst>
              </a:custGeom>
              <a:noFill/>
              <a:ln w="12224" cap="flat">
                <a:solidFill>
                  <a:srgbClr val="B1B1B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91" name="Freeform 44">
                <a:extLst>
                  <a:ext uri="{FF2B5EF4-FFF2-40B4-BE49-F238E27FC236}">
                    <a16:creationId xmlns:a16="http://schemas.microsoft.com/office/drawing/2014/main" id="{22D0CB6A-8DDF-C7D3-87AC-B7D5939F9F88}"/>
                  </a:ext>
                </a:extLst>
              </p:cNvPr>
              <p:cNvSpPr>
                <a:spLocks/>
              </p:cNvSpPr>
              <p:nvPr/>
            </p:nvSpPr>
            <p:spPr bwMode="auto">
              <a:xfrm>
                <a:off x="1571432" y="3568645"/>
                <a:ext cx="3001373" cy="5526"/>
              </a:xfrm>
              <a:custGeom>
                <a:avLst/>
                <a:gdLst>
                  <a:gd name="T0" fmla="*/ 0 w 3001373"/>
                  <a:gd name="T1" fmla="*/ 0 h 5526"/>
                  <a:gd name="T2" fmla="*/ 3001373 w 3001373"/>
                  <a:gd name="T3" fmla="*/ 0 h 5526"/>
                  <a:gd name="T4" fmla="*/ 0 60000 65536"/>
                  <a:gd name="T5" fmla="*/ 0 60000 65536"/>
                </a:gdLst>
                <a:ahLst/>
                <a:cxnLst>
                  <a:cxn ang="T4">
                    <a:pos x="T0" y="T1"/>
                  </a:cxn>
                  <a:cxn ang="T5">
                    <a:pos x="T2" y="T3"/>
                  </a:cxn>
                </a:cxnLst>
                <a:rect l="0" t="0" r="r" b="b"/>
                <a:pathLst>
                  <a:path w="3001373" h="5526">
                    <a:moveTo>
                      <a:pt x="0" y="0"/>
                    </a:moveTo>
                    <a:lnTo>
                      <a:pt x="3001373" y="0"/>
                    </a:lnTo>
                  </a:path>
                </a:pathLst>
              </a:custGeom>
              <a:noFill/>
              <a:ln w="12224" cap="flat">
                <a:solidFill>
                  <a:srgbClr val="B1B1B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92" name="Freeform 45">
                <a:extLst>
                  <a:ext uri="{FF2B5EF4-FFF2-40B4-BE49-F238E27FC236}">
                    <a16:creationId xmlns:a16="http://schemas.microsoft.com/office/drawing/2014/main" id="{9E8222B7-881B-6722-C0C6-7916A14343F1}"/>
                  </a:ext>
                </a:extLst>
              </p:cNvPr>
              <p:cNvSpPr>
                <a:spLocks/>
              </p:cNvSpPr>
              <p:nvPr/>
            </p:nvSpPr>
            <p:spPr bwMode="auto">
              <a:xfrm>
                <a:off x="4597215" y="3568645"/>
                <a:ext cx="24464" cy="5526"/>
              </a:xfrm>
              <a:custGeom>
                <a:avLst/>
                <a:gdLst>
                  <a:gd name="T0" fmla="*/ 0 w 24464"/>
                  <a:gd name="T1" fmla="*/ 0 h 5526"/>
                  <a:gd name="T2" fmla="*/ 24465 w 24464"/>
                  <a:gd name="T3" fmla="*/ 0 h 5526"/>
                  <a:gd name="T4" fmla="*/ 0 60000 65536"/>
                  <a:gd name="T5" fmla="*/ 0 60000 65536"/>
                </a:gdLst>
                <a:ahLst/>
                <a:cxnLst>
                  <a:cxn ang="T4">
                    <a:pos x="T0" y="T1"/>
                  </a:cxn>
                  <a:cxn ang="T5">
                    <a:pos x="T2" y="T3"/>
                  </a:cxn>
                </a:cxnLst>
                <a:rect l="0" t="0" r="r" b="b"/>
                <a:pathLst>
                  <a:path w="24464" h="5526">
                    <a:moveTo>
                      <a:pt x="0" y="0"/>
                    </a:moveTo>
                    <a:lnTo>
                      <a:pt x="24465" y="0"/>
                    </a:lnTo>
                  </a:path>
                </a:pathLst>
              </a:custGeom>
              <a:noFill/>
              <a:ln w="12224" cap="flat">
                <a:solidFill>
                  <a:srgbClr val="B1B1B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grpSp>
        <p:grpSp>
          <p:nvGrpSpPr>
            <p:cNvPr id="205868" name="Graphic 4">
              <a:extLst>
                <a:ext uri="{FF2B5EF4-FFF2-40B4-BE49-F238E27FC236}">
                  <a16:creationId xmlns:a16="http://schemas.microsoft.com/office/drawing/2014/main" id="{C60CBA5D-A8F7-76A9-5EC1-94906BA62DF5}"/>
                </a:ext>
              </a:extLst>
            </p:cNvPr>
            <p:cNvGrpSpPr>
              <a:grpSpLocks/>
            </p:cNvGrpSpPr>
            <p:nvPr/>
          </p:nvGrpSpPr>
          <p:grpSpPr bwMode="auto">
            <a:xfrm>
              <a:off x="2562480" y="3573895"/>
              <a:ext cx="5535" cy="1299868"/>
              <a:chOff x="2562480" y="3573895"/>
              <a:chExt cx="5535" cy="1299868"/>
            </a:xfrm>
          </p:grpSpPr>
          <p:sp>
            <p:nvSpPr>
              <p:cNvPr id="205887" name="Freeform 47">
                <a:extLst>
                  <a:ext uri="{FF2B5EF4-FFF2-40B4-BE49-F238E27FC236}">
                    <a16:creationId xmlns:a16="http://schemas.microsoft.com/office/drawing/2014/main" id="{12FA74F4-459C-4AD5-C7C3-B2EBAC6E5D3B}"/>
                  </a:ext>
                </a:extLst>
              </p:cNvPr>
              <p:cNvSpPr>
                <a:spLocks/>
              </p:cNvSpPr>
              <p:nvPr/>
            </p:nvSpPr>
            <p:spPr bwMode="auto">
              <a:xfrm>
                <a:off x="2562480" y="3573895"/>
                <a:ext cx="5535" cy="24206"/>
              </a:xfrm>
              <a:custGeom>
                <a:avLst/>
                <a:gdLst>
                  <a:gd name="T0" fmla="*/ 0 w 5535"/>
                  <a:gd name="T1" fmla="*/ 0 h 24206"/>
                  <a:gd name="T2" fmla="*/ 0 w 5535"/>
                  <a:gd name="T3" fmla="*/ 24207 h 24206"/>
                  <a:gd name="T4" fmla="*/ 0 60000 65536"/>
                  <a:gd name="T5" fmla="*/ 0 60000 65536"/>
                </a:gdLst>
                <a:ahLst/>
                <a:cxnLst>
                  <a:cxn ang="T4">
                    <a:pos x="T0" y="T1"/>
                  </a:cxn>
                  <a:cxn ang="T5">
                    <a:pos x="T2" y="T3"/>
                  </a:cxn>
                </a:cxnLst>
                <a:rect l="0" t="0" r="r" b="b"/>
                <a:pathLst>
                  <a:path w="5535" h="24206">
                    <a:moveTo>
                      <a:pt x="0" y="0"/>
                    </a:moveTo>
                    <a:lnTo>
                      <a:pt x="0" y="24207"/>
                    </a:lnTo>
                  </a:path>
                </a:pathLst>
              </a:custGeom>
              <a:noFill/>
              <a:ln w="12113" cap="flat">
                <a:solidFill>
                  <a:srgbClr val="B1B1B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88" name="Freeform 48">
                <a:extLst>
                  <a:ext uri="{FF2B5EF4-FFF2-40B4-BE49-F238E27FC236}">
                    <a16:creationId xmlns:a16="http://schemas.microsoft.com/office/drawing/2014/main" id="{DC960D8F-F363-8B71-EE94-791FE85378C0}"/>
                  </a:ext>
                </a:extLst>
              </p:cNvPr>
              <p:cNvSpPr>
                <a:spLocks/>
              </p:cNvSpPr>
              <p:nvPr/>
            </p:nvSpPr>
            <p:spPr bwMode="auto">
              <a:xfrm>
                <a:off x="2562480" y="3648174"/>
                <a:ext cx="5535" cy="1176347"/>
              </a:xfrm>
              <a:custGeom>
                <a:avLst/>
                <a:gdLst>
                  <a:gd name="T0" fmla="*/ 0 w 5535"/>
                  <a:gd name="T1" fmla="*/ 0 h 1176347"/>
                  <a:gd name="T2" fmla="*/ 0 w 5535"/>
                  <a:gd name="T3" fmla="*/ 1176348 h 1176347"/>
                  <a:gd name="T4" fmla="*/ 0 60000 65536"/>
                  <a:gd name="T5" fmla="*/ 0 60000 65536"/>
                </a:gdLst>
                <a:ahLst/>
                <a:cxnLst>
                  <a:cxn ang="T4">
                    <a:pos x="T0" y="T1"/>
                  </a:cxn>
                  <a:cxn ang="T5">
                    <a:pos x="T2" y="T3"/>
                  </a:cxn>
                </a:cxnLst>
                <a:rect l="0" t="0" r="r" b="b"/>
                <a:pathLst>
                  <a:path w="5535" h="1176347">
                    <a:moveTo>
                      <a:pt x="0" y="0"/>
                    </a:moveTo>
                    <a:lnTo>
                      <a:pt x="0" y="1176348"/>
                    </a:lnTo>
                  </a:path>
                </a:pathLst>
              </a:custGeom>
              <a:noFill/>
              <a:ln w="12113" cap="flat">
                <a:solidFill>
                  <a:srgbClr val="B1B1B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89" name="Freeform 49">
                <a:extLst>
                  <a:ext uri="{FF2B5EF4-FFF2-40B4-BE49-F238E27FC236}">
                    <a16:creationId xmlns:a16="http://schemas.microsoft.com/office/drawing/2014/main" id="{A5243F84-F4DC-4F43-7CF4-9362CB3AAB43}"/>
                  </a:ext>
                </a:extLst>
              </p:cNvPr>
              <p:cNvSpPr>
                <a:spLocks/>
              </p:cNvSpPr>
              <p:nvPr/>
            </p:nvSpPr>
            <p:spPr bwMode="auto">
              <a:xfrm>
                <a:off x="2562480" y="4849557"/>
                <a:ext cx="5535" cy="24206"/>
              </a:xfrm>
              <a:custGeom>
                <a:avLst/>
                <a:gdLst>
                  <a:gd name="T0" fmla="*/ 0 w 5535"/>
                  <a:gd name="T1" fmla="*/ 0 h 24206"/>
                  <a:gd name="T2" fmla="*/ 0 w 5535"/>
                  <a:gd name="T3" fmla="*/ 24207 h 24206"/>
                  <a:gd name="T4" fmla="*/ 0 60000 65536"/>
                  <a:gd name="T5" fmla="*/ 0 60000 65536"/>
                </a:gdLst>
                <a:ahLst/>
                <a:cxnLst>
                  <a:cxn ang="T4">
                    <a:pos x="T0" y="T1"/>
                  </a:cxn>
                  <a:cxn ang="T5">
                    <a:pos x="T2" y="T3"/>
                  </a:cxn>
                </a:cxnLst>
                <a:rect l="0" t="0" r="r" b="b"/>
                <a:pathLst>
                  <a:path w="5535" h="24206">
                    <a:moveTo>
                      <a:pt x="0" y="0"/>
                    </a:moveTo>
                    <a:lnTo>
                      <a:pt x="0" y="24207"/>
                    </a:lnTo>
                  </a:path>
                </a:pathLst>
              </a:custGeom>
              <a:noFill/>
              <a:ln w="12113" cap="flat">
                <a:solidFill>
                  <a:srgbClr val="B1B1B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grpSp>
        <p:grpSp>
          <p:nvGrpSpPr>
            <p:cNvPr id="205869" name="Graphic 4">
              <a:extLst>
                <a:ext uri="{FF2B5EF4-FFF2-40B4-BE49-F238E27FC236}">
                  <a16:creationId xmlns:a16="http://schemas.microsoft.com/office/drawing/2014/main" id="{20424C6C-BBE3-25C0-3F0F-0239D3FFCF55}"/>
                </a:ext>
              </a:extLst>
            </p:cNvPr>
            <p:cNvGrpSpPr>
              <a:grpSpLocks/>
            </p:cNvGrpSpPr>
            <p:nvPr/>
          </p:nvGrpSpPr>
          <p:grpSpPr bwMode="auto">
            <a:xfrm>
              <a:off x="3624487" y="3573895"/>
              <a:ext cx="5535" cy="1299868"/>
              <a:chOff x="3624487" y="3573895"/>
              <a:chExt cx="5535" cy="1299868"/>
            </a:xfrm>
          </p:grpSpPr>
          <p:sp>
            <p:nvSpPr>
              <p:cNvPr id="205884" name="Freeform 51">
                <a:extLst>
                  <a:ext uri="{FF2B5EF4-FFF2-40B4-BE49-F238E27FC236}">
                    <a16:creationId xmlns:a16="http://schemas.microsoft.com/office/drawing/2014/main" id="{C6541579-1C67-B62B-240E-22A5F24BFACA}"/>
                  </a:ext>
                </a:extLst>
              </p:cNvPr>
              <p:cNvSpPr>
                <a:spLocks/>
              </p:cNvSpPr>
              <p:nvPr/>
            </p:nvSpPr>
            <p:spPr bwMode="auto">
              <a:xfrm>
                <a:off x="3624487" y="3573895"/>
                <a:ext cx="5535" cy="24206"/>
              </a:xfrm>
              <a:custGeom>
                <a:avLst/>
                <a:gdLst>
                  <a:gd name="T0" fmla="*/ 0 w 5535"/>
                  <a:gd name="T1" fmla="*/ 0 h 24206"/>
                  <a:gd name="T2" fmla="*/ 0 w 5535"/>
                  <a:gd name="T3" fmla="*/ 24207 h 24206"/>
                  <a:gd name="T4" fmla="*/ 0 60000 65536"/>
                  <a:gd name="T5" fmla="*/ 0 60000 65536"/>
                </a:gdLst>
                <a:ahLst/>
                <a:cxnLst>
                  <a:cxn ang="T4">
                    <a:pos x="T0" y="T1"/>
                  </a:cxn>
                  <a:cxn ang="T5">
                    <a:pos x="T2" y="T3"/>
                  </a:cxn>
                </a:cxnLst>
                <a:rect l="0" t="0" r="r" b="b"/>
                <a:pathLst>
                  <a:path w="5535" h="24206">
                    <a:moveTo>
                      <a:pt x="0" y="0"/>
                    </a:moveTo>
                    <a:lnTo>
                      <a:pt x="0" y="24207"/>
                    </a:lnTo>
                  </a:path>
                </a:pathLst>
              </a:custGeom>
              <a:noFill/>
              <a:ln w="12113" cap="flat">
                <a:solidFill>
                  <a:srgbClr val="B1B1B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85" name="Freeform 52">
                <a:extLst>
                  <a:ext uri="{FF2B5EF4-FFF2-40B4-BE49-F238E27FC236}">
                    <a16:creationId xmlns:a16="http://schemas.microsoft.com/office/drawing/2014/main" id="{88639589-70FC-A408-094C-22EBBD684F4B}"/>
                  </a:ext>
                </a:extLst>
              </p:cNvPr>
              <p:cNvSpPr>
                <a:spLocks/>
              </p:cNvSpPr>
              <p:nvPr/>
            </p:nvSpPr>
            <p:spPr bwMode="auto">
              <a:xfrm>
                <a:off x="3624487" y="3648174"/>
                <a:ext cx="5535" cy="1176347"/>
              </a:xfrm>
              <a:custGeom>
                <a:avLst/>
                <a:gdLst>
                  <a:gd name="T0" fmla="*/ 0 w 5535"/>
                  <a:gd name="T1" fmla="*/ 0 h 1176347"/>
                  <a:gd name="T2" fmla="*/ 0 w 5535"/>
                  <a:gd name="T3" fmla="*/ 1176348 h 1176347"/>
                  <a:gd name="T4" fmla="*/ 0 60000 65536"/>
                  <a:gd name="T5" fmla="*/ 0 60000 65536"/>
                </a:gdLst>
                <a:ahLst/>
                <a:cxnLst>
                  <a:cxn ang="T4">
                    <a:pos x="T0" y="T1"/>
                  </a:cxn>
                  <a:cxn ang="T5">
                    <a:pos x="T2" y="T3"/>
                  </a:cxn>
                </a:cxnLst>
                <a:rect l="0" t="0" r="r" b="b"/>
                <a:pathLst>
                  <a:path w="5535" h="1176347">
                    <a:moveTo>
                      <a:pt x="0" y="0"/>
                    </a:moveTo>
                    <a:lnTo>
                      <a:pt x="0" y="1176348"/>
                    </a:lnTo>
                  </a:path>
                </a:pathLst>
              </a:custGeom>
              <a:noFill/>
              <a:ln w="12113" cap="flat">
                <a:solidFill>
                  <a:srgbClr val="B1B1B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86" name="Freeform 53">
                <a:extLst>
                  <a:ext uri="{FF2B5EF4-FFF2-40B4-BE49-F238E27FC236}">
                    <a16:creationId xmlns:a16="http://schemas.microsoft.com/office/drawing/2014/main" id="{6CFFB7D1-E532-F31D-BA98-757B1E0C6D21}"/>
                  </a:ext>
                </a:extLst>
              </p:cNvPr>
              <p:cNvSpPr>
                <a:spLocks/>
              </p:cNvSpPr>
              <p:nvPr/>
            </p:nvSpPr>
            <p:spPr bwMode="auto">
              <a:xfrm>
                <a:off x="3624487" y="4849557"/>
                <a:ext cx="5535" cy="24206"/>
              </a:xfrm>
              <a:custGeom>
                <a:avLst/>
                <a:gdLst>
                  <a:gd name="T0" fmla="*/ 0 w 5535"/>
                  <a:gd name="T1" fmla="*/ 0 h 24206"/>
                  <a:gd name="T2" fmla="*/ 0 w 5535"/>
                  <a:gd name="T3" fmla="*/ 24207 h 24206"/>
                  <a:gd name="T4" fmla="*/ 0 60000 65536"/>
                  <a:gd name="T5" fmla="*/ 0 60000 65536"/>
                </a:gdLst>
                <a:ahLst/>
                <a:cxnLst>
                  <a:cxn ang="T4">
                    <a:pos x="T0" y="T1"/>
                  </a:cxn>
                  <a:cxn ang="T5">
                    <a:pos x="T2" y="T3"/>
                  </a:cxn>
                </a:cxnLst>
                <a:rect l="0" t="0" r="r" b="b"/>
                <a:pathLst>
                  <a:path w="5535" h="24206">
                    <a:moveTo>
                      <a:pt x="0" y="0"/>
                    </a:moveTo>
                    <a:lnTo>
                      <a:pt x="0" y="24207"/>
                    </a:lnTo>
                  </a:path>
                </a:pathLst>
              </a:custGeom>
              <a:noFill/>
              <a:ln w="12113" cap="flat">
                <a:solidFill>
                  <a:srgbClr val="B1B1B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grpSp>
        <p:grpSp>
          <p:nvGrpSpPr>
            <p:cNvPr id="205870" name="Graphic 4">
              <a:extLst>
                <a:ext uri="{FF2B5EF4-FFF2-40B4-BE49-F238E27FC236}">
                  <a16:creationId xmlns:a16="http://schemas.microsoft.com/office/drawing/2014/main" id="{50954E5C-4887-610A-78E6-1832C789D310}"/>
                </a:ext>
              </a:extLst>
            </p:cNvPr>
            <p:cNvGrpSpPr>
              <a:grpSpLocks/>
            </p:cNvGrpSpPr>
            <p:nvPr/>
          </p:nvGrpSpPr>
          <p:grpSpPr bwMode="auto">
            <a:xfrm>
              <a:off x="4621680" y="3573895"/>
              <a:ext cx="5535" cy="1299868"/>
              <a:chOff x="4621680" y="3573895"/>
              <a:chExt cx="5535" cy="1299868"/>
            </a:xfrm>
          </p:grpSpPr>
          <p:sp>
            <p:nvSpPr>
              <p:cNvPr id="205881" name="Freeform 55">
                <a:extLst>
                  <a:ext uri="{FF2B5EF4-FFF2-40B4-BE49-F238E27FC236}">
                    <a16:creationId xmlns:a16="http://schemas.microsoft.com/office/drawing/2014/main" id="{F3F4E416-C57D-E13E-F741-C4C59746610D}"/>
                  </a:ext>
                </a:extLst>
              </p:cNvPr>
              <p:cNvSpPr>
                <a:spLocks/>
              </p:cNvSpPr>
              <p:nvPr/>
            </p:nvSpPr>
            <p:spPr bwMode="auto">
              <a:xfrm>
                <a:off x="4621680" y="3573895"/>
                <a:ext cx="5535" cy="24206"/>
              </a:xfrm>
              <a:custGeom>
                <a:avLst/>
                <a:gdLst>
                  <a:gd name="T0" fmla="*/ 0 w 5535"/>
                  <a:gd name="T1" fmla="*/ 0 h 24206"/>
                  <a:gd name="T2" fmla="*/ 0 w 5535"/>
                  <a:gd name="T3" fmla="*/ 24207 h 24206"/>
                  <a:gd name="T4" fmla="*/ 0 60000 65536"/>
                  <a:gd name="T5" fmla="*/ 0 60000 65536"/>
                </a:gdLst>
                <a:ahLst/>
                <a:cxnLst>
                  <a:cxn ang="T4">
                    <a:pos x="T0" y="T1"/>
                  </a:cxn>
                  <a:cxn ang="T5">
                    <a:pos x="T2" y="T3"/>
                  </a:cxn>
                </a:cxnLst>
                <a:rect l="0" t="0" r="r" b="b"/>
                <a:pathLst>
                  <a:path w="5535" h="24206">
                    <a:moveTo>
                      <a:pt x="0" y="0"/>
                    </a:moveTo>
                    <a:lnTo>
                      <a:pt x="0" y="24207"/>
                    </a:lnTo>
                  </a:path>
                </a:pathLst>
              </a:custGeom>
              <a:noFill/>
              <a:ln w="12113" cap="flat">
                <a:solidFill>
                  <a:srgbClr val="B1B1B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82" name="Freeform 56">
                <a:extLst>
                  <a:ext uri="{FF2B5EF4-FFF2-40B4-BE49-F238E27FC236}">
                    <a16:creationId xmlns:a16="http://schemas.microsoft.com/office/drawing/2014/main" id="{8C46BD6E-D81F-A18B-4668-DF786850CE4C}"/>
                  </a:ext>
                </a:extLst>
              </p:cNvPr>
              <p:cNvSpPr>
                <a:spLocks/>
              </p:cNvSpPr>
              <p:nvPr/>
            </p:nvSpPr>
            <p:spPr bwMode="auto">
              <a:xfrm>
                <a:off x="4621680" y="3648174"/>
                <a:ext cx="5535" cy="1176347"/>
              </a:xfrm>
              <a:custGeom>
                <a:avLst/>
                <a:gdLst>
                  <a:gd name="T0" fmla="*/ 0 w 5535"/>
                  <a:gd name="T1" fmla="*/ 0 h 1176347"/>
                  <a:gd name="T2" fmla="*/ 0 w 5535"/>
                  <a:gd name="T3" fmla="*/ 1176348 h 1176347"/>
                  <a:gd name="T4" fmla="*/ 0 60000 65536"/>
                  <a:gd name="T5" fmla="*/ 0 60000 65536"/>
                </a:gdLst>
                <a:ahLst/>
                <a:cxnLst>
                  <a:cxn ang="T4">
                    <a:pos x="T0" y="T1"/>
                  </a:cxn>
                  <a:cxn ang="T5">
                    <a:pos x="T2" y="T3"/>
                  </a:cxn>
                </a:cxnLst>
                <a:rect l="0" t="0" r="r" b="b"/>
                <a:pathLst>
                  <a:path w="5535" h="1176347">
                    <a:moveTo>
                      <a:pt x="0" y="0"/>
                    </a:moveTo>
                    <a:lnTo>
                      <a:pt x="0" y="1176348"/>
                    </a:lnTo>
                  </a:path>
                </a:pathLst>
              </a:custGeom>
              <a:noFill/>
              <a:ln w="12113" cap="flat">
                <a:solidFill>
                  <a:srgbClr val="B1B1B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83" name="Freeform 57">
                <a:extLst>
                  <a:ext uri="{FF2B5EF4-FFF2-40B4-BE49-F238E27FC236}">
                    <a16:creationId xmlns:a16="http://schemas.microsoft.com/office/drawing/2014/main" id="{A0FF4DDE-1B3C-FCFA-60F4-1588EF16AF3C}"/>
                  </a:ext>
                </a:extLst>
              </p:cNvPr>
              <p:cNvSpPr>
                <a:spLocks/>
              </p:cNvSpPr>
              <p:nvPr/>
            </p:nvSpPr>
            <p:spPr bwMode="auto">
              <a:xfrm>
                <a:off x="4621680" y="4849557"/>
                <a:ext cx="5535" cy="24206"/>
              </a:xfrm>
              <a:custGeom>
                <a:avLst/>
                <a:gdLst>
                  <a:gd name="T0" fmla="*/ 0 w 5535"/>
                  <a:gd name="T1" fmla="*/ 0 h 24206"/>
                  <a:gd name="T2" fmla="*/ 0 w 5535"/>
                  <a:gd name="T3" fmla="*/ 24207 h 24206"/>
                  <a:gd name="T4" fmla="*/ 0 60000 65536"/>
                  <a:gd name="T5" fmla="*/ 0 60000 65536"/>
                </a:gdLst>
                <a:ahLst/>
                <a:cxnLst>
                  <a:cxn ang="T4">
                    <a:pos x="T0" y="T1"/>
                  </a:cxn>
                  <a:cxn ang="T5">
                    <a:pos x="T2" y="T3"/>
                  </a:cxn>
                </a:cxnLst>
                <a:rect l="0" t="0" r="r" b="b"/>
                <a:pathLst>
                  <a:path w="5535" h="24206">
                    <a:moveTo>
                      <a:pt x="0" y="0"/>
                    </a:moveTo>
                    <a:lnTo>
                      <a:pt x="0" y="24207"/>
                    </a:lnTo>
                  </a:path>
                </a:pathLst>
              </a:custGeom>
              <a:noFill/>
              <a:ln w="12113" cap="flat">
                <a:solidFill>
                  <a:srgbClr val="B1B1B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grpSp>
        <p:sp>
          <p:nvSpPr>
            <p:cNvPr id="205871" name="Freeform 58">
              <a:extLst>
                <a:ext uri="{FF2B5EF4-FFF2-40B4-BE49-F238E27FC236}">
                  <a16:creationId xmlns:a16="http://schemas.microsoft.com/office/drawing/2014/main" id="{1E3CB9AB-2A04-BBAF-0E83-14B807280AF8}"/>
                </a:ext>
              </a:extLst>
            </p:cNvPr>
            <p:cNvSpPr>
              <a:spLocks/>
            </p:cNvSpPr>
            <p:nvPr/>
          </p:nvSpPr>
          <p:spPr bwMode="auto">
            <a:xfrm>
              <a:off x="1632207" y="2362177"/>
              <a:ext cx="5377010" cy="2419513"/>
            </a:xfrm>
            <a:custGeom>
              <a:avLst/>
              <a:gdLst>
                <a:gd name="T0" fmla="*/ 147952 w 5377010"/>
                <a:gd name="T1" fmla="*/ 27633 h 2419513"/>
                <a:gd name="T2" fmla="*/ 233080 w 5377010"/>
                <a:gd name="T3" fmla="*/ 47363 h 2419513"/>
                <a:gd name="T4" fmla="*/ 251291 w 5377010"/>
                <a:gd name="T5" fmla="*/ 103956 h 2419513"/>
                <a:gd name="T6" fmla="*/ 328338 w 5377010"/>
                <a:gd name="T7" fmla="*/ 175029 h 2419513"/>
                <a:gd name="T8" fmla="*/ 435718 w 5377010"/>
                <a:gd name="T9" fmla="*/ 153973 h 2419513"/>
                <a:gd name="T10" fmla="*/ 518854 w 5377010"/>
                <a:gd name="T11" fmla="*/ 223664 h 2419513"/>
                <a:gd name="T12" fmla="*/ 573540 w 5377010"/>
                <a:gd name="T13" fmla="*/ 249970 h 2419513"/>
                <a:gd name="T14" fmla="*/ 616105 w 5377010"/>
                <a:gd name="T15" fmla="*/ 322370 h 2419513"/>
                <a:gd name="T16" fmla="*/ 680976 w 5377010"/>
                <a:gd name="T17" fmla="*/ 374983 h 2419513"/>
                <a:gd name="T18" fmla="*/ 646492 w 5377010"/>
                <a:gd name="T19" fmla="*/ 405214 h 2419513"/>
                <a:gd name="T20" fmla="*/ 680976 w 5377010"/>
                <a:gd name="T21" fmla="*/ 427597 h 2419513"/>
                <a:gd name="T22" fmla="*/ 812709 w 5377010"/>
                <a:gd name="T23" fmla="*/ 410520 h 2419513"/>
                <a:gd name="T24" fmla="*/ 832968 w 5377010"/>
                <a:gd name="T25" fmla="*/ 461807 h 2419513"/>
                <a:gd name="T26" fmla="*/ 948484 w 5377010"/>
                <a:gd name="T27" fmla="*/ 509171 h 2419513"/>
                <a:gd name="T28" fmla="*/ 986510 w 5377010"/>
                <a:gd name="T29" fmla="*/ 621969 h 2419513"/>
                <a:gd name="T30" fmla="*/ 1054923 w 5377010"/>
                <a:gd name="T31" fmla="*/ 643689 h 2419513"/>
                <a:gd name="T32" fmla="*/ 1103022 w 5377010"/>
                <a:gd name="T33" fmla="*/ 642363 h 2419513"/>
                <a:gd name="T34" fmla="*/ 1187653 w 5377010"/>
                <a:gd name="T35" fmla="*/ 620698 h 2419513"/>
                <a:gd name="T36" fmla="*/ 1232265 w 5377010"/>
                <a:gd name="T37" fmla="*/ 696635 h 2419513"/>
                <a:gd name="T38" fmla="*/ 1290549 w 5377010"/>
                <a:gd name="T39" fmla="*/ 729242 h 2419513"/>
                <a:gd name="T40" fmla="*/ 1304221 w 5377010"/>
                <a:gd name="T41" fmla="*/ 809157 h 2419513"/>
                <a:gd name="T42" fmla="*/ 1375623 w 5377010"/>
                <a:gd name="T43" fmla="*/ 865032 h 2419513"/>
                <a:gd name="T44" fmla="*/ 1438999 w 5377010"/>
                <a:gd name="T45" fmla="*/ 922619 h 2419513"/>
                <a:gd name="T46" fmla="*/ 1515991 w 5377010"/>
                <a:gd name="T47" fmla="*/ 946937 h 2419513"/>
                <a:gd name="T48" fmla="*/ 1551803 w 5377010"/>
                <a:gd name="T49" fmla="*/ 995074 h 2419513"/>
                <a:gd name="T50" fmla="*/ 1751784 w 5377010"/>
                <a:gd name="T51" fmla="*/ 1027515 h 2419513"/>
                <a:gd name="T52" fmla="*/ 1751784 w 5377010"/>
                <a:gd name="T53" fmla="*/ 1049456 h 2419513"/>
                <a:gd name="T54" fmla="*/ 1789643 w 5377010"/>
                <a:gd name="T55" fmla="*/ 1074050 h 2419513"/>
                <a:gd name="T56" fmla="*/ 1908536 w 5377010"/>
                <a:gd name="T57" fmla="*/ 1106491 h 2419513"/>
                <a:gd name="T58" fmla="*/ 1934219 w 5377010"/>
                <a:gd name="T59" fmla="*/ 1165240 h 2419513"/>
                <a:gd name="T60" fmla="*/ 1957189 w 5377010"/>
                <a:gd name="T61" fmla="*/ 1215256 h 2419513"/>
                <a:gd name="T62" fmla="*/ 2077410 w 5377010"/>
                <a:gd name="T63" fmla="*/ 1243331 h 2419513"/>
                <a:gd name="T64" fmla="*/ 2154458 w 5377010"/>
                <a:gd name="T65" fmla="*/ 1304677 h 2419513"/>
                <a:gd name="T66" fmla="*/ 2347630 w 5377010"/>
                <a:gd name="T67" fmla="*/ 1324020 h 2419513"/>
                <a:gd name="T68" fmla="*/ 2386818 w 5377010"/>
                <a:gd name="T69" fmla="*/ 1405594 h 2419513"/>
                <a:gd name="T70" fmla="*/ 2446265 w 5377010"/>
                <a:gd name="T71" fmla="*/ 1388019 h 2419513"/>
                <a:gd name="T72" fmla="*/ 2470619 w 5377010"/>
                <a:gd name="T73" fmla="*/ 1411065 h 2419513"/>
                <a:gd name="T74" fmla="*/ 2632740 w 5377010"/>
                <a:gd name="T75" fmla="*/ 1465668 h 2419513"/>
                <a:gd name="T76" fmla="*/ 2815175 w 5377010"/>
                <a:gd name="T77" fmla="*/ 1501813 h 2419513"/>
                <a:gd name="T78" fmla="*/ 2896208 w 5377010"/>
                <a:gd name="T79" fmla="*/ 1582723 h 2419513"/>
                <a:gd name="T80" fmla="*/ 3011779 w 5377010"/>
                <a:gd name="T81" fmla="*/ 1611019 h 2419513"/>
                <a:gd name="T82" fmla="*/ 2969215 w 5377010"/>
                <a:gd name="T83" fmla="*/ 1645892 h 2419513"/>
                <a:gd name="T84" fmla="*/ 3055340 w 5377010"/>
                <a:gd name="T85" fmla="*/ 1662970 h 2419513"/>
                <a:gd name="T86" fmla="*/ 3095856 w 5377010"/>
                <a:gd name="T87" fmla="*/ 1739293 h 2419513"/>
                <a:gd name="T88" fmla="*/ 3226594 w 5377010"/>
                <a:gd name="T89" fmla="*/ 1759023 h 2419513"/>
                <a:gd name="T90" fmla="*/ 3290413 w 5377010"/>
                <a:gd name="T91" fmla="*/ 1816942 h 2419513"/>
                <a:gd name="T92" fmla="*/ 3344158 w 5377010"/>
                <a:gd name="T93" fmla="*/ 1847173 h 2419513"/>
                <a:gd name="T94" fmla="*/ 3365413 w 5377010"/>
                <a:gd name="T95" fmla="*/ 1911006 h 2419513"/>
                <a:gd name="T96" fmla="*/ 3420154 w 5377010"/>
                <a:gd name="T97" fmla="*/ 1940573 h 2419513"/>
                <a:gd name="T98" fmla="*/ 3516409 w 5377010"/>
                <a:gd name="T99" fmla="*/ 1988600 h 2419513"/>
                <a:gd name="T100" fmla="*/ 3692755 w 5377010"/>
                <a:gd name="T101" fmla="*/ 2028724 h 2419513"/>
                <a:gd name="T102" fmla="*/ 3802183 w 5377010"/>
                <a:gd name="T103" fmla="*/ 2085316 h 2419513"/>
                <a:gd name="T104" fmla="*/ 3960263 w 5377010"/>
                <a:gd name="T105" fmla="*/ 2116211 h 2419513"/>
                <a:gd name="T106" fmla="*/ 4343343 w 5377010"/>
                <a:gd name="T107" fmla="*/ 2203090 h 2419513"/>
                <a:gd name="T108" fmla="*/ 4541996 w 5377010"/>
                <a:gd name="T109" fmla="*/ 2238571 h 2419513"/>
                <a:gd name="T110" fmla="*/ 4650427 w 5377010"/>
                <a:gd name="T111" fmla="*/ 2317547 h 2419513"/>
                <a:gd name="T112" fmla="*/ 4762899 w 5377010"/>
                <a:gd name="T113" fmla="*/ 2358996 h 2419513"/>
                <a:gd name="T114" fmla="*/ 5377011 w 5377010"/>
                <a:gd name="T115" fmla="*/ 2385967 h 2419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77010" h="2419513">
                  <a:moveTo>
                    <a:pt x="0" y="0"/>
                  </a:moveTo>
                  <a:lnTo>
                    <a:pt x="147952" y="0"/>
                  </a:lnTo>
                  <a:lnTo>
                    <a:pt x="147952" y="27633"/>
                  </a:lnTo>
                  <a:lnTo>
                    <a:pt x="170202" y="27633"/>
                  </a:lnTo>
                  <a:lnTo>
                    <a:pt x="170202" y="47363"/>
                  </a:lnTo>
                  <a:lnTo>
                    <a:pt x="233080" y="47363"/>
                  </a:lnTo>
                  <a:lnTo>
                    <a:pt x="233080" y="84226"/>
                  </a:lnTo>
                  <a:lnTo>
                    <a:pt x="251291" y="84226"/>
                  </a:lnTo>
                  <a:lnTo>
                    <a:pt x="251291" y="103956"/>
                  </a:lnTo>
                  <a:lnTo>
                    <a:pt x="251291" y="126339"/>
                  </a:lnTo>
                  <a:lnTo>
                    <a:pt x="328338" y="126339"/>
                  </a:lnTo>
                  <a:lnTo>
                    <a:pt x="328338" y="175029"/>
                  </a:lnTo>
                  <a:lnTo>
                    <a:pt x="328338" y="153973"/>
                  </a:lnTo>
                  <a:lnTo>
                    <a:pt x="283726" y="153973"/>
                  </a:lnTo>
                  <a:lnTo>
                    <a:pt x="435718" y="153973"/>
                  </a:lnTo>
                  <a:lnTo>
                    <a:pt x="435718" y="172376"/>
                  </a:lnTo>
                  <a:lnTo>
                    <a:pt x="518854" y="172376"/>
                  </a:lnTo>
                  <a:lnTo>
                    <a:pt x="518854" y="223664"/>
                  </a:lnTo>
                  <a:lnTo>
                    <a:pt x="541105" y="223664"/>
                  </a:lnTo>
                  <a:lnTo>
                    <a:pt x="541105" y="249970"/>
                  </a:lnTo>
                  <a:lnTo>
                    <a:pt x="573540" y="249970"/>
                  </a:lnTo>
                  <a:lnTo>
                    <a:pt x="573540" y="298660"/>
                  </a:lnTo>
                  <a:lnTo>
                    <a:pt x="616105" y="298660"/>
                  </a:lnTo>
                  <a:lnTo>
                    <a:pt x="616105" y="322370"/>
                  </a:lnTo>
                  <a:lnTo>
                    <a:pt x="658669" y="322370"/>
                  </a:lnTo>
                  <a:lnTo>
                    <a:pt x="658669" y="374983"/>
                  </a:lnTo>
                  <a:lnTo>
                    <a:pt x="680976" y="374983"/>
                  </a:lnTo>
                  <a:lnTo>
                    <a:pt x="680976" y="390790"/>
                  </a:lnTo>
                  <a:lnTo>
                    <a:pt x="680976" y="405214"/>
                  </a:lnTo>
                  <a:lnTo>
                    <a:pt x="646492" y="405214"/>
                  </a:lnTo>
                  <a:lnTo>
                    <a:pt x="723540" y="405214"/>
                  </a:lnTo>
                  <a:lnTo>
                    <a:pt x="680976" y="405214"/>
                  </a:lnTo>
                  <a:lnTo>
                    <a:pt x="680976" y="427597"/>
                  </a:lnTo>
                  <a:lnTo>
                    <a:pt x="855274" y="427597"/>
                  </a:lnTo>
                  <a:lnTo>
                    <a:pt x="812709" y="427597"/>
                  </a:lnTo>
                  <a:lnTo>
                    <a:pt x="812709" y="410520"/>
                  </a:lnTo>
                  <a:lnTo>
                    <a:pt x="812709" y="451306"/>
                  </a:lnTo>
                  <a:lnTo>
                    <a:pt x="832968" y="451306"/>
                  </a:lnTo>
                  <a:lnTo>
                    <a:pt x="832968" y="461807"/>
                  </a:lnTo>
                  <a:lnTo>
                    <a:pt x="914056" y="461807"/>
                  </a:lnTo>
                  <a:lnTo>
                    <a:pt x="914056" y="509171"/>
                  </a:lnTo>
                  <a:lnTo>
                    <a:pt x="948484" y="509171"/>
                  </a:lnTo>
                  <a:lnTo>
                    <a:pt x="948484" y="596326"/>
                  </a:lnTo>
                  <a:lnTo>
                    <a:pt x="986510" y="596326"/>
                  </a:lnTo>
                  <a:lnTo>
                    <a:pt x="986510" y="621969"/>
                  </a:lnTo>
                  <a:lnTo>
                    <a:pt x="1054923" y="621969"/>
                  </a:lnTo>
                  <a:lnTo>
                    <a:pt x="1054923" y="591739"/>
                  </a:lnTo>
                  <a:lnTo>
                    <a:pt x="1054923" y="643689"/>
                  </a:lnTo>
                  <a:lnTo>
                    <a:pt x="1054923" y="618709"/>
                  </a:lnTo>
                  <a:lnTo>
                    <a:pt x="1103022" y="618709"/>
                  </a:lnTo>
                  <a:lnTo>
                    <a:pt x="1103022" y="642363"/>
                  </a:lnTo>
                  <a:lnTo>
                    <a:pt x="1219590" y="642363"/>
                  </a:lnTo>
                  <a:lnTo>
                    <a:pt x="1187653" y="642363"/>
                  </a:lnTo>
                  <a:lnTo>
                    <a:pt x="1187653" y="620698"/>
                  </a:lnTo>
                  <a:lnTo>
                    <a:pt x="1187653" y="671986"/>
                  </a:lnTo>
                  <a:lnTo>
                    <a:pt x="1232265" y="671986"/>
                  </a:lnTo>
                  <a:lnTo>
                    <a:pt x="1232265" y="696635"/>
                  </a:lnTo>
                  <a:lnTo>
                    <a:pt x="1267191" y="696635"/>
                  </a:lnTo>
                  <a:lnTo>
                    <a:pt x="1267191" y="729242"/>
                  </a:lnTo>
                  <a:lnTo>
                    <a:pt x="1290549" y="729242"/>
                  </a:lnTo>
                  <a:lnTo>
                    <a:pt x="1290549" y="759141"/>
                  </a:lnTo>
                  <a:lnTo>
                    <a:pt x="1304221" y="759141"/>
                  </a:lnTo>
                  <a:lnTo>
                    <a:pt x="1304221" y="809157"/>
                  </a:lnTo>
                  <a:lnTo>
                    <a:pt x="1351822" y="809157"/>
                  </a:lnTo>
                  <a:lnTo>
                    <a:pt x="1351822" y="865032"/>
                  </a:lnTo>
                  <a:lnTo>
                    <a:pt x="1375623" y="865032"/>
                  </a:lnTo>
                  <a:lnTo>
                    <a:pt x="1375623" y="893328"/>
                  </a:lnTo>
                  <a:lnTo>
                    <a:pt x="1438999" y="893328"/>
                  </a:lnTo>
                  <a:lnTo>
                    <a:pt x="1438999" y="922619"/>
                  </a:lnTo>
                  <a:lnTo>
                    <a:pt x="1506360" y="922619"/>
                  </a:lnTo>
                  <a:lnTo>
                    <a:pt x="1506360" y="946937"/>
                  </a:lnTo>
                  <a:lnTo>
                    <a:pt x="1515991" y="946937"/>
                  </a:lnTo>
                  <a:lnTo>
                    <a:pt x="1515991" y="965727"/>
                  </a:lnTo>
                  <a:lnTo>
                    <a:pt x="1551803" y="965727"/>
                  </a:lnTo>
                  <a:lnTo>
                    <a:pt x="1551803" y="995074"/>
                  </a:lnTo>
                  <a:lnTo>
                    <a:pt x="1662614" y="995074"/>
                  </a:lnTo>
                  <a:lnTo>
                    <a:pt x="1662614" y="1027515"/>
                  </a:lnTo>
                  <a:lnTo>
                    <a:pt x="1751784" y="1027515"/>
                  </a:lnTo>
                  <a:lnTo>
                    <a:pt x="1751784" y="1044206"/>
                  </a:lnTo>
                  <a:lnTo>
                    <a:pt x="1751784" y="1074050"/>
                  </a:lnTo>
                  <a:lnTo>
                    <a:pt x="1751784" y="1049456"/>
                  </a:lnTo>
                  <a:lnTo>
                    <a:pt x="1718020" y="1049456"/>
                  </a:lnTo>
                  <a:lnTo>
                    <a:pt x="1789643" y="1049456"/>
                  </a:lnTo>
                  <a:lnTo>
                    <a:pt x="1789643" y="1074050"/>
                  </a:lnTo>
                  <a:lnTo>
                    <a:pt x="1893647" y="1074050"/>
                  </a:lnTo>
                  <a:lnTo>
                    <a:pt x="1893647" y="1106491"/>
                  </a:lnTo>
                  <a:lnTo>
                    <a:pt x="1908536" y="1106491"/>
                  </a:lnTo>
                  <a:lnTo>
                    <a:pt x="1908536" y="1131030"/>
                  </a:lnTo>
                  <a:lnTo>
                    <a:pt x="1934219" y="1131030"/>
                  </a:lnTo>
                  <a:lnTo>
                    <a:pt x="1934219" y="1165240"/>
                  </a:lnTo>
                  <a:lnTo>
                    <a:pt x="1957189" y="1165240"/>
                  </a:lnTo>
                  <a:lnTo>
                    <a:pt x="1957189" y="1186296"/>
                  </a:lnTo>
                  <a:lnTo>
                    <a:pt x="1957189" y="1215256"/>
                  </a:lnTo>
                  <a:lnTo>
                    <a:pt x="2000418" y="1215256"/>
                  </a:lnTo>
                  <a:lnTo>
                    <a:pt x="2000418" y="1243331"/>
                  </a:lnTo>
                  <a:lnTo>
                    <a:pt x="2077410" y="1243331"/>
                  </a:lnTo>
                  <a:lnTo>
                    <a:pt x="2077410" y="1274004"/>
                  </a:lnTo>
                  <a:lnTo>
                    <a:pt x="2154458" y="1274004"/>
                  </a:lnTo>
                  <a:lnTo>
                    <a:pt x="2154458" y="1304677"/>
                  </a:lnTo>
                  <a:lnTo>
                    <a:pt x="2326044" y="1304677"/>
                  </a:lnTo>
                  <a:lnTo>
                    <a:pt x="2326044" y="1324020"/>
                  </a:lnTo>
                  <a:lnTo>
                    <a:pt x="2347630" y="1324020"/>
                  </a:lnTo>
                  <a:lnTo>
                    <a:pt x="2347630" y="1381884"/>
                  </a:lnTo>
                  <a:lnTo>
                    <a:pt x="2386818" y="1381884"/>
                  </a:lnTo>
                  <a:lnTo>
                    <a:pt x="2386818" y="1405594"/>
                  </a:lnTo>
                  <a:lnTo>
                    <a:pt x="2386818" y="1413662"/>
                  </a:lnTo>
                  <a:lnTo>
                    <a:pt x="2446265" y="1413662"/>
                  </a:lnTo>
                  <a:lnTo>
                    <a:pt x="2446265" y="1388019"/>
                  </a:lnTo>
                  <a:lnTo>
                    <a:pt x="2446265" y="1437372"/>
                  </a:lnTo>
                  <a:lnTo>
                    <a:pt x="2446265" y="1411065"/>
                  </a:lnTo>
                  <a:lnTo>
                    <a:pt x="2470619" y="1411065"/>
                  </a:lnTo>
                  <a:lnTo>
                    <a:pt x="2470619" y="1438035"/>
                  </a:lnTo>
                  <a:lnTo>
                    <a:pt x="2632740" y="1438035"/>
                  </a:lnTo>
                  <a:lnTo>
                    <a:pt x="2632740" y="1465668"/>
                  </a:lnTo>
                  <a:lnTo>
                    <a:pt x="2739179" y="1465668"/>
                  </a:lnTo>
                  <a:lnTo>
                    <a:pt x="2739179" y="1501813"/>
                  </a:lnTo>
                  <a:lnTo>
                    <a:pt x="2815175" y="1501813"/>
                  </a:lnTo>
                  <a:lnTo>
                    <a:pt x="2815175" y="1557742"/>
                  </a:lnTo>
                  <a:lnTo>
                    <a:pt x="2896208" y="1557742"/>
                  </a:lnTo>
                  <a:lnTo>
                    <a:pt x="2896208" y="1582723"/>
                  </a:lnTo>
                  <a:lnTo>
                    <a:pt x="2981337" y="1582723"/>
                  </a:lnTo>
                  <a:lnTo>
                    <a:pt x="2981337" y="1611019"/>
                  </a:lnTo>
                  <a:lnTo>
                    <a:pt x="3011779" y="1611019"/>
                  </a:lnTo>
                  <a:lnTo>
                    <a:pt x="3011779" y="1645892"/>
                  </a:lnTo>
                  <a:lnTo>
                    <a:pt x="3056337" y="1645892"/>
                  </a:lnTo>
                  <a:lnTo>
                    <a:pt x="2969215" y="1645892"/>
                  </a:lnTo>
                  <a:lnTo>
                    <a:pt x="3017813" y="1645892"/>
                  </a:lnTo>
                  <a:lnTo>
                    <a:pt x="3017813" y="1662970"/>
                  </a:lnTo>
                  <a:lnTo>
                    <a:pt x="3055340" y="1662970"/>
                  </a:lnTo>
                  <a:lnTo>
                    <a:pt x="3055340" y="1705746"/>
                  </a:lnTo>
                  <a:lnTo>
                    <a:pt x="3095856" y="1705746"/>
                  </a:lnTo>
                  <a:lnTo>
                    <a:pt x="3095856" y="1739293"/>
                  </a:lnTo>
                  <a:lnTo>
                    <a:pt x="3132332" y="1739293"/>
                  </a:lnTo>
                  <a:lnTo>
                    <a:pt x="3132332" y="1759023"/>
                  </a:lnTo>
                  <a:lnTo>
                    <a:pt x="3226594" y="1759023"/>
                  </a:lnTo>
                  <a:lnTo>
                    <a:pt x="3226594" y="1785330"/>
                  </a:lnTo>
                  <a:lnTo>
                    <a:pt x="3290413" y="1785330"/>
                  </a:lnTo>
                  <a:lnTo>
                    <a:pt x="3290413" y="1816942"/>
                  </a:lnTo>
                  <a:lnTo>
                    <a:pt x="3313771" y="1816942"/>
                  </a:lnTo>
                  <a:lnTo>
                    <a:pt x="3313771" y="1847173"/>
                  </a:lnTo>
                  <a:lnTo>
                    <a:pt x="3344158" y="1847173"/>
                  </a:lnTo>
                  <a:lnTo>
                    <a:pt x="3344158" y="1876796"/>
                  </a:lnTo>
                  <a:lnTo>
                    <a:pt x="3365413" y="1876796"/>
                  </a:lnTo>
                  <a:lnTo>
                    <a:pt x="3365413" y="1911006"/>
                  </a:lnTo>
                  <a:lnTo>
                    <a:pt x="3390763" y="1911006"/>
                  </a:lnTo>
                  <a:lnTo>
                    <a:pt x="3390763" y="1940573"/>
                  </a:lnTo>
                  <a:lnTo>
                    <a:pt x="3420154" y="1940573"/>
                  </a:lnTo>
                  <a:lnTo>
                    <a:pt x="3420154" y="1968207"/>
                  </a:lnTo>
                  <a:lnTo>
                    <a:pt x="3516409" y="1968207"/>
                  </a:lnTo>
                  <a:lnTo>
                    <a:pt x="3516409" y="1988600"/>
                  </a:lnTo>
                  <a:lnTo>
                    <a:pt x="3603586" y="1988600"/>
                  </a:lnTo>
                  <a:lnTo>
                    <a:pt x="3603586" y="2028724"/>
                  </a:lnTo>
                  <a:lnTo>
                    <a:pt x="3692755" y="2028724"/>
                  </a:lnTo>
                  <a:lnTo>
                    <a:pt x="3692755" y="2055086"/>
                  </a:lnTo>
                  <a:lnTo>
                    <a:pt x="3802183" y="2055086"/>
                  </a:lnTo>
                  <a:lnTo>
                    <a:pt x="3802183" y="2085316"/>
                  </a:lnTo>
                  <a:lnTo>
                    <a:pt x="3938012" y="2085316"/>
                  </a:lnTo>
                  <a:lnTo>
                    <a:pt x="3938012" y="2116211"/>
                  </a:lnTo>
                  <a:lnTo>
                    <a:pt x="3960263" y="2116211"/>
                  </a:lnTo>
                  <a:lnTo>
                    <a:pt x="3960263" y="2174793"/>
                  </a:lnTo>
                  <a:lnTo>
                    <a:pt x="4343343" y="2174793"/>
                  </a:lnTo>
                  <a:lnTo>
                    <a:pt x="4343343" y="2203090"/>
                  </a:lnTo>
                  <a:lnTo>
                    <a:pt x="4510557" y="2203090"/>
                  </a:lnTo>
                  <a:lnTo>
                    <a:pt x="4510557" y="2238571"/>
                  </a:lnTo>
                  <a:lnTo>
                    <a:pt x="4541996" y="2238571"/>
                  </a:lnTo>
                  <a:lnTo>
                    <a:pt x="4541996" y="2293837"/>
                  </a:lnTo>
                  <a:lnTo>
                    <a:pt x="4650427" y="2293837"/>
                  </a:lnTo>
                  <a:lnTo>
                    <a:pt x="4650427" y="2317547"/>
                  </a:lnTo>
                  <a:lnTo>
                    <a:pt x="4762899" y="2317547"/>
                  </a:lnTo>
                  <a:lnTo>
                    <a:pt x="4762899" y="2333298"/>
                  </a:lnTo>
                  <a:lnTo>
                    <a:pt x="4762899" y="2358996"/>
                  </a:lnTo>
                  <a:lnTo>
                    <a:pt x="4919983" y="2358996"/>
                  </a:lnTo>
                  <a:lnTo>
                    <a:pt x="4919983" y="2385967"/>
                  </a:lnTo>
                  <a:lnTo>
                    <a:pt x="5377011" y="2385967"/>
                  </a:lnTo>
                  <a:lnTo>
                    <a:pt x="5377011" y="2419513"/>
                  </a:lnTo>
                </a:path>
              </a:pathLst>
            </a:custGeom>
            <a:noFill/>
            <a:ln w="27656" cap="flat">
              <a:solidFill>
                <a:srgbClr val="9CA3A4"/>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72" name="Freeform 59">
              <a:extLst>
                <a:ext uri="{FF2B5EF4-FFF2-40B4-BE49-F238E27FC236}">
                  <a16:creationId xmlns:a16="http://schemas.microsoft.com/office/drawing/2014/main" id="{969DAB78-B3DC-B706-F83B-6717B975B194}"/>
                </a:ext>
              </a:extLst>
            </p:cNvPr>
            <p:cNvSpPr>
              <a:spLocks/>
            </p:cNvSpPr>
            <p:nvPr/>
          </p:nvSpPr>
          <p:spPr bwMode="auto">
            <a:xfrm>
              <a:off x="1479218" y="2351234"/>
              <a:ext cx="5910090" cy="2533030"/>
            </a:xfrm>
            <a:custGeom>
              <a:avLst/>
              <a:gdLst>
                <a:gd name="T0" fmla="*/ 5910090 w 5910090"/>
                <a:gd name="T1" fmla="*/ 2533031 h 2533030"/>
                <a:gd name="T2" fmla="*/ 0 w 5910090"/>
                <a:gd name="T3" fmla="*/ 2533031 h 2533030"/>
                <a:gd name="T4" fmla="*/ 0 w 5910090"/>
                <a:gd name="T5" fmla="*/ 0 h 2533030"/>
                <a:gd name="T6" fmla="*/ 0 60000 65536"/>
                <a:gd name="T7" fmla="*/ 0 60000 65536"/>
                <a:gd name="T8" fmla="*/ 0 60000 65536"/>
              </a:gdLst>
              <a:ahLst/>
              <a:cxnLst>
                <a:cxn ang="T6">
                  <a:pos x="T0" y="T1"/>
                </a:cxn>
                <a:cxn ang="T7">
                  <a:pos x="T2" y="T3"/>
                </a:cxn>
                <a:cxn ang="T8">
                  <a:pos x="T4" y="T5"/>
                </a:cxn>
              </a:cxnLst>
              <a:rect l="0" t="0" r="r" b="b"/>
              <a:pathLst>
                <a:path w="5910090" h="2533030">
                  <a:moveTo>
                    <a:pt x="5910090" y="2533031"/>
                  </a:moveTo>
                  <a:lnTo>
                    <a:pt x="0" y="2533031"/>
                  </a:lnTo>
                  <a:lnTo>
                    <a:pt x="0" y="0"/>
                  </a:lnTo>
                </a:path>
              </a:pathLst>
            </a:custGeom>
            <a:noFill/>
            <a:ln w="11062" cap="rnd">
              <a:solidFill>
                <a:srgbClr val="717C7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73" name="Freeform 60">
              <a:extLst>
                <a:ext uri="{FF2B5EF4-FFF2-40B4-BE49-F238E27FC236}">
                  <a16:creationId xmlns:a16="http://schemas.microsoft.com/office/drawing/2014/main" id="{2A0FDEBE-E203-94B8-04DC-03FF2B1180B6}"/>
                </a:ext>
              </a:extLst>
            </p:cNvPr>
            <p:cNvSpPr>
              <a:spLocks/>
            </p:cNvSpPr>
            <p:nvPr/>
          </p:nvSpPr>
          <p:spPr bwMode="auto">
            <a:xfrm>
              <a:off x="1626118" y="2366156"/>
              <a:ext cx="5613135" cy="2410228"/>
            </a:xfrm>
            <a:custGeom>
              <a:avLst/>
              <a:gdLst>
                <a:gd name="T0" fmla="*/ 68911 w 5613135"/>
                <a:gd name="T1" fmla="*/ 0 h 2410228"/>
                <a:gd name="T2" fmla="*/ 137822 w 5613135"/>
                <a:gd name="T3" fmla="*/ 47363 h 2410228"/>
                <a:gd name="T4" fmla="*/ 352637 w 5613135"/>
                <a:gd name="T5" fmla="*/ 81573 h 2410228"/>
                <a:gd name="T6" fmla="*/ 352637 w 5613135"/>
                <a:gd name="T7" fmla="*/ 105227 h 2410228"/>
                <a:gd name="T8" fmla="*/ 401290 w 5613135"/>
                <a:gd name="T9" fmla="*/ 81573 h 2410228"/>
                <a:gd name="T10" fmla="*/ 433725 w 5613135"/>
                <a:gd name="T11" fmla="*/ 121034 h 2410228"/>
                <a:gd name="T12" fmla="*/ 462065 w 5613135"/>
                <a:gd name="T13" fmla="*/ 194704 h 2410228"/>
                <a:gd name="T14" fmla="*/ 478282 w 5613135"/>
                <a:gd name="T15" fmla="*/ 239415 h 2410228"/>
                <a:gd name="T16" fmla="*/ 575588 w 5613135"/>
                <a:gd name="T17" fmla="*/ 292084 h 2410228"/>
                <a:gd name="T18" fmla="*/ 814757 w 5613135"/>
                <a:gd name="T19" fmla="*/ 371004 h 2410228"/>
                <a:gd name="T20" fmla="*/ 814757 w 5613135"/>
                <a:gd name="T21" fmla="*/ 392061 h 2410228"/>
                <a:gd name="T22" fmla="*/ 956620 w 5613135"/>
                <a:gd name="T23" fmla="*/ 371004 h 2410228"/>
                <a:gd name="T24" fmla="*/ 974886 w 5613135"/>
                <a:gd name="T25" fmla="*/ 405214 h 2410228"/>
                <a:gd name="T26" fmla="*/ 1020439 w 5613135"/>
                <a:gd name="T27" fmla="*/ 457165 h 2410228"/>
                <a:gd name="T28" fmla="*/ 1142044 w 5613135"/>
                <a:gd name="T29" fmla="*/ 497288 h 2410228"/>
                <a:gd name="T30" fmla="*/ 1178575 w 5613135"/>
                <a:gd name="T31" fmla="*/ 543988 h 2410228"/>
                <a:gd name="T32" fmla="*/ 1310309 w 5613135"/>
                <a:gd name="T33" fmla="*/ 580851 h 2410228"/>
                <a:gd name="T34" fmla="*/ 1389350 w 5613135"/>
                <a:gd name="T35" fmla="*/ 622301 h 2410228"/>
                <a:gd name="T36" fmla="*/ 1408611 w 5613135"/>
                <a:gd name="T37" fmla="*/ 669665 h 2410228"/>
                <a:gd name="T38" fmla="*/ 1408611 w 5613135"/>
                <a:gd name="T39" fmla="*/ 686079 h 2410228"/>
                <a:gd name="T40" fmla="*/ 1368040 w 5613135"/>
                <a:gd name="T41" fmla="*/ 661098 h 2410228"/>
                <a:gd name="T42" fmla="*/ 1499773 w 5613135"/>
                <a:gd name="T43" fmla="*/ 705809 h 2410228"/>
                <a:gd name="T44" fmla="*/ 1509958 w 5613135"/>
                <a:gd name="T45" fmla="*/ 759141 h 2410228"/>
                <a:gd name="T46" fmla="*/ 1628518 w 5613135"/>
                <a:gd name="T47" fmla="*/ 795285 h 2410228"/>
                <a:gd name="T48" fmla="*/ 1652817 w 5613135"/>
                <a:gd name="T49" fmla="*/ 841322 h 2410228"/>
                <a:gd name="T50" fmla="*/ 1671083 w 5613135"/>
                <a:gd name="T51" fmla="*/ 892002 h 2410228"/>
                <a:gd name="T52" fmla="*/ 1735898 w 5613135"/>
                <a:gd name="T53" fmla="*/ 930799 h 2410228"/>
                <a:gd name="T54" fmla="*/ 2171672 w 5613135"/>
                <a:gd name="T55" fmla="*/ 969596 h 2410228"/>
                <a:gd name="T56" fmla="*/ 2247668 w 5613135"/>
                <a:gd name="T57" fmla="*/ 1022265 h 2410228"/>
                <a:gd name="T58" fmla="*/ 2382446 w 5613135"/>
                <a:gd name="T59" fmla="*/ 1057083 h 2410228"/>
                <a:gd name="T60" fmla="*/ 2447316 w 5613135"/>
                <a:gd name="T61" fmla="*/ 1122242 h 2410228"/>
                <a:gd name="T62" fmla="*/ 2411837 w 5613135"/>
                <a:gd name="T63" fmla="*/ 1099859 h 2410228"/>
                <a:gd name="T64" fmla="*/ 2511135 w 5613135"/>
                <a:gd name="T65" fmla="*/ 1148549 h 2410228"/>
                <a:gd name="T66" fmla="*/ 2562833 w 5613135"/>
                <a:gd name="T67" fmla="*/ 1125503 h 2410228"/>
                <a:gd name="T68" fmla="*/ 2562833 w 5613135"/>
                <a:gd name="T69" fmla="*/ 1148549 h 2410228"/>
                <a:gd name="T70" fmla="*/ 2885082 w 5613135"/>
                <a:gd name="T71" fmla="*/ 1191325 h 2410228"/>
                <a:gd name="T72" fmla="*/ 2943864 w 5613135"/>
                <a:gd name="T73" fmla="*/ 1241949 h 2410228"/>
                <a:gd name="T74" fmla="*/ 3036078 w 5613135"/>
                <a:gd name="T75" fmla="*/ 1287986 h 2410228"/>
                <a:gd name="T76" fmla="*/ 3056336 w 5613135"/>
                <a:gd name="T77" fmla="*/ 1336676 h 2410228"/>
                <a:gd name="T78" fmla="*/ 3276244 w 5613135"/>
                <a:gd name="T79" fmla="*/ 1372876 h 2410228"/>
                <a:gd name="T80" fmla="*/ 3290468 w 5613135"/>
                <a:gd name="T81" fmla="*/ 1438643 h 2410228"/>
                <a:gd name="T82" fmla="*/ 3338070 w 5613135"/>
                <a:gd name="T83" fmla="*/ 1401172 h 2410228"/>
                <a:gd name="T84" fmla="*/ 3338070 w 5613135"/>
                <a:gd name="T85" fmla="*/ 1438643 h 2410228"/>
                <a:gd name="T86" fmla="*/ 3395856 w 5613135"/>
                <a:gd name="T87" fmla="*/ 1478103 h 2410228"/>
                <a:gd name="T88" fmla="*/ 3492110 w 5613135"/>
                <a:gd name="T89" fmla="*/ 1524804 h 2410228"/>
                <a:gd name="T90" fmla="*/ 3535671 w 5613135"/>
                <a:gd name="T91" fmla="*/ 1622846 h 2410228"/>
                <a:gd name="T92" fmla="*/ 3556980 w 5613135"/>
                <a:gd name="T93" fmla="*/ 1677450 h 2410228"/>
                <a:gd name="T94" fmla="*/ 3571150 w 5613135"/>
                <a:gd name="T95" fmla="*/ 1717573 h 2410228"/>
                <a:gd name="T96" fmla="*/ 3657275 w 5613135"/>
                <a:gd name="T97" fmla="*/ 1770850 h 2410228"/>
                <a:gd name="T98" fmla="*/ 3898492 w 5613135"/>
                <a:gd name="T99" fmla="*/ 1823464 h 2410228"/>
                <a:gd name="T100" fmla="*/ 3980577 w 5613135"/>
                <a:gd name="T101" fmla="*/ 1874806 h 2410228"/>
                <a:gd name="T102" fmla="*/ 4003879 w 5613135"/>
                <a:gd name="T103" fmla="*/ 1921507 h 2410228"/>
                <a:gd name="T104" fmla="*/ 4018049 w 5613135"/>
                <a:gd name="T105" fmla="*/ 1968870 h 2410228"/>
                <a:gd name="T106" fmla="*/ 4535907 w 5613135"/>
                <a:gd name="T107" fmla="*/ 2014244 h 2410228"/>
                <a:gd name="T108" fmla="*/ 4609855 w 5613135"/>
                <a:gd name="T109" fmla="*/ 2088577 h 2410228"/>
                <a:gd name="T110" fmla="*/ 4566294 w 5613135"/>
                <a:gd name="T111" fmla="*/ 2063597 h 2410228"/>
                <a:gd name="T112" fmla="*/ 4702069 w 5613135"/>
                <a:gd name="T113" fmla="*/ 2125440 h 2410228"/>
                <a:gd name="T114" fmla="*/ 4916939 w 5613135"/>
                <a:gd name="T115" fmla="*/ 2179988 h 2410228"/>
                <a:gd name="T116" fmla="*/ 5022326 w 5613135"/>
                <a:gd name="T117" fmla="*/ 2203034 h 2410228"/>
                <a:gd name="T118" fmla="*/ 5022326 w 5613135"/>
                <a:gd name="T119" fmla="*/ 2179988 h 2410228"/>
                <a:gd name="T120" fmla="*/ 5404354 w 5613135"/>
                <a:gd name="T121" fmla="*/ 2251724 h 2410228"/>
                <a:gd name="T122" fmla="*/ 5416531 w 5613135"/>
                <a:gd name="T123" fmla="*/ 2327384 h 2410228"/>
                <a:gd name="T124" fmla="*/ 5613136 w 5613135"/>
                <a:gd name="T125" fmla="*/ 2410229 h 2410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13135" h="2410228">
                  <a:moveTo>
                    <a:pt x="0" y="0"/>
                  </a:moveTo>
                  <a:lnTo>
                    <a:pt x="68911" y="0"/>
                  </a:lnTo>
                  <a:lnTo>
                    <a:pt x="68911" y="47363"/>
                  </a:lnTo>
                  <a:lnTo>
                    <a:pt x="137822" y="47363"/>
                  </a:lnTo>
                  <a:lnTo>
                    <a:pt x="137822" y="81573"/>
                  </a:lnTo>
                  <a:lnTo>
                    <a:pt x="352637" y="81573"/>
                  </a:lnTo>
                  <a:lnTo>
                    <a:pt x="352637" y="57864"/>
                  </a:lnTo>
                  <a:lnTo>
                    <a:pt x="352637" y="105227"/>
                  </a:lnTo>
                  <a:lnTo>
                    <a:pt x="352637" y="81573"/>
                  </a:lnTo>
                  <a:lnTo>
                    <a:pt x="401290" y="81573"/>
                  </a:lnTo>
                  <a:lnTo>
                    <a:pt x="401290" y="121034"/>
                  </a:lnTo>
                  <a:lnTo>
                    <a:pt x="433725" y="121034"/>
                  </a:lnTo>
                  <a:lnTo>
                    <a:pt x="433725" y="194704"/>
                  </a:lnTo>
                  <a:lnTo>
                    <a:pt x="462065" y="194704"/>
                  </a:lnTo>
                  <a:lnTo>
                    <a:pt x="462065" y="239415"/>
                  </a:lnTo>
                  <a:lnTo>
                    <a:pt x="478282" y="239415"/>
                  </a:lnTo>
                  <a:lnTo>
                    <a:pt x="478282" y="292084"/>
                  </a:lnTo>
                  <a:lnTo>
                    <a:pt x="575588" y="292084"/>
                  </a:lnTo>
                  <a:lnTo>
                    <a:pt x="575588" y="371004"/>
                  </a:lnTo>
                  <a:lnTo>
                    <a:pt x="814757" y="371004"/>
                  </a:lnTo>
                  <a:lnTo>
                    <a:pt x="814757" y="339447"/>
                  </a:lnTo>
                  <a:lnTo>
                    <a:pt x="814757" y="392061"/>
                  </a:lnTo>
                  <a:lnTo>
                    <a:pt x="814757" y="371004"/>
                  </a:lnTo>
                  <a:lnTo>
                    <a:pt x="956620" y="371004"/>
                  </a:lnTo>
                  <a:lnTo>
                    <a:pt x="956620" y="405214"/>
                  </a:lnTo>
                  <a:lnTo>
                    <a:pt x="974886" y="405214"/>
                  </a:lnTo>
                  <a:lnTo>
                    <a:pt x="974886" y="457165"/>
                  </a:lnTo>
                  <a:lnTo>
                    <a:pt x="1020439" y="457165"/>
                  </a:lnTo>
                  <a:lnTo>
                    <a:pt x="1020439" y="497288"/>
                  </a:lnTo>
                  <a:lnTo>
                    <a:pt x="1142044" y="497288"/>
                  </a:lnTo>
                  <a:lnTo>
                    <a:pt x="1142044" y="543988"/>
                  </a:lnTo>
                  <a:lnTo>
                    <a:pt x="1178575" y="543988"/>
                  </a:lnTo>
                  <a:lnTo>
                    <a:pt x="1178575" y="580851"/>
                  </a:lnTo>
                  <a:lnTo>
                    <a:pt x="1310309" y="580851"/>
                  </a:lnTo>
                  <a:lnTo>
                    <a:pt x="1310309" y="622301"/>
                  </a:lnTo>
                  <a:lnTo>
                    <a:pt x="1389350" y="622301"/>
                  </a:lnTo>
                  <a:lnTo>
                    <a:pt x="1389350" y="669665"/>
                  </a:lnTo>
                  <a:lnTo>
                    <a:pt x="1408611" y="669665"/>
                  </a:lnTo>
                  <a:lnTo>
                    <a:pt x="1408611" y="642694"/>
                  </a:lnTo>
                  <a:lnTo>
                    <a:pt x="1408611" y="686079"/>
                  </a:lnTo>
                  <a:lnTo>
                    <a:pt x="1408611" y="661098"/>
                  </a:lnTo>
                  <a:lnTo>
                    <a:pt x="1368040" y="661098"/>
                  </a:lnTo>
                  <a:lnTo>
                    <a:pt x="1499773" y="661098"/>
                  </a:lnTo>
                  <a:lnTo>
                    <a:pt x="1499773" y="705809"/>
                  </a:lnTo>
                  <a:lnTo>
                    <a:pt x="1509958" y="705809"/>
                  </a:lnTo>
                  <a:lnTo>
                    <a:pt x="1509958" y="759141"/>
                  </a:lnTo>
                  <a:lnTo>
                    <a:pt x="1628518" y="759141"/>
                  </a:lnTo>
                  <a:lnTo>
                    <a:pt x="1628518" y="795285"/>
                  </a:lnTo>
                  <a:lnTo>
                    <a:pt x="1652817" y="795285"/>
                  </a:lnTo>
                  <a:lnTo>
                    <a:pt x="1652817" y="841322"/>
                  </a:lnTo>
                  <a:lnTo>
                    <a:pt x="1671083" y="841322"/>
                  </a:lnTo>
                  <a:lnTo>
                    <a:pt x="1671083" y="892002"/>
                  </a:lnTo>
                  <a:lnTo>
                    <a:pt x="1735898" y="892002"/>
                  </a:lnTo>
                  <a:lnTo>
                    <a:pt x="1735898" y="930799"/>
                  </a:lnTo>
                  <a:lnTo>
                    <a:pt x="2171672" y="930799"/>
                  </a:lnTo>
                  <a:lnTo>
                    <a:pt x="2171672" y="969596"/>
                  </a:lnTo>
                  <a:lnTo>
                    <a:pt x="2247668" y="969596"/>
                  </a:lnTo>
                  <a:lnTo>
                    <a:pt x="2247668" y="1022265"/>
                  </a:lnTo>
                  <a:lnTo>
                    <a:pt x="2382446" y="1022265"/>
                  </a:lnTo>
                  <a:lnTo>
                    <a:pt x="2382446" y="1057083"/>
                  </a:lnTo>
                  <a:lnTo>
                    <a:pt x="2447316" y="1057083"/>
                  </a:lnTo>
                  <a:lnTo>
                    <a:pt x="2447316" y="1122242"/>
                  </a:lnTo>
                  <a:lnTo>
                    <a:pt x="2448313" y="1099859"/>
                  </a:lnTo>
                  <a:lnTo>
                    <a:pt x="2411837" y="1099859"/>
                  </a:lnTo>
                  <a:lnTo>
                    <a:pt x="2511135" y="1099859"/>
                  </a:lnTo>
                  <a:lnTo>
                    <a:pt x="2511135" y="1148549"/>
                  </a:lnTo>
                  <a:lnTo>
                    <a:pt x="2562833" y="1148549"/>
                  </a:lnTo>
                  <a:lnTo>
                    <a:pt x="2562833" y="1125503"/>
                  </a:lnTo>
                  <a:lnTo>
                    <a:pt x="2562833" y="1174193"/>
                  </a:lnTo>
                  <a:lnTo>
                    <a:pt x="2562833" y="1148549"/>
                  </a:lnTo>
                  <a:lnTo>
                    <a:pt x="2885082" y="1148549"/>
                  </a:lnTo>
                  <a:lnTo>
                    <a:pt x="2885082" y="1191325"/>
                  </a:lnTo>
                  <a:lnTo>
                    <a:pt x="2943864" y="1191325"/>
                  </a:lnTo>
                  <a:lnTo>
                    <a:pt x="2943864" y="1241949"/>
                  </a:lnTo>
                  <a:lnTo>
                    <a:pt x="3036078" y="1241949"/>
                  </a:lnTo>
                  <a:lnTo>
                    <a:pt x="3036078" y="1287986"/>
                  </a:lnTo>
                  <a:lnTo>
                    <a:pt x="3056336" y="1287986"/>
                  </a:lnTo>
                  <a:lnTo>
                    <a:pt x="3056336" y="1336676"/>
                  </a:lnTo>
                  <a:lnTo>
                    <a:pt x="3276244" y="1336676"/>
                  </a:lnTo>
                  <a:lnTo>
                    <a:pt x="3276244" y="1372876"/>
                  </a:lnTo>
                  <a:lnTo>
                    <a:pt x="3290468" y="1372876"/>
                  </a:lnTo>
                  <a:lnTo>
                    <a:pt x="3290468" y="1438643"/>
                  </a:lnTo>
                  <a:lnTo>
                    <a:pt x="3338070" y="1438643"/>
                  </a:lnTo>
                  <a:lnTo>
                    <a:pt x="3338070" y="1401172"/>
                  </a:lnTo>
                  <a:lnTo>
                    <a:pt x="3338070" y="1457047"/>
                  </a:lnTo>
                  <a:lnTo>
                    <a:pt x="3338070" y="1438643"/>
                  </a:lnTo>
                  <a:lnTo>
                    <a:pt x="3395856" y="1438643"/>
                  </a:lnTo>
                  <a:lnTo>
                    <a:pt x="3395856" y="1478103"/>
                  </a:lnTo>
                  <a:lnTo>
                    <a:pt x="3492110" y="1478103"/>
                  </a:lnTo>
                  <a:lnTo>
                    <a:pt x="3492110" y="1524804"/>
                  </a:lnTo>
                  <a:lnTo>
                    <a:pt x="3535671" y="1524804"/>
                  </a:lnTo>
                  <a:lnTo>
                    <a:pt x="3535671" y="1622846"/>
                  </a:lnTo>
                  <a:lnTo>
                    <a:pt x="3556980" y="1622846"/>
                  </a:lnTo>
                  <a:lnTo>
                    <a:pt x="3556980" y="1677450"/>
                  </a:lnTo>
                  <a:lnTo>
                    <a:pt x="3571150" y="1677450"/>
                  </a:lnTo>
                  <a:lnTo>
                    <a:pt x="3571150" y="1717573"/>
                  </a:lnTo>
                  <a:lnTo>
                    <a:pt x="3657275" y="1717573"/>
                  </a:lnTo>
                  <a:lnTo>
                    <a:pt x="3657275" y="1770850"/>
                  </a:lnTo>
                  <a:lnTo>
                    <a:pt x="3898492" y="1770850"/>
                  </a:lnTo>
                  <a:lnTo>
                    <a:pt x="3898492" y="1823464"/>
                  </a:lnTo>
                  <a:lnTo>
                    <a:pt x="3980577" y="1823464"/>
                  </a:lnTo>
                  <a:lnTo>
                    <a:pt x="3980577" y="1874806"/>
                  </a:lnTo>
                  <a:lnTo>
                    <a:pt x="4003879" y="1874806"/>
                  </a:lnTo>
                  <a:lnTo>
                    <a:pt x="4003879" y="1921507"/>
                  </a:lnTo>
                  <a:lnTo>
                    <a:pt x="4018049" y="1921507"/>
                  </a:lnTo>
                  <a:lnTo>
                    <a:pt x="4018049" y="1968870"/>
                  </a:lnTo>
                  <a:lnTo>
                    <a:pt x="4535907" y="1968870"/>
                  </a:lnTo>
                  <a:lnTo>
                    <a:pt x="4535907" y="2014244"/>
                  </a:lnTo>
                  <a:lnTo>
                    <a:pt x="4609855" y="2014244"/>
                  </a:lnTo>
                  <a:lnTo>
                    <a:pt x="4609855" y="2088577"/>
                  </a:lnTo>
                  <a:lnTo>
                    <a:pt x="4608859" y="2063597"/>
                  </a:lnTo>
                  <a:lnTo>
                    <a:pt x="4566294" y="2063597"/>
                  </a:lnTo>
                  <a:lnTo>
                    <a:pt x="4702069" y="2063597"/>
                  </a:lnTo>
                  <a:lnTo>
                    <a:pt x="4702069" y="2125440"/>
                  </a:lnTo>
                  <a:lnTo>
                    <a:pt x="4916939" y="2125440"/>
                  </a:lnTo>
                  <a:lnTo>
                    <a:pt x="4916939" y="2179988"/>
                  </a:lnTo>
                  <a:lnTo>
                    <a:pt x="5022326" y="2179988"/>
                  </a:lnTo>
                  <a:lnTo>
                    <a:pt x="5022326" y="2203034"/>
                  </a:lnTo>
                  <a:lnTo>
                    <a:pt x="5022326" y="2154345"/>
                  </a:lnTo>
                  <a:lnTo>
                    <a:pt x="5022326" y="2179988"/>
                  </a:lnTo>
                  <a:lnTo>
                    <a:pt x="5404354" y="2179988"/>
                  </a:lnTo>
                  <a:lnTo>
                    <a:pt x="5404354" y="2251724"/>
                  </a:lnTo>
                  <a:lnTo>
                    <a:pt x="5416531" y="2251724"/>
                  </a:lnTo>
                  <a:lnTo>
                    <a:pt x="5416531" y="2327384"/>
                  </a:lnTo>
                  <a:lnTo>
                    <a:pt x="5613136" y="2327384"/>
                  </a:lnTo>
                  <a:lnTo>
                    <a:pt x="5613136" y="2410229"/>
                  </a:lnTo>
                </a:path>
              </a:pathLst>
            </a:custGeom>
            <a:noFill/>
            <a:ln w="27656" cap="flat">
              <a:solidFill>
                <a:srgbClr val="717C7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74" name="Freeform 61">
              <a:extLst>
                <a:ext uri="{FF2B5EF4-FFF2-40B4-BE49-F238E27FC236}">
                  <a16:creationId xmlns:a16="http://schemas.microsoft.com/office/drawing/2014/main" id="{7C1C1B63-AD76-7FAB-48B0-D1188BF950AF}"/>
                </a:ext>
              </a:extLst>
            </p:cNvPr>
            <p:cNvSpPr>
              <a:spLocks/>
            </p:cNvSpPr>
            <p:nvPr/>
          </p:nvSpPr>
          <p:spPr bwMode="auto">
            <a:xfrm>
              <a:off x="1627446" y="2363503"/>
              <a:ext cx="4776404" cy="2414207"/>
            </a:xfrm>
            <a:custGeom>
              <a:avLst/>
              <a:gdLst>
                <a:gd name="T0" fmla="*/ 70295 w 4776404"/>
                <a:gd name="T1" fmla="*/ 0 h 2414207"/>
                <a:gd name="T2" fmla="*/ 186475 w 4776404"/>
                <a:gd name="T3" fmla="*/ 54382 h 2414207"/>
                <a:gd name="T4" fmla="*/ 229704 w 4776404"/>
                <a:gd name="T5" fmla="*/ 112302 h 2414207"/>
                <a:gd name="T6" fmla="*/ 264851 w 4776404"/>
                <a:gd name="T7" fmla="*/ 166684 h 2414207"/>
                <a:gd name="T8" fmla="*/ 327010 w 4776404"/>
                <a:gd name="T9" fmla="*/ 270143 h 2414207"/>
                <a:gd name="T10" fmla="*/ 345940 w 4776404"/>
                <a:gd name="T11" fmla="*/ 324525 h 2414207"/>
                <a:gd name="T12" fmla="*/ 421604 w 4776404"/>
                <a:gd name="T13" fmla="*/ 378907 h 2414207"/>
                <a:gd name="T14" fmla="*/ 381032 w 4776404"/>
                <a:gd name="T15" fmla="*/ 438540 h 2414207"/>
                <a:gd name="T16" fmla="*/ 439814 w 4776404"/>
                <a:gd name="T17" fmla="*/ 438540 h 2414207"/>
                <a:gd name="T18" fmla="*/ 485091 w 4776404"/>
                <a:gd name="T19" fmla="*/ 497343 h 2414207"/>
                <a:gd name="T20" fmla="*/ 503301 w 4776404"/>
                <a:gd name="T21" fmla="*/ 551284 h 2414207"/>
                <a:gd name="T22" fmla="*/ 535736 w 4776404"/>
                <a:gd name="T23" fmla="*/ 609148 h 2414207"/>
                <a:gd name="T24" fmla="*/ 545865 w 4776404"/>
                <a:gd name="T25" fmla="*/ 722278 h 2414207"/>
                <a:gd name="T26" fmla="*/ 558042 w 4776404"/>
                <a:gd name="T27" fmla="*/ 781524 h 2414207"/>
                <a:gd name="T28" fmla="*/ 566179 w 4776404"/>
                <a:gd name="T29" fmla="*/ 835464 h 2414207"/>
                <a:gd name="T30" fmla="*/ 586437 w 4776404"/>
                <a:gd name="T31" fmla="*/ 890675 h 2414207"/>
                <a:gd name="T32" fmla="*/ 586437 w 4776404"/>
                <a:gd name="T33" fmla="*/ 890675 h 2414207"/>
                <a:gd name="T34" fmla="*/ 600607 w 4776404"/>
                <a:gd name="T35" fmla="*/ 890675 h 2414207"/>
                <a:gd name="T36" fmla="*/ 639131 w 4776404"/>
                <a:gd name="T37" fmla="*/ 944671 h 2414207"/>
                <a:gd name="T38" fmla="*/ 653300 w 4776404"/>
                <a:gd name="T39" fmla="*/ 1002535 h 2414207"/>
                <a:gd name="T40" fmla="*/ 653300 w 4776404"/>
                <a:gd name="T41" fmla="*/ 1060399 h 2414207"/>
                <a:gd name="T42" fmla="*/ 841768 w 4776404"/>
                <a:gd name="T43" fmla="*/ 1060399 h 2414207"/>
                <a:gd name="T44" fmla="*/ 853945 w 4776404"/>
                <a:gd name="T45" fmla="*/ 1120916 h 2414207"/>
                <a:gd name="T46" fmla="*/ 859370 w 4776404"/>
                <a:gd name="T47" fmla="*/ 1184527 h 2414207"/>
                <a:gd name="T48" fmla="*/ 906639 w 4776404"/>
                <a:gd name="T49" fmla="*/ 1248581 h 2414207"/>
                <a:gd name="T50" fmla="*/ 978262 w 4776404"/>
                <a:gd name="T51" fmla="*/ 1318272 h 2414207"/>
                <a:gd name="T52" fmla="*/ 1009314 w 4776404"/>
                <a:gd name="T53" fmla="*/ 1370057 h 2414207"/>
                <a:gd name="T54" fmla="*/ 1108668 w 4776404"/>
                <a:gd name="T55" fmla="*/ 1431845 h 2414207"/>
                <a:gd name="T56" fmla="*/ 1140384 w 4776404"/>
                <a:gd name="T57" fmla="*/ 1492804 h 2414207"/>
                <a:gd name="T58" fmla="*/ 1179572 w 4776404"/>
                <a:gd name="T59" fmla="*/ 1557742 h 2414207"/>
                <a:gd name="T60" fmla="*/ 1282302 w 4776404"/>
                <a:gd name="T61" fmla="*/ 1615164 h 2414207"/>
                <a:gd name="T62" fmla="*/ 1313354 w 4776404"/>
                <a:gd name="T63" fmla="*/ 1680544 h 2414207"/>
                <a:gd name="T64" fmla="*/ 1471434 w 4776404"/>
                <a:gd name="T65" fmla="*/ 1737082 h 2414207"/>
                <a:gd name="T66" fmla="*/ 1493740 w 4776404"/>
                <a:gd name="T67" fmla="*/ 1796770 h 2414207"/>
                <a:gd name="T68" fmla="*/ 1594423 w 4776404"/>
                <a:gd name="T69" fmla="*/ 1817329 h 2414207"/>
                <a:gd name="T70" fmla="*/ 1579533 w 4776404"/>
                <a:gd name="T71" fmla="*/ 1858558 h 2414207"/>
                <a:gd name="T72" fmla="*/ 1613297 w 4776404"/>
                <a:gd name="T73" fmla="*/ 1920843 h 2414207"/>
                <a:gd name="T74" fmla="*/ 1653205 w 4776404"/>
                <a:gd name="T75" fmla="*/ 1981360 h 2414207"/>
                <a:gd name="T76" fmla="*/ 2179476 w 4776404"/>
                <a:gd name="T77" fmla="*/ 2048896 h 2414207"/>
                <a:gd name="T78" fmla="*/ 2803717 w 4776404"/>
                <a:gd name="T79" fmla="*/ 2104605 h 2414207"/>
                <a:gd name="T80" fmla="*/ 3039510 w 4776404"/>
                <a:gd name="T81" fmla="*/ 2170814 h 2414207"/>
                <a:gd name="T82" fmla="*/ 3593456 w 4776404"/>
                <a:gd name="T83" fmla="*/ 2228291 h 2414207"/>
                <a:gd name="T84" fmla="*/ 3642773 w 4776404"/>
                <a:gd name="T85" fmla="*/ 2291848 h 2414207"/>
                <a:gd name="T86" fmla="*/ 4131905 w 4776404"/>
                <a:gd name="T87" fmla="*/ 2352364 h 2414207"/>
                <a:gd name="T88" fmla="*/ 4776404 w 4776404"/>
                <a:gd name="T89" fmla="*/ 2414208 h 2414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76404" h="2414207">
                  <a:moveTo>
                    <a:pt x="0" y="0"/>
                  </a:moveTo>
                  <a:lnTo>
                    <a:pt x="70295" y="0"/>
                  </a:lnTo>
                  <a:lnTo>
                    <a:pt x="70295" y="54382"/>
                  </a:lnTo>
                  <a:lnTo>
                    <a:pt x="186475" y="54382"/>
                  </a:lnTo>
                  <a:lnTo>
                    <a:pt x="186475" y="112302"/>
                  </a:lnTo>
                  <a:lnTo>
                    <a:pt x="229704" y="112302"/>
                  </a:lnTo>
                  <a:lnTo>
                    <a:pt x="229704" y="166684"/>
                  </a:lnTo>
                  <a:lnTo>
                    <a:pt x="264851" y="166684"/>
                  </a:lnTo>
                  <a:lnTo>
                    <a:pt x="264851" y="270143"/>
                  </a:lnTo>
                  <a:lnTo>
                    <a:pt x="327010" y="270143"/>
                  </a:lnTo>
                  <a:lnTo>
                    <a:pt x="327010" y="324525"/>
                  </a:lnTo>
                  <a:lnTo>
                    <a:pt x="345940" y="324525"/>
                  </a:lnTo>
                  <a:lnTo>
                    <a:pt x="345940" y="378907"/>
                  </a:lnTo>
                  <a:lnTo>
                    <a:pt x="421604" y="378907"/>
                  </a:lnTo>
                  <a:lnTo>
                    <a:pt x="421604" y="438540"/>
                  </a:lnTo>
                  <a:lnTo>
                    <a:pt x="381032" y="438540"/>
                  </a:lnTo>
                  <a:lnTo>
                    <a:pt x="459408" y="438540"/>
                  </a:lnTo>
                  <a:lnTo>
                    <a:pt x="439814" y="438540"/>
                  </a:lnTo>
                  <a:lnTo>
                    <a:pt x="439814" y="497343"/>
                  </a:lnTo>
                  <a:lnTo>
                    <a:pt x="485091" y="497343"/>
                  </a:lnTo>
                  <a:lnTo>
                    <a:pt x="485091" y="551284"/>
                  </a:lnTo>
                  <a:lnTo>
                    <a:pt x="503301" y="551284"/>
                  </a:lnTo>
                  <a:lnTo>
                    <a:pt x="503301" y="609148"/>
                  </a:lnTo>
                  <a:lnTo>
                    <a:pt x="535736" y="609148"/>
                  </a:lnTo>
                  <a:lnTo>
                    <a:pt x="535736" y="722278"/>
                  </a:lnTo>
                  <a:lnTo>
                    <a:pt x="545865" y="722278"/>
                  </a:lnTo>
                  <a:lnTo>
                    <a:pt x="545865" y="781524"/>
                  </a:lnTo>
                  <a:lnTo>
                    <a:pt x="558042" y="781524"/>
                  </a:lnTo>
                  <a:lnTo>
                    <a:pt x="558042" y="830158"/>
                  </a:lnTo>
                  <a:lnTo>
                    <a:pt x="566179" y="835464"/>
                  </a:lnTo>
                  <a:lnTo>
                    <a:pt x="566179" y="890675"/>
                  </a:lnTo>
                  <a:lnTo>
                    <a:pt x="586437" y="890675"/>
                  </a:lnTo>
                  <a:lnTo>
                    <a:pt x="586437" y="860445"/>
                  </a:lnTo>
                  <a:lnTo>
                    <a:pt x="586437" y="890675"/>
                  </a:lnTo>
                  <a:lnTo>
                    <a:pt x="622913" y="890675"/>
                  </a:lnTo>
                  <a:lnTo>
                    <a:pt x="600607" y="890675"/>
                  </a:lnTo>
                  <a:lnTo>
                    <a:pt x="600607" y="944671"/>
                  </a:lnTo>
                  <a:lnTo>
                    <a:pt x="639131" y="944671"/>
                  </a:lnTo>
                  <a:lnTo>
                    <a:pt x="639131" y="1002535"/>
                  </a:lnTo>
                  <a:lnTo>
                    <a:pt x="653300" y="1002535"/>
                  </a:lnTo>
                  <a:lnTo>
                    <a:pt x="653300" y="1085435"/>
                  </a:lnTo>
                  <a:lnTo>
                    <a:pt x="653300" y="1060399"/>
                  </a:lnTo>
                  <a:lnTo>
                    <a:pt x="612784" y="1060399"/>
                  </a:lnTo>
                  <a:lnTo>
                    <a:pt x="841768" y="1060399"/>
                  </a:lnTo>
                  <a:lnTo>
                    <a:pt x="841768" y="1120916"/>
                  </a:lnTo>
                  <a:lnTo>
                    <a:pt x="853945" y="1120916"/>
                  </a:lnTo>
                  <a:lnTo>
                    <a:pt x="859370" y="1120916"/>
                  </a:lnTo>
                  <a:lnTo>
                    <a:pt x="859370" y="1184527"/>
                  </a:lnTo>
                  <a:lnTo>
                    <a:pt x="906639" y="1184527"/>
                  </a:lnTo>
                  <a:lnTo>
                    <a:pt x="906639" y="1248581"/>
                  </a:lnTo>
                  <a:lnTo>
                    <a:pt x="978262" y="1248581"/>
                  </a:lnTo>
                  <a:lnTo>
                    <a:pt x="978262" y="1318272"/>
                  </a:lnTo>
                  <a:lnTo>
                    <a:pt x="1009314" y="1318272"/>
                  </a:lnTo>
                  <a:lnTo>
                    <a:pt x="1009314" y="1370057"/>
                  </a:lnTo>
                  <a:lnTo>
                    <a:pt x="1108668" y="1370057"/>
                  </a:lnTo>
                  <a:lnTo>
                    <a:pt x="1108668" y="1431845"/>
                  </a:lnTo>
                  <a:lnTo>
                    <a:pt x="1140384" y="1431845"/>
                  </a:lnTo>
                  <a:lnTo>
                    <a:pt x="1140384" y="1492804"/>
                  </a:lnTo>
                  <a:lnTo>
                    <a:pt x="1179572" y="1492804"/>
                  </a:lnTo>
                  <a:lnTo>
                    <a:pt x="1179572" y="1557742"/>
                  </a:lnTo>
                  <a:lnTo>
                    <a:pt x="1282302" y="1557742"/>
                  </a:lnTo>
                  <a:lnTo>
                    <a:pt x="1282302" y="1615164"/>
                  </a:lnTo>
                  <a:lnTo>
                    <a:pt x="1313354" y="1615164"/>
                  </a:lnTo>
                  <a:lnTo>
                    <a:pt x="1313354" y="1680544"/>
                  </a:lnTo>
                  <a:lnTo>
                    <a:pt x="1471434" y="1680544"/>
                  </a:lnTo>
                  <a:lnTo>
                    <a:pt x="1471434" y="1737082"/>
                  </a:lnTo>
                  <a:lnTo>
                    <a:pt x="1493740" y="1737082"/>
                  </a:lnTo>
                  <a:lnTo>
                    <a:pt x="1493740" y="1796770"/>
                  </a:lnTo>
                  <a:lnTo>
                    <a:pt x="1594423" y="1796770"/>
                  </a:lnTo>
                  <a:lnTo>
                    <a:pt x="1594423" y="1817329"/>
                  </a:lnTo>
                  <a:lnTo>
                    <a:pt x="1579533" y="1817329"/>
                  </a:lnTo>
                  <a:lnTo>
                    <a:pt x="1579533" y="1858558"/>
                  </a:lnTo>
                  <a:lnTo>
                    <a:pt x="1613297" y="1858558"/>
                  </a:lnTo>
                  <a:lnTo>
                    <a:pt x="1613297" y="1920843"/>
                  </a:lnTo>
                  <a:lnTo>
                    <a:pt x="1653205" y="1920843"/>
                  </a:lnTo>
                  <a:lnTo>
                    <a:pt x="1653205" y="1981360"/>
                  </a:lnTo>
                  <a:lnTo>
                    <a:pt x="2179476" y="1981360"/>
                  </a:lnTo>
                  <a:lnTo>
                    <a:pt x="2179476" y="2048896"/>
                  </a:lnTo>
                  <a:lnTo>
                    <a:pt x="2803717" y="2048896"/>
                  </a:lnTo>
                  <a:lnTo>
                    <a:pt x="2803717" y="2104605"/>
                  </a:lnTo>
                  <a:lnTo>
                    <a:pt x="3039510" y="2104605"/>
                  </a:lnTo>
                  <a:lnTo>
                    <a:pt x="3039510" y="2170814"/>
                  </a:lnTo>
                  <a:lnTo>
                    <a:pt x="3593456" y="2170814"/>
                  </a:lnTo>
                  <a:lnTo>
                    <a:pt x="3593456" y="2228291"/>
                  </a:lnTo>
                  <a:lnTo>
                    <a:pt x="3642773" y="2228291"/>
                  </a:lnTo>
                  <a:lnTo>
                    <a:pt x="3642773" y="2291848"/>
                  </a:lnTo>
                  <a:lnTo>
                    <a:pt x="4131905" y="2291848"/>
                  </a:lnTo>
                  <a:lnTo>
                    <a:pt x="4131905" y="2352364"/>
                  </a:lnTo>
                  <a:lnTo>
                    <a:pt x="4776404" y="2352364"/>
                  </a:lnTo>
                  <a:lnTo>
                    <a:pt x="4776404" y="2414208"/>
                  </a:lnTo>
                </a:path>
              </a:pathLst>
            </a:custGeom>
            <a:noFill/>
            <a:ln w="27656" cap="flat">
              <a:solidFill>
                <a:srgbClr val="31AC6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205875" name="Freeform 62">
              <a:extLst>
                <a:ext uri="{FF2B5EF4-FFF2-40B4-BE49-F238E27FC236}">
                  <a16:creationId xmlns:a16="http://schemas.microsoft.com/office/drawing/2014/main" id="{5D57BA92-BB8B-F137-0080-04184BCB9454}"/>
                </a:ext>
              </a:extLst>
            </p:cNvPr>
            <p:cNvSpPr>
              <a:spLocks/>
            </p:cNvSpPr>
            <p:nvPr/>
          </p:nvSpPr>
          <p:spPr bwMode="auto">
            <a:xfrm>
              <a:off x="2503532" y="3500944"/>
              <a:ext cx="146124" cy="145903"/>
            </a:xfrm>
            <a:custGeom>
              <a:avLst/>
              <a:gdLst>
                <a:gd name="T0" fmla="*/ 146125 w 146124"/>
                <a:gd name="T1" fmla="*/ 72952 h 145903"/>
                <a:gd name="T2" fmla="*/ 73062 w 146124"/>
                <a:gd name="T3" fmla="*/ 145904 h 145903"/>
                <a:gd name="T4" fmla="*/ 0 w 146124"/>
                <a:gd name="T5" fmla="*/ 72952 h 145903"/>
                <a:gd name="T6" fmla="*/ 73062 w 146124"/>
                <a:gd name="T7" fmla="*/ 0 h 145903"/>
                <a:gd name="T8" fmla="*/ 146125 w 146124"/>
                <a:gd name="T9" fmla="*/ 72952 h 1459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6124" h="145903">
                  <a:moveTo>
                    <a:pt x="146125" y="72952"/>
                  </a:moveTo>
                  <a:cubicBezTo>
                    <a:pt x="146125" y="113242"/>
                    <a:pt x="113414" y="145904"/>
                    <a:pt x="73062" y="145904"/>
                  </a:cubicBezTo>
                  <a:cubicBezTo>
                    <a:pt x="32711" y="145904"/>
                    <a:pt x="0" y="113242"/>
                    <a:pt x="0" y="72952"/>
                  </a:cubicBezTo>
                  <a:cubicBezTo>
                    <a:pt x="0" y="32662"/>
                    <a:pt x="32711" y="0"/>
                    <a:pt x="73062" y="0"/>
                  </a:cubicBezTo>
                  <a:cubicBezTo>
                    <a:pt x="113414" y="0"/>
                    <a:pt x="146125" y="32662"/>
                    <a:pt x="146125" y="72952"/>
                  </a:cubicBezTo>
                  <a:close/>
                </a:path>
              </a:pathLst>
            </a:custGeom>
            <a:solidFill>
              <a:srgbClr val="FFFFFF"/>
            </a:solidFill>
            <a:ln w="27656" cap="flat">
              <a:solidFill>
                <a:srgbClr val="31AC60"/>
              </a:solidFill>
              <a:prstDash val="solid"/>
              <a:miter lim="800000"/>
              <a:headEnd/>
              <a:tailEnd/>
            </a:ln>
          </p:spPr>
          <p:txBody>
            <a:bodyPr anchor="ctr"/>
            <a:lstStyle/>
            <a:p>
              <a:endParaRPr lang="en-US">
                <a:cs typeface="Arial" panose="020B0604020202020204" pitchFamily="34" charset="0"/>
              </a:endParaRPr>
            </a:p>
          </p:txBody>
        </p:sp>
        <p:sp>
          <p:nvSpPr>
            <p:cNvPr id="205876" name="Freeform 63">
              <a:extLst>
                <a:ext uri="{FF2B5EF4-FFF2-40B4-BE49-F238E27FC236}">
                  <a16:creationId xmlns:a16="http://schemas.microsoft.com/office/drawing/2014/main" id="{2EA2C9F1-8570-5DC6-71F7-2CA3F3A32643}"/>
                </a:ext>
              </a:extLst>
            </p:cNvPr>
            <p:cNvSpPr>
              <a:spLocks/>
            </p:cNvSpPr>
            <p:nvPr/>
          </p:nvSpPr>
          <p:spPr bwMode="auto">
            <a:xfrm>
              <a:off x="3551425" y="3500944"/>
              <a:ext cx="146124" cy="145903"/>
            </a:xfrm>
            <a:custGeom>
              <a:avLst/>
              <a:gdLst>
                <a:gd name="T0" fmla="*/ 146125 w 146124"/>
                <a:gd name="T1" fmla="*/ 72952 h 145903"/>
                <a:gd name="T2" fmla="*/ 73062 w 146124"/>
                <a:gd name="T3" fmla="*/ 145904 h 145903"/>
                <a:gd name="T4" fmla="*/ 0 w 146124"/>
                <a:gd name="T5" fmla="*/ 72952 h 145903"/>
                <a:gd name="T6" fmla="*/ 73062 w 146124"/>
                <a:gd name="T7" fmla="*/ 0 h 145903"/>
                <a:gd name="T8" fmla="*/ 146125 w 146124"/>
                <a:gd name="T9" fmla="*/ 72952 h 1459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6124" h="145903">
                  <a:moveTo>
                    <a:pt x="146125" y="72952"/>
                  </a:moveTo>
                  <a:cubicBezTo>
                    <a:pt x="146125" y="113242"/>
                    <a:pt x="113414" y="145904"/>
                    <a:pt x="73062" y="145904"/>
                  </a:cubicBezTo>
                  <a:cubicBezTo>
                    <a:pt x="32711" y="145904"/>
                    <a:pt x="0" y="113242"/>
                    <a:pt x="0" y="72952"/>
                  </a:cubicBezTo>
                  <a:cubicBezTo>
                    <a:pt x="0" y="32662"/>
                    <a:pt x="32711" y="0"/>
                    <a:pt x="73062" y="0"/>
                  </a:cubicBezTo>
                  <a:cubicBezTo>
                    <a:pt x="113414" y="0"/>
                    <a:pt x="146125" y="32662"/>
                    <a:pt x="146125" y="72952"/>
                  </a:cubicBezTo>
                  <a:close/>
                </a:path>
              </a:pathLst>
            </a:custGeom>
            <a:solidFill>
              <a:srgbClr val="FFFFFF"/>
            </a:solidFill>
            <a:ln w="27656" cap="flat">
              <a:solidFill>
                <a:srgbClr val="9CA3A4"/>
              </a:solidFill>
              <a:prstDash val="solid"/>
              <a:miter lim="800000"/>
              <a:headEnd/>
              <a:tailEnd/>
            </a:ln>
          </p:spPr>
          <p:txBody>
            <a:bodyPr anchor="ctr"/>
            <a:lstStyle/>
            <a:p>
              <a:endParaRPr lang="en-US">
                <a:cs typeface="Arial" panose="020B0604020202020204" pitchFamily="34" charset="0"/>
              </a:endParaRPr>
            </a:p>
          </p:txBody>
        </p:sp>
        <p:sp>
          <p:nvSpPr>
            <p:cNvPr id="205877" name="Freeform 64">
              <a:extLst>
                <a:ext uri="{FF2B5EF4-FFF2-40B4-BE49-F238E27FC236}">
                  <a16:creationId xmlns:a16="http://schemas.microsoft.com/office/drawing/2014/main" id="{F4528296-A97C-38C3-AF86-867B0327A79F}"/>
                </a:ext>
              </a:extLst>
            </p:cNvPr>
            <p:cNvSpPr>
              <a:spLocks/>
            </p:cNvSpPr>
            <p:nvPr/>
          </p:nvSpPr>
          <p:spPr bwMode="auto">
            <a:xfrm>
              <a:off x="4548617" y="3500944"/>
              <a:ext cx="146124" cy="145903"/>
            </a:xfrm>
            <a:custGeom>
              <a:avLst/>
              <a:gdLst>
                <a:gd name="T0" fmla="*/ 146125 w 146124"/>
                <a:gd name="T1" fmla="*/ 72952 h 145903"/>
                <a:gd name="T2" fmla="*/ 73063 w 146124"/>
                <a:gd name="T3" fmla="*/ 145904 h 145903"/>
                <a:gd name="T4" fmla="*/ 0 w 146124"/>
                <a:gd name="T5" fmla="*/ 72952 h 145903"/>
                <a:gd name="T6" fmla="*/ 73063 w 146124"/>
                <a:gd name="T7" fmla="*/ 0 h 145903"/>
                <a:gd name="T8" fmla="*/ 146125 w 146124"/>
                <a:gd name="T9" fmla="*/ 72952 h 1459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6124" h="145903">
                  <a:moveTo>
                    <a:pt x="146125" y="72952"/>
                  </a:moveTo>
                  <a:cubicBezTo>
                    <a:pt x="146125" y="113242"/>
                    <a:pt x="113414" y="145904"/>
                    <a:pt x="73063" y="145904"/>
                  </a:cubicBezTo>
                  <a:cubicBezTo>
                    <a:pt x="32711" y="145904"/>
                    <a:pt x="0" y="113242"/>
                    <a:pt x="0" y="72952"/>
                  </a:cubicBezTo>
                  <a:cubicBezTo>
                    <a:pt x="0" y="32662"/>
                    <a:pt x="32711" y="0"/>
                    <a:pt x="73063" y="0"/>
                  </a:cubicBezTo>
                  <a:cubicBezTo>
                    <a:pt x="113414" y="0"/>
                    <a:pt x="146125" y="32662"/>
                    <a:pt x="146125" y="72952"/>
                  </a:cubicBezTo>
                  <a:close/>
                </a:path>
              </a:pathLst>
            </a:custGeom>
            <a:solidFill>
              <a:srgbClr val="FFFFFF"/>
            </a:solidFill>
            <a:ln w="27656" cap="flat">
              <a:solidFill>
                <a:srgbClr val="717C7D"/>
              </a:solidFill>
              <a:prstDash val="solid"/>
              <a:miter lim="800000"/>
              <a:headEnd/>
              <a:tailEnd/>
            </a:ln>
          </p:spPr>
          <p:txBody>
            <a:bodyPr anchor="ctr"/>
            <a:lstStyle/>
            <a:p>
              <a:endParaRPr lang="en-US">
                <a:cs typeface="Arial" panose="020B0604020202020204" pitchFamily="34" charset="0"/>
              </a:endParaRPr>
            </a:p>
          </p:txBody>
        </p:sp>
        <p:sp>
          <p:nvSpPr>
            <p:cNvPr id="205878" name="Freeform 65">
              <a:extLst>
                <a:ext uri="{FF2B5EF4-FFF2-40B4-BE49-F238E27FC236}">
                  <a16:creationId xmlns:a16="http://schemas.microsoft.com/office/drawing/2014/main" id="{64CDE86E-C21B-246A-8496-AE353A0BDA08}"/>
                </a:ext>
              </a:extLst>
            </p:cNvPr>
            <p:cNvSpPr>
              <a:spLocks/>
            </p:cNvSpPr>
            <p:nvPr/>
          </p:nvSpPr>
          <p:spPr bwMode="auto">
            <a:xfrm>
              <a:off x="6008704" y="2749264"/>
              <a:ext cx="311456" cy="37802"/>
            </a:xfrm>
            <a:custGeom>
              <a:avLst/>
              <a:gdLst>
                <a:gd name="T0" fmla="*/ 0 w 311456"/>
                <a:gd name="T1" fmla="*/ 37802 h 37802"/>
                <a:gd name="T2" fmla="*/ 311457 w 311456"/>
                <a:gd name="T3" fmla="*/ 37802 h 37802"/>
                <a:gd name="T4" fmla="*/ 311457 w 311456"/>
                <a:gd name="T5" fmla="*/ 0 h 37802"/>
                <a:gd name="T6" fmla="*/ 0 w 311456"/>
                <a:gd name="T7" fmla="*/ 0 h 378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1456" h="37802">
                  <a:moveTo>
                    <a:pt x="0" y="37802"/>
                  </a:moveTo>
                  <a:lnTo>
                    <a:pt x="311457" y="37802"/>
                  </a:lnTo>
                  <a:lnTo>
                    <a:pt x="311457" y="0"/>
                  </a:lnTo>
                  <a:lnTo>
                    <a:pt x="0" y="0"/>
                  </a:lnTo>
                </a:path>
              </a:pathLst>
            </a:custGeom>
            <a:solidFill>
              <a:srgbClr val="9CA3A4"/>
            </a:solidFill>
            <a:ln>
              <a:noFill/>
            </a:ln>
            <a:extLst>
              <a:ext uri="{91240B29-F687-4F45-9708-019B960494DF}">
                <a14:hiddenLine xmlns:a14="http://schemas.microsoft.com/office/drawing/2010/main" w="5531" cap="flat">
                  <a:solidFill>
                    <a:srgbClr val="000000"/>
                  </a:solidFill>
                  <a:prstDash val="solid"/>
                  <a:miter lim="800000"/>
                  <a:headEnd/>
                  <a:tailEnd/>
                </a14:hiddenLine>
              </a:ext>
            </a:extLst>
          </p:spPr>
          <p:txBody>
            <a:bodyPr anchor="ctr"/>
            <a:lstStyle/>
            <a:p>
              <a:endParaRPr lang="en-US">
                <a:cs typeface="Arial" panose="020B0604020202020204" pitchFamily="34" charset="0"/>
              </a:endParaRPr>
            </a:p>
          </p:txBody>
        </p:sp>
        <p:sp>
          <p:nvSpPr>
            <p:cNvPr id="205879" name="Freeform 66">
              <a:extLst>
                <a:ext uri="{FF2B5EF4-FFF2-40B4-BE49-F238E27FC236}">
                  <a16:creationId xmlns:a16="http://schemas.microsoft.com/office/drawing/2014/main" id="{CD2C31E8-08AF-9CFF-BDAF-31B426D8CDC3}"/>
                </a:ext>
              </a:extLst>
            </p:cNvPr>
            <p:cNvSpPr>
              <a:spLocks/>
            </p:cNvSpPr>
            <p:nvPr/>
          </p:nvSpPr>
          <p:spPr bwMode="auto">
            <a:xfrm>
              <a:off x="6008704" y="2936230"/>
              <a:ext cx="311456" cy="37857"/>
            </a:xfrm>
            <a:custGeom>
              <a:avLst/>
              <a:gdLst>
                <a:gd name="T0" fmla="*/ 0 w 311456"/>
                <a:gd name="T1" fmla="*/ 37858 h 37857"/>
                <a:gd name="T2" fmla="*/ 311457 w 311456"/>
                <a:gd name="T3" fmla="*/ 37858 h 37857"/>
                <a:gd name="T4" fmla="*/ 311457 w 311456"/>
                <a:gd name="T5" fmla="*/ 0 h 37857"/>
                <a:gd name="T6" fmla="*/ 0 w 311456"/>
                <a:gd name="T7" fmla="*/ 0 h 378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1456" h="37857">
                  <a:moveTo>
                    <a:pt x="0" y="37858"/>
                  </a:moveTo>
                  <a:lnTo>
                    <a:pt x="311457" y="37858"/>
                  </a:lnTo>
                  <a:lnTo>
                    <a:pt x="311457" y="0"/>
                  </a:lnTo>
                  <a:lnTo>
                    <a:pt x="0" y="0"/>
                  </a:lnTo>
                </a:path>
              </a:pathLst>
            </a:custGeom>
            <a:solidFill>
              <a:srgbClr val="31AC60"/>
            </a:solidFill>
            <a:ln>
              <a:noFill/>
            </a:ln>
            <a:extLst>
              <a:ext uri="{91240B29-F687-4F45-9708-019B960494DF}">
                <a14:hiddenLine xmlns:a14="http://schemas.microsoft.com/office/drawing/2010/main" w="5531" cap="flat">
                  <a:solidFill>
                    <a:srgbClr val="000000"/>
                  </a:solidFill>
                  <a:prstDash val="solid"/>
                  <a:miter lim="800000"/>
                  <a:headEnd/>
                  <a:tailEnd/>
                </a14:hiddenLine>
              </a:ext>
            </a:extLst>
          </p:spPr>
          <p:txBody>
            <a:bodyPr anchor="ctr"/>
            <a:lstStyle/>
            <a:p>
              <a:endParaRPr lang="en-US">
                <a:cs typeface="Arial" panose="020B0604020202020204" pitchFamily="34" charset="0"/>
              </a:endParaRPr>
            </a:p>
          </p:txBody>
        </p:sp>
        <p:sp>
          <p:nvSpPr>
            <p:cNvPr id="205880" name="Freeform 67">
              <a:extLst>
                <a:ext uri="{FF2B5EF4-FFF2-40B4-BE49-F238E27FC236}">
                  <a16:creationId xmlns:a16="http://schemas.microsoft.com/office/drawing/2014/main" id="{E0662F45-509B-22D2-B7F7-13CD0F819E10}"/>
                </a:ext>
              </a:extLst>
            </p:cNvPr>
            <p:cNvSpPr>
              <a:spLocks/>
            </p:cNvSpPr>
            <p:nvPr/>
          </p:nvSpPr>
          <p:spPr bwMode="auto">
            <a:xfrm>
              <a:off x="6008704" y="2573792"/>
              <a:ext cx="311456" cy="37857"/>
            </a:xfrm>
            <a:custGeom>
              <a:avLst/>
              <a:gdLst>
                <a:gd name="T0" fmla="*/ 0 w 311456"/>
                <a:gd name="T1" fmla="*/ 37858 h 37857"/>
                <a:gd name="T2" fmla="*/ 311457 w 311456"/>
                <a:gd name="T3" fmla="*/ 37858 h 37857"/>
                <a:gd name="T4" fmla="*/ 311457 w 311456"/>
                <a:gd name="T5" fmla="*/ 0 h 37857"/>
                <a:gd name="T6" fmla="*/ 0 w 311456"/>
                <a:gd name="T7" fmla="*/ 0 h 378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1456" h="37857">
                  <a:moveTo>
                    <a:pt x="0" y="37858"/>
                  </a:moveTo>
                  <a:lnTo>
                    <a:pt x="311457" y="37858"/>
                  </a:lnTo>
                  <a:lnTo>
                    <a:pt x="311457" y="0"/>
                  </a:lnTo>
                  <a:lnTo>
                    <a:pt x="0" y="0"/>
                  </a:lnTo>
                </a:path>
              </a:pathLst>
            </a:custGeom>
            <a:solidFill>
              <a:srgbClr val="717C7D"/>
            </a:solidFill>
            <a:ln>
              <a:noFill/>
            </a:ln>
            <a:extLst>
              <a:ext uri="{91240B29-F687-4F45-9708-019B960494DF}">
                <a14:hiddenLine xmlns:a14="http://schemas.microsoft.com/office/drawing/2010/main" w="5531" cap="flat">
                  <a:solidFill>
                    <a:srgbClr val="000000"/>
                  </a:solidFill>
                  <a:prstDash val="solid"/>
                  <a:miter lim="800000"/>
                  <a:headEnd/>
                  <a:tailEnd/>
                </a14:hiddenLine>
              </a:ext>
            </a:extLst>
          </p:spPr>
          <p:txBody>
            <a:bodyPr anchor="ctr"/>
            <a:lstStyle/>
            <a:p>
              <a:endParaRPr lang="en-US">
                <a:cs typeface="Arial" panose="020B0604020202020204" pitchFamily="34" charset="0"/>
              </a:endParaRPr>
            </a:p>
          </p:txBody>
        </p:sp>
      </p:grpSp>
      <p:sp>
        <p:nvSpPr>
          <p:cNvPr id="6" name="TextBox 5">
            <a:extLst>
              <a:ext uri="{FF2B5EF4-FFF2-40B4-BE49-F238E27FC236}">
                <a16:creationId xmlns:a16="http://schemas.microsoft.com/office/drawing/2014/main" id="{CC28E2ED-87C3-2E78-86DD-CE19F254AE76}"/>
              </a:ext>
            </a:extLst>
          </p:cNvPr>
          <p:cNvSpPr txBox="1"/>
          <p:nvPr/>
        </p:nvSpPr>
        <p:spPr>
          <a:xfrm>
            <a:off x="509588" y="2287588"/>
            <a:ext cx="654050" cy="307975"/>
          </a:xfrm>
          <a:prstGeom prst="rect">
            <a:avLst/>
          </a:prstGeom>
          <a:noFill/>
        </p:spPr>
        <p:txBody>
          <a:bodyPr wrap="none" lIns="0" tIns="0" rIns="0" bIns="0">
            <a:spAutoFit/>
          </a:bodyPr>
          <a:lstStyle/>
          <a:p>
            <a:pPr algn="r" eaLnBrk="1" fontAlgn="auto" hangingPunct="1">
              <a:spcBef>
                <a:spcPts val="0"/>
              </a:spcBef>
              <a:spcAft>
                <a:spcPts val="0"/>
              </a:spcAft>
              <a:defRPr/>
            </a:pPr>
            <a:r>
              <a:rPr lang="en-GB" sz="1000" b="1" dirty="0">
                <a:solidFill>
                  <a:schemeClr val="tx1">
                    <a:lumMod val="50000"/>
                  </a:schemeClr>
                </a:solidFill>
                <a:cs typeface="Arial" panose="020B0604020202020204" pitchFamily="34" charset="0"/>
              </a:rPr>
              <a:t>Survival</a:t>
            </a:r>
            <a:br>
              <a:rPr lang="en-GB" sz="1000" b="1" dirty="0">
                <a:solidFill>
                  <a:schemeClr val="tx1">
                    <a:lumMod val="50000"/>
                  </a:schemeClr>
                </a:solidFill>
                <a:cs typeface="Arial" panose="020B0604020202020204" pitchFamily="34" charset="0"/>
              </a:rPr>
            </a:br>
            <a:r>
              <a:rPr lang="en-GB" sz="1000" b="1" dirty="0">
                <a:solidFill>
                  <a:schemeClr val="tx1">
                    <a:lumMod val="50000"/>
                  </a:schemeClr>
                </a:solidFill>
                <a:cs typeface="Arial" panose="020B0604020202020204" pitchFamily="34" charset="0"/>
              </a:rPr>
              <a:t>probability</a:t>
            </a:r>
          </a:p>
        </p:txBody>
      </p:sp>
      <p:sp>
        <p:nvSpPr>
          <p:cNvPr id="13" name="TextBox 12">
            <a:extLst>
              <a:ext uri="{FF2B5EF4-FFF2-40B4-BE49-F238E27FC236}">
                <a16:creationId xmlns:a16="http://schemas.microsoft.com/office/drawing/2014/main" id="{3235FC05-AC06-B88D-8D17-379E4FB66483}"/>
              </a:ext>
            </a:extLst>
          </p:cNvPr>
          <p:cNvSpPr txBox="1"/>
          <p:nvPr/>
        </p:nvSpPr>
        <p:spPr>
          <a:xfrm>
            <a:off x="1214438" y="2281238"/>
            <a:ext cx="176212" cy="153987"/>
          </a:xfrm>
          <a:prstGeom prst="rect">
            <a:avLst/>
          </a:prstGeom>
          <a:noFill/>
        </p:spPr>
        <p:txBody>
          <a:bodyPr wrap="none" lIns="0" tIns="0" rIns="0" bIns="0">
            <a:spAutoFit/>
          </a:bodyPr>
          <a:lstStyle/>
          <a:p>
            <a:pPr algn="r" eaLnBrk="1" fontAlgn="auto" hangingPunct="1">
              <a:spcBef>
                <a:spcPts val="0"/>
              </a:spcBef>
              <a:spcAft>
                <a:spcPts val="0"/>
              </a:spcAft>
              <a:defRPr/>
            </a:pPr>
            <a:r>
              <a:rPr lang="en-GB" sz="1000">
                <a:solidFill>
                  <a:schemeClr val="tx1">
                    <a:lumMod val="50000"/>
                  </a:schemeClr>
                </a:solidFill>
                <a:cs typeface="Arial" panose="020B0604020202020204" pitchFamily="34" charset="0"/>
              </a:rPr>
              <a:t>1.0</a:t>
            </a:r>
          </a:p>
        </p:txBody>
      </p:sp>
      <p:sp>
        <p:nvSpPr>
          <p:cNvPr id="14" name="TextBox 13">
            <a:extLst>
              <a:ext uri="{FF2B5EF4-FFF2-40B4-BE49-F238E27FC236}">
                <a16:creationId xmlns:a16="http://schemas.microsoft.com/office/drawing/2014/main" id="{D2996F8C-3A7B-E0D4-F4F8-26E9FD1B4900}"/>
              </a:ext>
            </a:extLst>
          </p:cNvPr>
          <p:cNvSpPr txBox="1"/>
          <p:nvPr/>
        </p:nvSpPr>
        <p:spPr>
          <a:xfrm>
            <a:off x="1214438" y="2676525"/>
            <a:ext cx="176212" cy="153988"/>
          </a:xfrm>
          <a:prstGeom prst="rect">
            <a:avLst/>
          </a:prstGeom>
          <a:noFill/>
        </p:spPr>
        <p:txBody>
          <a:bodyPr wrap="none" lIns="0" tIns="0" rIns="0" bIns="0">
            <a:spAutoFit/>
          </a:bodyPr>
          <a:lstStyle/>
          <a:p>
            <a:pPr algn="r" eaLnBrk="1" fontAlgn="auto" hangingPunct="1">
              <a:spcBef>
                <a:spcPts val="0"/>
              </a:spcBef>
              <a:spcAft>
                <a:spcPts val="0"/>
              </a:spcAft>
              <a:defRPr/>
            </a:pPr>
            <a:r>
              <a:rPr lang="en-GB" sz="1000" dirty="0">
                <a:solidFill>
                  <a:schemeClr val="tx1">
                    <a:lumMod val="50000"/>
                  </a:schemeClr>
                </a:solidFill>
                <a:cs typeface="Arial" panose="020B0604020202020204" pitchFamily="34" charset="0"/>
              </a:rPr>
              <a:t>0.8</a:t>
            </a:r>
          </a:p>
        </p:txBody>
      </p:sp>
      <p:sp>
        <p:nvSpPr>
          <p:cNvPr id="15" name="TextBox 14">
            <a:extLst>
              <a:ext uri="{FF2B5EF4-FFF2-40B4-BE49-F238E27FC236}">
                <a16:creationId xmlns:a16="http://schemas.microsoft.com/office/drawing/2014/main" id="{C45EDFF8-D6EE-AA21-758D-668E5D0C45EE}"/>
              </a:ext>
            </a:extLst>
          </p:cNvPr>
          <p:cNvSpPr txBox="1"/>
          <p:nvPr/>
        </p:nvSpPr>
        <p:spPr>
          <a:xfrm>
            <a:off x="1214438" y="3155950"/>
            <a:ext cx="176212" cy="153988"/>
          </a:xfrm>
          <a:prstGeom prst="rect">
            <a:avLst/>
          </a:prstGeom>
          <a:noFill/>
        </p:spPr>
        <p:txBody>
          <a:bodyPr wrap="none" lIns="0" tIns="0" rIns="0" bIns="0">
            <a:spAutoFit/>
          </a:bodyPr>
          <a:lstStyle/>
          <a:p>
            <a:pPr algn="r" eaLnBrk="1" fontAlgn="auto" hangingPunct="1">
              <a:spcBef>
                <a:spcPts val="0"/>
              </a:spcBef>
              <a:spcAft>
                <a:spcPts val="0"/>
              </a:spcAft>
              <a:defRPr/>
            </a:pPr>
            <a:r>
              <a:rPr lang="en-GB" sz="1000">
                <a:solidFill>
                  <a:schemeClr val="tx1">
                    <a:lumMod val="50000"/>
                  </a:schemeClr>
                </a:solidFill>
                <a:cs typeface="Arial" panose="020B0604020202020204" pitchFamily="34" charset="0"/>
              </a:rPr>
              <a:t>0.6</a:t>
            </a:r>
          </a:p>
        </p:txBody>
      </p:sp>
      <p:sp>
        <p:nvSpPr>
          <p:cNvPr id="16" name="TextBox 15">
            <a:extLst>
              <a:ext uri="{FF2B5EF4-FFF2-40B4-BE49-F238E27FC236}">
                <a16:creationId xmlns:a16="http://schemas.microsoft.com/office/drawing/2014/main" id="{7BE770B9-8385-F1B1-0B70-77EFF90D9679}"/>
              </a:ext>
            </a:extLst>
          </p:cNvPr>
          <p:cNvSpPr txBox="1"/>
          <p:nvPr/>
        </p:nvSpPr>
        <p:spPr>
          <a:xfrm>
            <a:off x="1214438" y="3668713"/>
            <a:ext cx="176212" cy="152400"/>
          </a:xfrm>
          <a:prstGeom prst="rect">
            <a:avLst/>
          </a:prstGeom>
          <a:noFill/>
        </p:spPr>
        <p:txBody>
          <a:bodyPr wrap="none" lIns="0" tIns="0" rIns="0" bIns="0">
            <a:spAutoFit/>
          </a:bodyPr>
          <a:lstStyle/>
          <a:p>
            <a:pPr algn="r" eaLnBrk="1" fontAlgn="auto" hangingPunct="1">
              <a:spcBef>
                <a:spcPts val="0"/>
              </a:spcBef>
              <a:spcAft>
                <a:spcPts val="0"/>
              </a:spcAft>
              <a:defRPr/>
            </a:pPr>
            <a:r>
              <a:rPr lang="en-GB" sz="1000">
                <a:solidFill>
                  <a:schemeClr val="tx1">
                    <a:lumMod val="50000"/>
                  </a:schemeClr>
                </a:solidFill>
                <a:cs typeface="Arial" panose="020B0604020202020204" pitchFamily="34" charset="0"/>
              </a:rPr>
              <a:t>0.4</a:t>
            </a:r>
          </a:p>
        </p:txBody>
      </p:sp>
      <p:sp>
        <p:nvSpPr>
          <p:cNvPr id="17" name="TextBox 16">
            <a:extLst>
              <a:ext uri="{FF2B5EF4-FFF2-40B4-BE49-F238E27FC236}">
                <a16:creationId xmlns:a16="http://schemas.microsoft.com/office/drawing/2014/main" id="{36AC2FE7-64C0-5559-54FE-EEB4A2158C69}"/>
              </a:ext>
            </a:extLst>
          </p:cNvPr>
          <p:cNvSpPr txBox="1"/>
          <p:nvPr/>
        </p:nvSpPr>
        <p:spPr>
          <a:xfrm>
            <a:off x="1214438" y="4125913"/>
            <a:ext cx="176212" cy="152400"/>
          </a:xfrm>
          <a:prstGeom prst="rect">
            <a:avLst/>
          </a:prstGeom>
          <a:noFill/>
        </p:spPr>
        <p:txBody>
          <a:bodyPr wrap="none" lIns="0" tIns="0" rIns="0" bIns="0">
            <a:spAutoFit/>
          </a:bodyPr>
          <a:lstStyle/>
          <a:p>
            <a:pPr algn="r" eaLnBrk="1" fontAlgn="auto" hangingPunct="1">
              <a:spcBef>
                <a:spcPts val="0"/>
              </a:spcBef>
              <a:spcAft>
                <a:spcPts val="0"/>
              </a:spcAft>
              <a:defRPr/>
            </a:pPr>
            <a:r>
              <a:rPr lang="en-GB" sz="1000">
                <a:solidFill>
                  <a:schemeClr val="tx1">
                    <a:lumMod val="50000"/>
                  </a:schemeClr>
                </a:solidFill>
                <a:cs typeface="Arial" panose="020B0604020202020204" pitchFamily="34" charset="0"/>
              </a:rPr>
              <a:t>0.2</a:t>
            </a:r>
          </a:p>
        </p:txBody>
      </p:sp>
      <p:sp>
        <p:nvSpPr>
          <p:cNvPr id="18" name="TextBox 17">
            <a:extLst>
              <a:ext uri="{FF2B5EF4-FFF2-40B4-BE49-F238E27FC236}">
                <a16:creationId xmlns:a16="http://schemas.microsoft.com/office/drawing/2014/main" id="{0FACE2CA-C4F8-89E2-0F86-E87ACEB3D902}"/>
              </a:ext>
            </a:extLst>
          </p:cNvPr>
          <p:cNvSpPr txBox="1"/>
          <p:nvPr/>
        </p:nvSpPr>
        <p:spPr>
          <a:xfrm>
            <a:off x="1214438" y="4699000"/>
            <a:ext cx="176212" cy="153988"/>
          </a:xfrm>
          <a:prstGeom prst="rect">
            <a:avLst/>
          </a:prstGeom>
          <a:noFill/>
        </p:spPr>
        <p:txBody>
          <a:bodyPr wrap="none" lIns="0" tIns="0" rIns="0" bIns="0">
            <a:spAutoFit/>
          </a:bodyPr>
          <a:lstStyle/>
          <a:p>
            <a:pPr algn="r" eaLnBrk="1" fontAlgn="auto" hangingPunct="1">
              <a:spcBef>
                <a:spcPts val="0"/>
              </a:spcBef>
              <a:spcAft>
                <a:spcPts val="0"/>
              </a:spcAft>
              <a:defRPr/>
            </a:pPr>
            <a:r>
              <a:rPr lang="en-GB" sz="1000">
                <a:solidFill>
                  <a:schemeClr val="tx1">
                    <a:lumMod val="50000"/>
                  </a:schemeClr>
                </a:solidFill>
                <a:cs typeface="Arial" panose="020B0604020202020204" pitchFamily="34" charset="0"/>
              </a:rPr>
              <a:t>0.0</a:t>
            </a:r>
          </a:p>
        </p:txBody>
      </p:sp>
      <p:sp>
        <p:nvSpPr>
          <p:cNvPr id="19" name="TextBox 18">
            <a:extLst>
              <a:ext uri="{FF2B5EF4-FFF2-40B4-BE49-F238E27FC236}">
                <a16:creationId xmlns:a16="http://schemas.microsoft.com/office/drawing/2014/main" id="{3833D73A-A9C9-51D6-E906-BBB69A824C95}"/>
              </a:ext>
            </a:extLst>
          </p:cNvPr>
          <p:cNvSpPr txBox="1"/>
          <p:nvPr/>
        </p:nvSpPr>
        <p:spPr>
          <a:xfrm>
            <a:off x="1592263" y="4946650"/>
            <a:ext cx="69850" cy="153988"/>
          </a:xfrm>
          <a:prstGeom prst="rect">
            <a:avLst/>
          </a:prstGeom>
          <a:noFill/>
        </p:spPr>
        <p:txBody>
          <a:bodyPr wrap="none" lIns="0" tIns="0" rIns="0" bIns="0">
            <a:spAutoFit/>
          </a:bodyPr>
          <a:lstStyle/>
          <a:p>
            <a:pPr algn="ctr" eaLnBrk="1" fontAlgn="auto" hangingPunct="1">
              <a:spcBef>
                <a:spcPts val="0"/>
              </a:spcBef>
              <a:spcAft>
                <a:spcPts val="0"/>
              </a:spcAft>
              <a:defRPr/>
            </a:pPr>
            <a:r>
              <a:rPr lang="en-GB" sz="1000">
                <a:solidFill>
                  <a:schemeClr val="tx1">
                    <a:lumMod val="50000"/>
                  </a:schemeClr>
                </a:solidFill>
                <a:cs typeface="Arial" panose="020B0604020202020204" pitchFamily="34" charset="0"/>
              </a:rPr>
              <a:t>0</a:t>
            </a:r>
          </a:p>
        </p:txBody>
      </p:sp>
      <p:sp>
        <p:nvSpPr>
          <p:cNvPr id="20" name="TextBox 19">
            <a:extLst>
              <a:ext uri="{FF2B5EF4-FFF2-40B4-BE49-F238E27FC236}">
                <a16:creationId xmlns:a16="http://schemas.microsoft.com/office/drawing/2014/main" id="{13CD48A5-1A12-BF5B-20A1-E14F4101549B}"/>
              </a:ext>
            </a:extLst>
          </p:cNvPr>
          <p:cNvSpPr txBox="1"/>
          <p:nvPr/>
        </p:nvSpPr>
        <p:spPr>
          <a:xfrm>
            <a:off x="2733675" y="4946650"/>
            <a:ext cx="141288" cy="153988"/>
          </a:xfrm>
          <a:prstGeom prst="rect">
            <a:avLst/>
          </a:prstGeom>
          <a:noFill/>
        </p:spPr>
        <p:txBody>
          <a:bodyPr wrap="none" lIns="0" tIns="0" rIns="0" bIns="0">
            <a:spAutoFit/>
          </a:bodyPr>
          <a:lstStyle/>
          <a:p>
            <a:pPr algn="ctr" eaLnBrk="1" fontAlgn="auto" hangingPunct="1">
              <a:spcBef>
                <a:spcPts val="0"/>
              </a:spcBef>
              <a:spcAft>
                <a:spcPts val="0"/>
              </a:spcAft>
              <a:defRPr/>
            </a:pPr>
            <a:r>
              <a:rPr lang="en-GB" sz="1000">
                <a:solidFill>
                  <a:schemeClr val="tx1">
                    <a:lumMod val="50000"/>
                  </a:schemeClr>
                </a:solidFill>
                <a:cs typeface="Arial" panose="020B0604020202020204" pitchFamily="34" charset="0"/>
              </a:rPr>
              <a:t>20</a:t>
            </a:r>
          </a:p>
        </p:txBody>
      </p:sp>
      <p:sp>
        <p:nvSpPr>
          <p:cNvPr id="21" name="TextBox 20">
            <a:extLst>
              <a:ext uri="{FF2B5EF4-FFF2-40B4-BE49-F238E27FC236}">
                <a16:creationId xmlns:a16="http://schemas.microsoft.com/office/drawing/2014/main" id="{5DFA2496-CDFD-29E5-9A4C-44C72FCEB007}"/>
              </a:ext>
            </a:extLst>
          </p:cNvPr>
          <p:cNvSpPr txBox="1"/>
          <p:nvPr/>
        </p:nvSpPr>
        <p:spPr>
          <a:xfrm>
            <a:off x="3833813" y="4946650"/>
            <a:ext cx="141287" cy="153988"/>
          </a:xfrm>
          <a:prstGeom prst="rect">
            <a:avLst/>
          </a:prstGeom>
          <a:noFill/>
        </p:spPr>
        <p:txBody>
          <a:bodyPr wrap="none" lIns="0" tIns="0" rIns="0" bIns="0">
            <a:spAutoFit/>
          </a:bodyPr>
          <a:lstStyle/>
          <a:p>
            <a:pPr algn="ctr" eaLnBrk="1" fontAlgn="auto" hangingPunct="1">
              <a:spcBef>
                <a:spcPts val="0"/>
              </a:spcBef>
              <a:spcAft>
                <a:spcPts val="0"/>
              </a:spcAft>
              <a:defRPr/>
            </a:pPr>
            <a:r>
              <a:rPr lang="en-GB" sz="1000">
                <a:solidFill>
                  <a:schemeClr val="tx1">
                    <a:lumMod val="50000"/>
                  </a:schemeClr>
                </a:solidFill>
                <a:cs typeface="Arial" panose="020B0604020202020204" pitchFamily="34" charset="0"/>
              </a:rPr>
              <a:t>40</a:t>
            </a:r>
          </a:p>
        </p:txBody>
      </p:sp>
      <p:sp>
        <p:nvSpPr>
          <p:cNvPr id="24" name="TextBox 23">
            <a:extLst>
              <a:ext uri="{FF2B5EF4-FFF2-40B4-BE49-F238E27FC236}">
                <a16:creationId xmlns:a16="http://schemas.microsoft.com/office/drawing/2014/main" id="{46FCD8A2-CFD9-0AAD-A446-68BC2DFE8556}"/>
              </a:ext>
            </a:extLst>
          </p:cNvPr>
          <p:cNvSpPr txBox="1"/>
          <p:nvPr/>
        </p:nvSpPr>
        <p:spPr>
          <a:xfrm>
            <a:off x="4949825" y="4946650"/>
            <a:ext cx="141288" cy="153988"/>
          </a:xfrm>
          <a:prstGeom prst="rect">
            <a:avLst/>
          </a:prstGeom>
          <a:noFill/>
        </p:spPr>
        <p:txBody>
          <a:bodyPr wrap="none" lIns="0" tIns="0" rIns="0" bIns="0">
            <a:spAutoFit/>
          </a:bodyPr>
          <a:lstStyle/>
          <a:p>
            <a:pPr algn="ctr" eaLnBrk="1" fontAlgn="auto" hangingPunct="1">
              <a:spcBef>
                <a:spcPts val="0"/>
              </a:spcBef>
              <a:spcAft>
                <a:spcPts val="0"/>
              </a:spcAft>
              <a:defRPr/>
            </a:pPr>
            <a:r>
              <a:rPr lang="en-GB" sz="1000">
                <a:solidFill>
                  <a:schemeClr val="tx1">
                    <a:lumMod val="50000"/>
                  </a:schemeClr>
                </a:solidFill>
                <a:cs typeface="Arial" panose="020B0604020202020204" pitchFamily="34" charset="0"/>
              </a:rPr>
              <a:t>60</a:t>
            </a:r>
          </a:p>
        </p:txBody>
      </p:sp>
      <p:sp>
        <p:nvSpPr>
          <p:cNvPr id="25" name="TextBox 24">
            <a:extLst>
              <a:ext uri="{FF2B5EF4-FFF2-40B4-BE49-F238E27FC236}">
                <a16:creationId xmlns:a16="http://schemas.microsoft.com/office/drawing/2014/main" id="{27927710-F9BF-1243-DF7C-62AE8B977180}"/>
              </a:ext>
            </a:extLst>
          </p:cNvPr>
          <p:cNvSpPr txBox="1"/>
          <p:nvPr/>
        </p:nvSpPr>
        <p:spPr>
          <a:xfrm>
            <a:off x="6027738" y="4946650"/>
            <a:ext cx="141287" cy="153988"/>
          </a:xfrm>
          <a:prstGeom prst="rect">
            <a:avLst/>
          </a:prstGeom>
          <a:noFill/>
        </p:spPr>
        <p:txBody>
          <a:bodyPr wrap="none" lIns="0" tIns="0" rIns="0" bIns="0">
            <a:spAutoFit/>
          </a:bodyPr>
          <a:lstStyle/>
          <a:p>
            <a:pPr algn="ctr" eaLnBrk="1" fontAlgn="auto" hangingPunct="1">
              <a:spcBef>
                <a:spcPts val="0"/>
              </a:spcBef>
              <a:spcAft>
                <a:spcPts val="0"/>
              </a:spcAft>
              <a:defRPr/>
            </a:pPr>
            <a:r>
              <a:rPr lang="en-GB" sz="1000">
                <a:solidFill>
                  <a:schemeClr val="tx1">
                    <a:lumMod val="50000"/>
                  </a:schemeClr>
                </a:solidFill>
                <a:cs typeface="Arial" panose="020B0604020202020204" pitchFamily="34" charset="0"/>
              </a:rPr>
              <a:t>80</a:t>
            </a:r>
          </a:p>
        </p:txBody>
      </p:sp>
      <p:sp>
        <p:nvSpPr>
          <p:cNvPr id="26" name="TextBox 25">
            <a:extLst>
              <a:ext uri="{FF2B5EF4-FFF2-40B4-BE49-F238E27FC236}">
                <a16:creationId xmlns:a16="http://schemas.microsoft.com/office/drawing/2014/main" id="{8BE5DA5A-27A0-CC21-55DF-0D6745DD2274}"/>
              </a:ext>
            </a:extLst>
          </p:cNvPr>
          <p:cNvSpPr txBox="1"/>
          <p:nvPr/>
        </p:nvSpPr>
        <p:spPr>
          <a:xfrm>
            <a:off x="7085013" y="4946650"/>
            <a:ext cx="211137" cy="153988"/>
          </a:xfrm>
          <a:prstGeom prst="rect">
            <a:avLst/>
          </a:prstGeom>
          <a:noFill/>
        </p:spPr>
        <p:txBody>
          <a:bodyPr wrap="none" lIns="0" tIns="0" rIns="0" bIns="0">
            <a:spAutoFit/>
          </a:bodyPr>
          <a:lstStyle/>
          <a:p>
            <a:pPr algn="ctr" eaLnBrk="1" fontAlgn="auto" hangingPunct="1">
              <a:spcBef>
                <a:spcPts val="0"/>
              </a:spcBef>
              <a:spcAft>
                <a:spcPts val="0"/>
              </a:spcAft>
              <a:defRPr/>
            </a:pPr>
            <a:r>
              <a:rPr lang="en-GB" sz="1000">
                <a:solidFill>
                  <a:schemeClr val="tx1">
                    <a:lumMod val="50000"/>
                  </a:schemeClr>
                </a:solidFill>
                <a:cs typeface="Arial" panose="020B0604020202020204" pitchFamily="34" charset="0"/>
              </a:rPr>
              <a:t>100</a:t>
            </a:r>
          </a:p>
        </p:txBody>
      </p:sp>
      <p:sp>
        <p:nvSpPr>
          <p:cNvPr id="29" name="TextBox 28">
            <a:extLst>
              <a:ext uri="{FF2B5EF4-FFF2-40B4-BE49-F238E27FC236}">
                <a16:creationId xmlns:a16="http://schemas.microsoft.com/office/drawing/2014/main" id="{EBBB546D-B01E-03D2-19AD-E4E5EAEF8C05}"/>
              </a:ext>
            </a:extLst>
          </p:cNvPr>
          <p:cNvSpPr txBox="1"/>
          <p:nvPr/>
        </p:nvSpPr>
        <p:spPr>
          <a:xfrm>
            <a:off x="6527800" y="5140325"/>
            <a:ext cx="768350" cy="152400"/>
          </a:xfrm>
          <a:prstGeom prst="rect">
            <a:avLst/>
          </a:prstGeom>
          <a:noFill/>
        </p:spPr>
        <p:txBody>
          <a:bodyPr wrap="none" lIns="0" tIns="0" rIns="0" bIns="0">
            <a:spAutoFit/>
          </a:bodyPr>
          <a:lstStyle/>
          <a:p>
            <a:pPr algn="r" eaLnBrk="1" fontAlgn="auto" hangingPunct="1">
              <a:spcBef>
                <a:spcPts val="0"/>
              </a:spcBef>
              <a:spcAft>
                <a:spcPts val="0"/>
              </a:spcAft>
              <a:defRPr/>
            </a:pPr>
            <a:r>
              <a:rPr lang="en-GB" sz="1000" b="1" dirty="0">
                <a:solidFill>
                  <a:schemeClr val="tx1">
                    <a:lumMod val="50000"/>
                  </a:schemeClr>
                </a:solidFill>
                <a:cs typeface="Arial" panose="020B0604020202020204" pitchFamily="34" charset="0"/>
              </a:rPr>
              <a:t>OS (months)</a:t>
            </a:r>
          </a:p>
        </p:txBody>
      </p:sp>
      <p:sp>
        <p:nvSpPr>
          <p:cNvPr id="30" name="TextBox 29">
            <a:extLst>
              <a:ext uri="{FF2B5EF4-FFF2-40B4-BE49-F238E27FC236}">
                <a16:creationId xmlns:a16="http://schemas.microsoft.com/office/drawing/2014/main" id="{B0F52A5F-B8DF-D4F0-51AE-F9B414930349}"/>
              </a:ext>
            </a:extLst>
          </p:cNvPr>
          <p:cNvSpPr txBox="1"/>
          <p:nvPr/>
        </p:nvSpPr>
        <p:spPr>
          <a:xfrm>
            <a:off x="6219825" y="2319338"/>
            <a:ext cx="700088" cy="152400"/>
          </a:xfrm>
          <a:prstGeom prst="rect">
            <a:avLst/>
          </a:prstGeom>
          <a:noFill/>
        </p:spPr>
        <p:txBody>
          <a:bodyPr wrap="none" lIns="0" tIns="0" rIns="0" bIns="0">
            <a:spAutoFit/>
          </a:bodyPr>
          <a:lstStyle/>
          <a:p>
            <a:pPr eaLnBrk="1" fontAlgn="auto" hangingPunct="1">
              <a:spcBef>
                <a:spcPts val="0"/>
              </a:spcBef>
              <a:spcAft>
                <a:spcPts val="0"/>
              </a:spcAft>
              <a:defRPr/>
            </a:pPr>
            <a:r>
              <a:rPr lang="en-GB" sz="1000" b="1" dirty="0">
                <a:solidFill>
                  <a:schemeClr val="tx1">
                    <a:lumMod val="50000"/>
                  </a:schemeClr>
                </a:solidFill>
                <a:cs typeface="Arial" panose="020B0604020202020204" pitchFamily="34" charset="0"/>
              </a:rPr>
              <a:t>+ Censored</a:t>
            </a:r>
          </a:p>
        </p:txBody>
      </p:sp>
      <p:sp>
        <p:nvSpPr>
          <p:cNvPr id="205848" name="TextBox 30">
            <a:extLst>
              <a:ext uri="{FF2B5EF4-FFF2-40B4-BE49-F238E27FC236}">
                <a16:creationId xmlns:a16="http://schemas.microsoft.com/office/drawing/2014/main" id="{825D3C1D-B3FE-0546-7BBA-130BB4877033}"/>
              </a:ext>
            </a:extLst>
          </p:cNvPr>
          <p:cNvSpPr txBox="1">
            <a:spLocks noChangeArrowheads="1"/>
          </p:cNvSpPr>
          <p:nvPr/>
        </p:nvSpPr>
        <p:spPr bwMode="auto">
          <a:xfrm>
            <a:off x="6381750" y="2522538"/>
            <a:ext cx="94773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000">
                <a:solidFill>
                  <a:srgbClr val="54565B"/>
                </a:solidFill>
                <a:cs typeface="Arial" panose="020B0604020202020204" pitchFamily="34" charset="0"/>
              </a:rPr>
              <a:t>mHER2+ (n=59)</a:t>
            </a:r>
          </a:p>
        </p:txBody>
      </p:sp>
      <p:sp>
        <p:nvSpPr>
          <p:cNvPr id="32" name="TextBox 31">
            <a:extLst>
              <a:ext uri="{FF2B5EF4-FFF2-40B4-BE49-F238E27FC236}">
                <a16:creationId xmlns:a16="http://schemas.microsoft.com/office/drawing/2014/main" id="{3637F15A-6A52-D625-D9E1-1CA7D990EC0F}"/>
              </a:ext>
            </a:extLst>
          </p:cNvPr>
          <p:cNvSpPr txBox="1"/>
          <p:nvPr/>
        </p:nvSpPr>
        <p:spPr>
          <a:xfrm>
            <a:off x="6381750" y="2684463"/>
            <a:ext cx="777875" cy="153987"/>
          </a:xfrm>
          <a:prstGeom prst="rect">
            <a:avLst/>
          </a:prstGeom>
          <a:noFill/>
        </p:spPr>
        <p:txBody>
          <a:bodyPr wrap="none" lIns="0" tIns="0" rIns="0" bIns="0">
            <a:spAutoFit/>
          </a:bodyPr>
          <a:lstStyle/>
          <a:p>
            <a:pPr eaLnBrk="1" fontAlgn="auto" hangingPunct="1">
              <a:spcBef>
                <a:spcPts val="0"/>
              </a:spcBef>
              <a:spcAft>
                <a:spcPts val="0"/>
              </a:spcAft>
              <a:defRPr/>
            </a:pPr>
            <a:r>
              <a:rPr lang="en-GB" sz="1000" dirty="0" err="1">
                <a:solidFill>
                  <a:schemeClr val="bg2">
                    <a:lumMod val="50000"/>
                  </a:schemeClr>
                </a:solidFill>
                <a:cs typeface="Arial" panose="020B0604020202020204" pitchFamily="34" charset="0"/>
              </a:rPr>
              <a:t>mHR</a:t>
            </a:r>
            <a:r>
              <a:rPr lang="en-GB" sz="1000" dirty="0">
                <a:solidFill>
                  <a:schemeClr val="bg2">
                    <a:lumMod val="50000"/>
                  </a:schemeClr>
                </a:solidFill>
                <a:cs typeface="Arial" panose="020B0604020202020204" pitchFamily="34" charset="0"/>
              </a:rPr>
              <a:t>+ (n=96)</a:t>
            </a:r>
          </a:p>
        </p:txBody>
      </p:sp>
      <p:sp>
        <p:nvSpPr>
          <p:cNvPr id="205850" name="TextBox 32">
            <a:extLst>
              <a:ext uri="{FF2B5EF4-FFF2-40B4-BE49-F238E27FC236}">
                <a16:creationId xmlns:a16="http://schemas.microsoft.com/office/drawing/2014/main" id="{539FEBDF-78A6-0C23-F35A-B4F84AB1AE1C}"/>
              </a:ext>
            </a:extLst>
          </p:cNvPr>
          <p:cNvSpPr txBox="1">
            <a:spLocks noChangeArrowheads="1"/>
          </p:cNvSpPr>
          <p:nvPr/>
        </p:nvSpPr>
        <p:spPr bwMode="auto">
          <a:xfrm>
            <a:off x="6381750" y="2870200"/>
            <a:ext cx="86677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000">
                <a:solidFill>
                  <a:srgbClr val="00B050"/>
                </a:solidFill>
                <a:cs typeface="Arial" panose="020B0604020202020204" pitchFamily="34" charset="0"/>
              </a:rPr>
              <a:t>mTNBC (n=44)</a:t>
            </a:r>
          </a:p>
        </p:txBody>
      </p:sp>
      <p:sp>
        <p:nvSpPr>
          <p:cNvPr id="34" name="TextBox 33">
            <a:extLst>
              <a:ext uri="{FF2B5EF4-FFF2-40B4-BE49-F238E27FC236}">
                <a16:creationId xmlns:a16="http://schemas.microsoft.com/office/drawing/2014/main" id="{8E1FCC7A-0842-12D6-C343-B76AC9542FB3}"/>
              </a:ext>
            </a:extLst>
          </p:cNvPr>
          <p:cNvSpPr txBox="1"/>
          <p:nvPr/>
        </p:nvSpPr>
        <p:spPr>
          <a:xfrm>
            <a:off x="1997075" y="3708400"/>
            <a:ext cx="750888" cy="554038"/>
          </a:xfrm>
          <a:prstGeom prst="rect">
            <a:avLst/>
          </a:prstGeom>
          <a:noFill/>
        </p:spPr>
        <p:txBody>
          <a:bodyPr wrap="none" lIns="0" tIns="0" rIns="0" bIns="0">
            <a:spAutoFit/>
          </a:bodyPr>
          <a:lstStyle/>
          <a:p>
            <a:pPr algn="ctr" eaLnBrk="1" fontAlgn="auto" hangingPunct="1">
              <a:lnSpc>
                <a:spcPct val="90000"/>
              </a:lnSpc>
              <a:spcBef>
                <a:spcPts val="0"/>
              </a:spcBef>
              <a:spcAft>
                <a:spcPts val="0"/>
              </a:spcAft>
              <a:defRPr/>
            </a:pPr>
            <a:r>
              <a:rPr lang="en-GB" sz="2400" b="1" dirty="0">
                <a:solidFill>
                  <a:srgbClr val="00B050"/>
                </a:solidFill>
                <a:cs typeface="Arial" panose="020B0604020202020204" pitchFamily="34" charset="0"/>
              </a:rPr>
              <a:t>17</a:t>
            </a:r>
            <a:br>
              <a:rPr lang="en-GB" sz="1000" dirty="0">
                <a:solidFill>
                  <a:srgbClr val="00B050"/>
                </a:solidFill>
                <a:cs typeface="Arial" panose="020B0604020202020204" pitchFamily="34" charset="0"/>
              </a:rPr>
            </a:br>
            <a:r>
              <a:rPr lang="en-GB" sz="800" b="1" dirty="0">
                <a:solidFill>
                  <a:srgbClr val="00B050"/>
                </a:solidFill>
                <a:cs typeface="Arial" panose="020B0604020202020204" pitchFamily="34" charset="0"/>
              </a:rPr>
              <a:t>months</a:t>
            </a:r>
            <a:br>
              <a:rPr lang="en-GB" sz="800" dirty="0">
                <a:solidFill>
                  <a:srgbClr val="00B050"/>
                </a:solidFill>
                <a:cs typeface="Arial" panose="020B0604020202020204" pitchFamily="34" charset="0"/>
              </a:rPr>
            </a:br>
            <a:r>
              <a:rPr lang="en-GB" sz="800" dirty="0">
                <a:solidFill>
                  <a:schemeClr val="tx2">
                    <a:lumMod val="50000"/>
                  </a:schemeClr>
                </a:solidFill>
                <a:cs typeface="Arial" panose="020B0604020202020204" pitchFamily="34" charset="0"/>
              </a:rPr>
              <a:t>(95% CI, 10–22)</a:t>
            </a:r>
            <a:endParaRPr lang="en-GB" sz="1000" dirty="0">
              <a:solidFill>
                <a:schemeClr val="tx2">
                  <a:lumMod val="50000"/>
                </a:schemeClr>
              </a:solidFill>
              <a:cs typeface="Arial" panose="020B0604020202020204" pitchFamily="34" charset="0"/>
            </a:endParaRPr>
          </a:p>
        </p:txBody>
      </p:sp>
      <p:sp>
        <p:nvSpPr>
          <p:cNvPr id="35" name="TextBox 34">
            <a:extLst>
              <a:ext uri="{FF2B5EF4-FFF2-40B4-BE49-F238E27FC236}">
                <a16:creationId xmlns:a16="http://schemas.microsoft.com/office/drawing/2014/main" id="{3FE8D802-7891-2697-AF67-7AF7F0F2B863}"/>
              </a:ext>
            </a:extLst>
          </p:cNvPr>
          <p:cNvSpPr txBox="1"/>
          <p:nvPr/>
        </p:nvSpPr>
        <p:spPr>
          <a:xfrm>
            <a:off x="3284538" y="3708400"/>
            <a:ext cx="752475" cy="554038"/>
          </a:xfrm>
          <a:prstGeom prst="rect">
            <a:avLst/>
          </a:prstGeom>
          <a:noFill/>
        </p:spPr>
        <p:txBody>
          <a:bodyPr wrap="none" lIns="0" tIns="0" rIns="0" bIns="0">
            <a:spAutoFit/>
          </a:bodyPr>
          <a:lstStyle/>
          <a:p>
            <a:pPr algn="ctr" eaLnBrk="1" fontAlgn="auto" hangingPunct="1">
              <a:lnSpc>
                <a:spcPct val="90000"/>
              </a:lnSpc>
              <a:spcBef>
                <a:spcPts val="0"/>
              </a:spcBef>
              <a:spcAft>
                <a:spcPts val="0"/>
              </a:spcAft>
              <a:defRPr/>
            </a:pPr>
            <a:r>
              <a:rPr lang="en-GB" sz="2400" b="1" dirty="0">
                <a:solidFill>
                  <a:schemeClr val="tx1">
                    <a:lumMod val="60000"/>
                    <a:lumOff val="40000"/>
                  </a:schemeClr>
                </a:solidFill>
                <a:cs typeface="Arial" panose="020B0604020202020204" pitchFamily="34" charset="0"/>
              </a:rPr>
              <a:t>36</a:t>
            </a:r>
            <a:br>
              <a:rPr lang="en-GB" sz="1000" dirty="0">
                <a:solidFill>
                  <a:schemeClr val="tx1">
                    <a:lumMod val="60000"/>
                    <a:lumOff val="40000"/>
                  </a:schemeClr>
                </a:solidFill>
                <a:cs typeface="Arial" panose="020B0604020202020204" pitchFamily="34" charset="0"/>
              </a:rPr>
            </a:br>
            <a:r>
              <a:rPr lang="en-GB" sz="800" b="1" dirty="0">
                <a:solidFill>
                  <a:schemeClr val="tx1">
                    <a:lumMod val="60000"/>
                    <a:lumOff val="40000"/>
                  </a:schemeClr>
                </a:solidFill>
                <a:cs typeface="Arial" panose="020B0604020202020204" pitchFamily="34" charset="0"/>
              </a:rPr>
              <a:t>months</a:t>
            </a:r>
          </a:p>
          <a:p>
            <a:pPr algn="ctr" eaLnBrk="1" fontAlgn="auto" hangingPunct="1">
              <a:lnSpc>
                <a:spcPct val="90000"/>
              </a:lnSpc>
              <a:spcBef>
                <a:spcPts val="0"/>
              </a:spcBef>
              <a:spcAft>
                <a:spcPts val="0"/>
              </a:spcAft>
              <a:defRPr/>
            </a:pPr>
            <a:r>
              <a:rPr lang="en-GB" sz="800" dirty="0">
                <a:solidFill>
                  <a:schemeClr val="tx1">
                    <a:lumMod val="60000"/>
                    <a:lumOff val="40000"/>
                  </a:schemeClr>
                </a:solidFill>
                <a:cs typeface="Arial" panose="020B0604020202020204" pitchFamily="34" charset="0"/>
              </a:rPr>
              <a:t>(95% CI, 28–49)</a:t>
            </a:r>
            <a:endParaRPr lang="en-GB" sz="1000" dirty="0">
              <a:solidFill>
                <a:schemeClr val="tx1">
                  <a:lumMod val="60000"/>
                  <a:lumOff val="40000"/>
                </a:schemeClr>
              </a:solidFill>
              <a:cs typeface="Arial" panose="020B0604020202020204" pitchFamily="34" charset="0"/>
            </a:endParaRPr>
          </a:p>
        </p:txBody>
      </p:sp>
      <p:sp>
        <p:nvSpPr>
          <p:cNvPr id="205853" name="TextBox 35">
            <a:extLst>
              <a:ext uri="{FF2B5EF4-FFF2-40B4-BE49-F238E27FC236}">
                <a16:creationId xmlns:a16="http://schemas.microsoft.com/office/drawing/2014/main" id="{860228A7-C19F-FD51-62DC-8AD977539944}"/>
              </a:ext>
            </a:extLst>
          </p:cNvPr>
          <p:cNvSpPr txBox="1">
            <a:spLocks noChangeArrowheads="1"/>
          </p:cNvSpPr>
          <p:nvPr/>
        </p:nvSpPr>
        <p:spPr bwMode="auto">
          <a:xfrm>
            <a:off x="4714875" y="2947988"/>
            <a:ext cx="7524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GB" altLang="en-US" sz="2400" b="1">
                <a:cs typeface="Arial" panose="020B0604020202020204" pitchFamily="34" charset="0"/>
              </a:rPr>
              <a:t>54</a:t>
            </a:r>
            <a:br>
              <a:rPr lang="en-GB" altLang="en-US" sz="1000">
                <a:cs typeface="Arial" panose="020B0604020202020204" pitchFamily="34" charset="0"/>
              </a:rPr>
            </a:br>
            <a:r>
              <a:rPr lang="en-GB" altLang="en-US" sz="800" b="1">
                <a:cs typeface="Arial" panose="020B0604020202020204" pitchFamily="34" charset="0"/>
              </a:rPr>
              <a:t>months</a:t>
            </a:r>
          </a:p>
          <a:p>
            <a:pPr algn="ctr" eaLnBrk="1" hangingPunct="1">
              <a:lnSpc>
                <a:spcPct val="90000"/>
              </a:lnSpc>
            </a:pPr>
            <a:r>
              <a:rPr lang="en-GB" altLang="en-US" sz="800">
                <a:cs typeface="Arial" panose="020B0604020202020204" pitchFamily="34" charset="0"/>
              </a:rPr>
              <a:t>(95% CI, 31–66)</a:t>
            </a:r>
            <a:endParaRPr lang="en-GB" altLang="en-US" sz="1000">
              <a:cs typeface="Arial" panose="020B0604020202020204" pitchFamily="34" charset="0"/>
            </a:endParaRPr>
          </a:p>
        </p:txBody>
      </p:sp>
      <p:sp>
        <p:nvSpPr>
          <p:cNvPr id="70" name="Rounded Rectangle 4">
            <a:extLst>
              <a:ext uri="{FF2B5EF4-FFF2-40B4-BE49-F238E27FC236}">
                <a16:creationId xmlns:a16="http://schemas.microsoft.com/office/drawing/2014/main" id="{EBBBC986-208E-9205-E56F-D57136C836D8}"/>
              </a:ext>
            </a:extLst>
          </p:cNvPr>
          <p:cNvSpPr/>
          <p:nvPr/>
        </p:nvSpPr>
        <p:spPr>
          <a:xfrm>
            <a:off x="379413" y="5389563"/>
            <a:ext cx="11255375" cy="4381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eaLnBrk="1" fontAlgn="auto" hangingPunct="1">
              <a:spcBef>
                <a:spcPts val="1000"/>
              </a:spcBef>
              <a:spcAft>
                <a:spcPts val="0"/>
              </a:spcAft>
              <a:defRPr/>
            </a:pPr>
            <a:r>
              <a:rPr lang="en-US" b="1" i="1" dirty="0">
                <a:solidFill>
                  <a:schemeClr val="tx2">
                    <a:lumMod val="75000"/>
                  </a:schemeClr>
                </a:solidFill>
                <a:latin typeface="Arial" panose="020B0604020202020204" pitchFamily="34" charset="0"/>
                <a:cs typeface="Arial" panose="020B0604020202020204" pitchFamily="34" charset="0"/>
              </a:rPr>
              <a:t>There is a significant need for more efficacious and tolerable treatment options in mTNBC</a:t>
            </a:r>
            <a:r>
              <a:rPr lang="en-US" b="1" i="1" baseline="30000" dirty="0">
                <a:solidFill>
                  <a:schemeClr val="tx2">
                    <a:lumMod val="75000"/>
                  </a:schemeClr>
                </a:solidFill>
                <a:latin typeface="Arial" panose="020B0604020202020204" pitchFamily="34" charset="0"/>
                <a:cs typeface="Arial" panose="020B0604020202020204" pitchFamily="34" charset="0"/>
              </a:rPr>
              <a:t>5</a:t>
            </a:r>
            <a:endParaRPr lang="en-US" b="1" i="1" dirty="0">
              <a:solidFill>
                <a:schemeClr val="tx2">
                  <a:lumMod val="75000"/>
                </a:schemeClr>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1000"/>
                                  </p:stCondLst>
                                  <p:childTnLst>
                                    <p:set>
                                      <p:cBhvr>
                                        <p:cTn id="17"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build="p"/>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a:extLst>
              <a:ext uri="{FF2B5EF4-FFF2-40B4-BE49-F238E27FC236}">
                <a16:creationId xmlns:a16="http://schemas.microsoft.com/office/drawing/2014/main" id="{AB2D88DE-B3C3-38F6-7F0C-D169BD7A9D63}"/>
              </a:ext>
            </a:extLst>
          </p:cNvPr>
          <p:cNvSpPr>
            <a:spLocks noGrp="1" noChangeArrowheads="1"/>
          </p:cNvSpPr>
          <p:nvPr>
            <p:ph type="title"/>
          </p:nvPr>
        </p:nvSpPr>
        <p:spPr>
          <a:xfrm>
            <a:off x="1238250" y="1047750"/>
            <a:ext cx="10515600" cy="4206875"/>
          </a:xfrm>
          <a:ln w="9525"/>
          <a:extLst>
            <a:ext uri="{91240B29-F687-4F45-9708-019B960494DF}">
              <a14:hiddenLine xmlns:a14="http://schemas.microsoft.com/office/drawing/2010/main" w="3175">
                <a:solidFill>
                  <a:srgbClr val="000000"/>
                </a:solidFill>
                <a:miter lim="800000"/>
                <a:headEnd/>
                <a:tailEnd/>
              </a14:hiddenLine>
            </a:ext>
          </a:extLst>
        </p:spPr>
        <p:txBody>
          <a:bodyPr/>
          <a:lstStyle/>
          <a:p>
            <a:pPr eaLnBrk="1" hangingPunct="1"/>
            <a:r>
              <a:rPr lang="en-US" altLang="en-US" dirty="0">
                <a:latin typeface="+mn-lt"/>
                <a:cs typeface="Trebuchet MS" panose="020B0603020202020204" pitchFamily="34" charset="0"/>
              </a:rPr>
              <a:t>Global Guidelines For </a:t>
            </a:r>
            <a:r>
              <a:rPr lang="en-US" altLang="en-US" dirty="0" err="1">
                <a:latin typeface="+mn-lt"/>
                <a:cs typeface="Trebuchet MS" panose="020B0603020202020204" pitchFamily="34" charset="0"/>
              </a:rPr>
              <a:t>mTNBC</a:t>
            </a:r>
            <a:endParaRPr lang="en-US" altLang="en-US" dirty="0">
              <a:latin typeface="+mn-lt"/>
              <a:cs typeface="Trebuchet MS" panose="020B0603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a:extLst>
              <a:ext uri="{FF2B5EF4-FFF2-40B4-BE49-F238E27FC236}">
                <a16:creationId xmlns:a16="http://schemas.microsoft.com/office/drawing/2014/main" id="{BF815A19-F701-7C36-AB18-7BA5687C8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2534" y="-80818"/>
            <a:ext cx="926782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Text Placeholder 7">
            <a:extLst>
              <a:ext uri="{FF2B5EF4-FFF2-40B4-BE49-F238E27FC236}">
                <a16:creationId xmlns:a16="http://schemas.microsoft.com/office/drawing/2014/main" id="{DB2B4258-0422-FB5A-6053-5DCE11B54FD6}"/>
              </a:ext>
            </a:extLst>
          </p:cNvPr>
          <p:cNvSpPr txBox="1">
            <a:spLocks/>
          </p:cNvSpPr>
          <p:nvPr/>
        </p:nvSpPr>
        <p:spPr>
          <a:xfrm>
            <a:off x="0" y="45162"/>
            <a:ext cx="6374356" cy="3877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accent2"/>
                </a:solidFill>
                <a:latin typeface="Trebuchet MS" panose="020B0703020202090204" pitchFamily="34" charset="0"/>
                <a:ea typeface="+mn-ea"/>
                <a:cs typeface="+mn-cs"/>
              </a:defRPr>
            </a:lvl1pPr>
            <a:lvl2pPr marL="457178"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914354"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3pPr>
            <a:lvl4pPr marL="1371532"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1828709"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2800" kern="800" dirty="0">
                <a:solidFill>
                  <a:srgbClr val="203661"/>
                </a:solidFill>
                <a:latin typeface="+mn-lt"/>
                <a:ea typeface="+mj-ea"/>
                <a:cs typeface="Arial" panose="020B0604020202020204" pitchFamily="34" charset="0"/>
              </a:rPr>
              <a:t>ESMO living </a:t>
            </a:r>
            <a:r>
              <a:rPr lang="en-GB" sz="2600" kern="800" dirty="0">
                <a:solidFill>
                  <a:srgbClr val="203661"/>
                </a:solidFill>
                <a:latin typeface="+mn-lt"/>
                <a:ea typeface="+mj-ea"/>
                <a:cs typeface="Arial" panose="020B0604020202020204" pitchFamily="34" charset="0"/>
              </a:rPr>
              <a:t>Guidelines</a:t>
            </a:r>
            <a:r>
              <a:rPr lang="en-GB" sz="2800" kern="800" dirty="0">
                <a:solidFill>
                  <a:srgbClr val="203661"/>
                </a:solidFill>
                <a:latin typeface="+mn-lt"/>
                <a:ea typeface="+mj-ea"/>
                <a:cs typeface="Arial" panose="020B0604020202020204" pitchFamily="34" charset="0"/>
              </a:rPr>
              <a:t> for </a:t>
            </a:r>
            <a:r>
              <a:rPr lang="en-GB" sz="2800" kern="800" dirty="0" err="1">
                <a:solidFill>
                  <a:srgbClr val="203661"/>
                </a:solidFill>
                <a:latin typeface="+mn-lt"/>
                <a:ea typeface="+mj-ea"/>
                <a:cs typeface="Arial" panose="020B0604020202020204" pitchFamily="34" charset="0"/>
              </a:rPr>
              <a:t>mTNBC</a:t>
            </a:r>
            <a:endParaRPr lang="en-GB" sz="2800" kern="800" dirty="0">
              <a:solidFill>
                <a:srgbClr val="203661"/>
              </a:solidFill>
              <a:latin typeface="+mn-lt"/>
              <a:ea typeface="+mj-ea"/>
              <a:cs typeface="Arial" panose="020B0604020202020204" pitchFamily="34" charset="0"/>
            </a:endParaRPr>
          </a:p>
        </p:txBody>
      </p:sp>
      <p:sp>
        <p:nvSpPr>
          <p:cNvPr id="208900" name="Text Placeholder 9">
            <a:extLst>
              <a:ext uri="{FF2B5EF4-FFF2-40B4-BE49-F238E27FC236}">
                <a16:creationId xmlns:a16="http://schemas.microsoft.com/office/drawing/2014/main" id="{7C2AC3A7-FCC0-B474-32D2-3193C73685D4}"/>
              </a:ext>
            </a:extLst>
          </p:cNvPr>
          <p:cNvSpPr txBox="1">
            <a:spLocks noChangeArrowheads="1"/>
          </p:cNvSpPr>
          <p:nvPr/>
        </p:nvSpPr>
        <p:spPr bwMode="auto">
          <a:xfrm>
            <a:off x="0" y="558940"/>
            <a:ext cx="429736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114000"/>
              </a:lnSpc>
              <a:spcAft>
                <a:spcPts val="600"/>
              </a:spcAft>
              <a:buFont typeface="Arial" panose="020B0604020202020204" pitchFamily="34" charset="0"/>
              <a:defRPr sz="2000">
                <a:solidFill>
                  <a:schemeClr val="tx1"/>
                </a:solidFill>
                <a:latin typeface="Trebuchet MS" panose="020B0603020202020204" pitchFamily="34" charset="0"/>
              </a:defRPr>
            </a:lvl1pPr>
            <a:lvl2pPr marL="455613" indent="-174625">
              <a:lnSpc>
                <a:spcPct val="114000"/>
              </a:lnSpc>
              <a:spcAft>
                <a:spcPts val="600"/>
              </a:spcAft>
              <a:buFont typeface="Apple Symbols"/>
              <a:buChar char="⎼"/>
              <a:defRPr i="1">
                <a:solidFill>
                  <a:schemeClr val="tx1"/>
                </a:solidFill>
                <a:latin typeface="Georgia" panose="02040502050405020303" pitchFamily="18" charset="0"/>
              </a:defRPr>
            </a:lvl2pPr>
            <a:lvl3pPr marL="912813" indent="-285750">
              <a:lnSpc>
                <a:spcPct val="114000"/>
              </a:lnSpc>
              <a:spcAft>
                <a:spcPts val="600"/>
              </a:spcAft>
              <a:buFont typeface="Apple Symbols"/>
              <a:buChar char="⎼"/>
              <a:defRPr sz="1600">
                <a:solidFill>
                  <a:schemeClr val="tx1"/>
                </a:solidFill>
                <a:latin typeface="Trebuchet MS" panose="020B0603020202020204" pitchFamily="34" charset="0"/>
              </a:defRPr>
            </a:lvl3pPr>
            <a:lvl4pPr marL="1370013" indent="-285750">
              <a:lnSpc>
                <a:spcPct val="114000"/>
              </a:lnSpc>
              <a:spcAft>
                <a:spcPts val="600"/>
              </a:spcAft>
              <a:buFont typeface="Apple Symbols"/>
              <a:buChar char="⎼"/>
              <a:defRPr sz="1400">
                <a:solidFill>
                  <a:schemeClr val="tx1"/>
                </a:solidFill>
                <a:latin typeface="Trebuchet MS" panose="020B0603020202020204" pitchFamily="34" charset="0"/>
              </a:defRPr>
            </a:lvl4pPr>
            <a:lvl5pPr marL="1827213" indent="-174625">
              <a:lnSpc>
                <a:spcPct val="114000"/>
              </a:lnSpc>
              <a:spcAft>
                <a:spcPts val="600"/>
              </a:spcAft>
              <a:buFont typeface="Apple Symbols"/>
              <a:buChar char="⎼"/>
              <a:defRPr sz="1200">
                <a:solidFill>
                  <a:schemeClr val="tx1"/>
                </a:solidFill>
                <a:latin typeface="Trebuchet MS" panose="020B0603020202020204" pitchFamily="34" charset="0"/>
              </a:defRPr>
            </a:lvl5pPr>
            <a:lvl6pPr marL="2284413" indent="-174625" eaLnBrk="0" fontAlgn="base" hangingPunct="0">
              <a:lnSpc>
                <a:spcPct val="114000"/>
              </a:lnSpc>
              <a:spcBef>
                <a:spcPct val="0"/>
              </a:spcBef>
              <a:spcAft>
                <a:spcPts val="600"/>
              </a:spcAft>
              <a:buFont typeface="Apple Symbols"/>
              <a:buChar char="⎼"/>
              <a:defRPr sz="1200">
                <a:solidFill>
                  <a:schemeClr val="tx1"/>
                </a:solidFill>
                <a:latin typeface="Trebuchet MS" panose="020B0603020202020204" pitchFamily="34" charset="0"/>
              </a:defRPr>
            </a:lvl6pPr>
            <a:lvl7pPr marL="2741613" indent="-174625" eaLnBrk="0" fontAlgn="base" hangingPunct="0">
              <a:lnSpc>
                <a:spcPct val="114000"/>
              </a:lnSpc>
              <a:spcBef>
                <a:spcPct val="0"/>
              </a:spcBef>
              <a:spcAft>
                <a:spcPts val="600"/>
              </a:spcAft>
              <a:buFont typeface="Apple Symbols"/>
              <a:buChar char="⎼"/>
              <a:defRPr sz="1200">
                <a:solidFill>
                  <a:schemeClr val="tx1"/>
                </a:solidFill>
                <a:latin typeface="Trebuchet MS" panose="020B0603020202020204" pitchFamily="34" charset="0"/>
              </a:defRPr>
            </a:lvl7pPr>
            <a:lvl8pPr marL="3198813" indent="-174625" eaLnBrk="0" fontAlgn="base" hangingPunct="0">
              <a:lnSpc>
                <a:spcPct val="114000"/>
              </a:lnSpc>
              <a:spcBef>
                <a:spcPct val="0"/>
              </a:spcBef>
              <a:spcAft>
                <a:spcPts val="600"/>
              </a:spcAft>
              <a:buFont typeface="Apple Symbols"/>
              <a:buChar char="⎼"/>
              <a:defRPr sz="1200">
                <a:solidFill>
                  <a:schemeClr val="tx1"/>
                </a:solidFill>
                <a:latin typeface="Trebuchet MS" panose="020B0603020202020204" pitchFamily="34" charset="0"/>
              </a:defRPr>
            </a:lvl8pPr>
            <a:lvl9pPr marL="3656013" indent="-174625" eaLnBrk="0" fontAlgn="base" hangingPunct="0">
              <a:lnSpc>
                <a:spcPct val="114000"/>
              </a:lnSpc>
              <a:spcBef>
                <a:spcPct val="0"/>
              </a:spcBef>
              <a:spcAft>
                <a:spcPts val="600"/>
              </a:spcAft>
              <a:buFont typeface="Apple Symbols"/>
              <a:buChar char="⎼"/>
              <a:defRPr sz="1200">
                <a:solidFill>
                  <a:schemeClr val="tx1"/>
                </a:solidFill>
                <a:latin typeface="Trebuchet MS" panose="020B0603020202020204" pitchFamily="34" charset="0"/>
              </a:defRPr>
            </a:lvl9pPr>
          </a:lstStyle>
          <a:p>
            <a:pPr eaLnBrk="1" hangingPunct="1">
              <a:lnSpc>
                <a:spcPct val="90000"/>
              </a:lnSpc>
              <a:spcBef>
                <a:spcPts val="1000"/>
              </a:spcBef>
              <a:spcAft>
                <a:spcPct val="0"/>
              </a:spcAft>
            </a:pPr>
            <a:r>
              <a:rPr lang="en-GB" altLang="en-US" sz="1800" dirty="0">
                <a:solidFill>
                  <a:schemeClr val="accent1"/>
                </a:solidFill>
              </a:rPr>
              <a:t>(</a:t>
            </a:r>
            <a:r>
              <a:rPr lang="en-US" altLang="en-US" sz="1800" dirty="0">
                <a:solidFill>
                  <a:schemeClr val="accent1"/>
                </a:solidFill>
                <a:hlinkClick r:id="rId4">
                  <a:extLst>
                    <a:ext uri="{A12FA001-AC4F-418D-AE19-62706E023703}">
                      <ahyp:hlinkClr xmlns:ahyp="http://schemas.microsoft.com/office/drawing/2018/hyperlinkcolor" val="tx"/>
                    </a:ext>
                  </a:extLst>
                </a:hlinkClick>
              </a:rPr>
              <a:t>v1.1 May 2023</a:t>
            </a:r>
            <a:r>
              <a:rPr lang="en-US" altLang="en-US" sz="1800" dirty="0">
                <a:solidFill>
                  <a:schemeClr val="accent1"/>
                </a:solidFill>
              </a:rPr>
              <a:t>) </a:t>
            </a:r>
            <a:r>
              <a:rPr lang="en-GB" altLang="en-US" sz="1800" baseline="30000" dirty="0">
                <a:solidFill>
                  <a:schemeClr val="accent1"/>
                </a:solidFill>
              </a:rPr>
              <a:t>1</a:t>
            </a:r>
          </a:p>
        </p:txBody>
      </p:sp>
      <p:sp>
        <p:nvSpPr>
          <p:cNvPr id="208901" name="TextBox 113">
            <a:extLst>
              <a:ext uri="{FF2B5EF4-FFF2-40B4-BE49-F238E27FC236}">
                <a16:creationId xmlns:a16="http://schemas.microsoft.com/office/drawing/2014/main" id="{84E22009-53C8-B8DF-B010-688890373C92}"/>
              </a:ext>
            </a:extLst>
          </p:cNvPr>
          <p:cNvSpPr txBox="1">
            <a:spLocks noChangeArrowheads="1"/>
          </p:cNvSpPr>
          <p:nvPr/>
        </p:nvSpPr>
        <p:spPr bwMode="auto">
          <a:xfrm>
            <a:off x="8998520" y="6237149"/>
            <a:ext cx="32979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700" dirty="0">
                <a:solidFill>
                  <a:srgbClr val="54565B"/>
                </a:solidFill>
              </a:rPr>
              <a:t>*Trodelvy as monotherapy is indicated for the treatment of adult patients with unresectable or metastatic triple-negative breast cancer who have received two or more prior systemic therapies, including at least one of them for advanced disease.</a:t>
            </a:r>
            <a:r>
              <a:rPr lang="en-GB" altLang="en-US" sz="700" baseline="30000" dirty="0">
                <a:solidFill>
                  <a:srgbClr val="54565B"/>
                </a:solidFill>
              </a:rPr>
              <a:t>2</a:t>
            </a:r>
            <a:endParaRPr lang="en-US" altLang="en-US" sz="700" dirty="0">
              <a:solidFill>
                <a:srgbClr val="54565B"/>
              </a:solidFill>
            </a:endParaRPr>
          </a:p>
        </p:txBody>
      </p:sp>
      <p:sp>
        <p:nvSpPr>
          <p:cNvPr id="208902" name="TextBox 114">
            <a:extLst>
              <a:ext uri="{FF2B5EF4-FFF2-40B4-BE49-F238E27FC236}">
                <a16:creationId xmlns:a16="http://schemas.microsoft.com/office/drawing/2014/main" id="{5844ABB5-8536-229A-1EC6-09387086732C}"/>
              </a:ext>
            </a:extLst>
          </p:cNvPr>
          <p:cNvSpPr txBox="1">
            <a:spLocks noChangeArrowheads="1"/>
          </p:cNvSpPr>
          <p:nvPr/>
        </p:nvSpPr>
        <p:spPr bwMode="auto">
          <a:xfrm>
            <a:off x="0" y="6222207"/>
            <a:ext cx="85280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200"/>
              </a:spcBef>
            </a:pPr>
            <a:r>
              <a:rPr lang="en-GB" altLang="en-US" sz="700" dirty="0" err="1">
                <a:solidFill>
                  <a:srgbClr val="54565B"/>
                </a:solidFill>
              </a:rPr>
              <a:t>ChT</a:t>
            </a:r>
            <a:r>
              <a:rPr lang="en-GB" altLang="en-US" sz="700" dirty="0">
                <a:solidFill>
                  <a:srgbClr val="54565B"/>
                </a:solidFill>
              </a:rPr>
              <a:t>, chemotherapy; ESCAT, ESMO Scale for Clinical Actionability of Molecular Targets; </a:t>
            </a:r>
            <a:r>
              <a:rPr lang="en-GB" altLang="en-US" sz="700" i="1" dirty="0" err="1">
                <a:solidFill>
                  <a:srgbClr val="54565B"/>
                </a:solidFill>
              </a:rPr>
              <a:t>gBRCA</a:t>
            </a:r>
            <a:r>
              <a:rPr lang="en-GB" altLang="en-US" sz="700" dirty="0" err="1">
                <a:solidFill>
                  <a:srgbClr val="54565B"/>
                </a:solidFill>
              </a:rPr>
              <a:t>m</a:t>
            </a:r>
            <a:r>
              <a:rPr lang="en-GB" altLang="en-US" sz="700" dirty="0">
                <a:solidFill>
                  <a:srgbClr val="54565B"/>
                </a:solidFill>
              </a:rPr>
              <a:t>, germline </a:t>
            </a:r>
            <a:r>
              <a:rPr lang="en-GB" altLang="en-US" sz="700" i="1" dirty="0">
                <a:solidFill>
                  <a:srgbClr val="54565B"/>
                </a:solidFill>
              </a:rPr>
              <a:t>BRCA1/2</a:t>
            </a:r>
            <a:r>
              <a:rPr lang="en-GB" altLang="en-US" sz="700" dirty="0">
                <a:solidFill>
                  <a:srgbClr val="54565B"/>
                </a:solidFill>
              </a:rPr>
              <a:t> mutation; </a:t>
            </a:r>
            <a:br>
              <a:rPr lang="en-GB" altLang="en-US" sz="700" dirty="0">
                <a:solidFill>
                  <a:srgbClr val="54565B"/>
                </a:solidFill>
              </a:rPr>
            </a:br>
            <a:r>
              <a:rPr lang="en-GB" altLang="en-US" sz="700" dirty="0">
                <a:solidFill>
                  <a:srgbClr val="54565B"/>
                </a:solidFill>
              </a:rPr>
              <a:t>ICI, immune checkpoint inhibitor; MCBS, ESMO-Magnitude of Clinical Benefit Scale; </a:t>
            </a:r>
            <a:r>
              <a:rPr lang="en-GB" altLang="en-US" sz="700" dirty="0" err="1">
                <a:solidFill>
                  <a:srgbClr val="54565B"/>
                </a:solidFill>
              </a:rPr>
              <a:t>mTNBC</a:t>
            </a:r>
            <a:r>
              <a:rPr lang="en-GB" altLang="en-US" sz="700" dirty="0">
                <a:solidFill>
                  <a:srgbClr val="54565B"/>
                </a:solidFill>
              </a:rPr>
              <a:t>, metastatic triple-negative breast cancer; PARP, poly (ADP-ribose) polymerase; PD-L1, programmed death-ligand </a:t>
            </a:r>
            <a:br>
              <a:rPr lang="en-GB" altLang="en-US" sz="700" dirty="0">
                <a:solidFill>
                  <a:srgbClr val="54565B"/>
                </a:solidFill>
              </a:rPr>
            </a:br>
            <a:r>
              <a:rPr lang="en-GB" altLang="en-US" sz="700" dirty="0">
                <a:solidFill>
                  <a:srgbClr val="54565B"/>
                </a:solidFill>
              </a:rPr>
              <a:t>1. </a:t>
            </a:r>
            <a:r>
              <a:rPr lang="en-US" altLang="en-US" sz="700" dirty="0">
                <a:solidFill>
                  <a:srgbClr val="54565B"/>
                </a:solidFill>
              </a:rPr>
              <a:t>Ann Oncol 2021;32(12): 1475-1495" and this online publication:  </a:t>
            </a:r>
            <a:r>
              <a:rPr lang="en-US" altLang="en-US" sz="800" dirty="0">
                <a:solidFill>
                  <a:srgbClr val="54565B"/>
                </a:solidFill>
                <a:latin typeface="Roboto" panose="02000000000000000000" pitchFamily="2" charset="0"/>
                <a:hlinkClick r:id="rId5"/>
              </a:rPr>
              <a:t>ESMO Metastatic Breast Cancer Living Guidelines, v1.1 May 2023</a:t>
            </a:r>
            <a:r>
              <a:rPr lang="en-US" altLang="en-US" sz="800" dirty="0">
                <a:solidFill>
                  <a:srgbClr val="54565B"/>
                </a:solidFill>
                <a:latin typeface="Roboto" panose="02000000000000000000" pitchFamily="2" charset="0"/>
              </a:rPr>
              <a:t>  </a:t>
            </a:r>
            <a:r>
              <a:rPr lang="en-GB" altLang="en-US" sz="700" dirty="0">
                <a:solidFill>
                  <a:srgbClr val="54565B"/>
                </a:solidFill>
              </a:rPr>
              <a:t>2. TRODELVY (</a:t>
            </a:r>
            <a:r>
              <a:rPr lang="en-GB" altLang="en-US" sz="700" dirty="0" err="1">
                <a:solidFill>
                  <a:srgbClr val="54565B"/>
                </a:solidFill>
              </a:rPr>
              <a:t>sacituzumab</a:t>
            </a:r>
            <a:r>
              <a:rPr lang="en-GB" altLang="en-US" sz="700" dirty="0">
                <a:solidFill>
                  <a:srgbClr val="54565B"/>
                </a:solidFill>
              </a:rPr>
              <a:t> </a:t>
            </a:r>
            <a:r>
              <a:rPr lang="en-GB" altLang="en-US" sz="700" dirty="0" err="1">
                <a:solidFill>
                  <a:srgbClr val="54565B"/>
                </a:solidFill>
              </a:rPr>
              <a:t>govitecan</a:t>
            </a:r>
            <a:r>
              <a:rPr lang="en-GB" altLang="en-US" sz="700" dirty="0">
                <a:solidFill>
                  <a:srgbClr val="54565B"/>
                </a:solidFill>
              </a:rPr>
              <a:t>) </a:t>
            </a:r>
            <a:r>
              <a:rPr lang="en-US" altLang="en-US" sz="700" dirty="0">
                <a:solidFill>
                  <a:srgbClr val="54565B"/>
                </a:solidFill>
              </a:rPr>
              <a:t>Israeli prescribing information approved by MoH </a:t>
            </a:r>
            <a:r>
              <a:rPr lang="en-US" altLang="en-US" sz="700" dirty="0">
                <a:solidFill>
                  <a:srgbClr val="54565B"/>
                </a:solidFill>
                <a:hlinkClick r:id="rId6"/>
              </a:rPr>
              <a:t>https://israeldrugs.health.gov.il/#!/medDetails/170%2064%2037173%2000</a:t>
            </a:r>
            <a:endParaRPr lang="en-US" altLang="en-US" sz="700" dirty="0">
              <a:solidFill>
                <a:srgbClr val="54565B"/>
              </a:solidFill>
            </a:endParaRPr>
          </a:p>
        </p:txBody>
      </p:sp>
      <p:sp>
        <p:nvSpPr>
          <p:cNvPr id="208903" name="TextBox 1">
            <a:extLst>
              <a:ext uri="{FF2B5EF4-FFF2-40B4-BE49-F238E27FC236}">
                <a16:creationId xmlns:a16="http://schemas.microsoft.com/office/drawing/2014/main" id="{841F80C6-E8C8-D933-02E1-F1A3CD4C54CB}"/>
              </a:ext>
            </a:extLst>
          </p:cNvPr>
          <p:cNvSpPr txBox="1">
            <a:spLocks noChangeArrowheads="1"/>
          </p:cNvSpPr>
          <p:nvPr/>
        </p:nvSpPr>
        <p:spPr bwMode="auto">
          <a:xfrm>
            <a:off x="0" y="4943336"/>
            <a:ext cx="366395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600" dirty="0">
                <a:solidFill>
                  <a:srgbClr val="606860"/>
                </a:solidFill>
              </a:rPr>
              <a:t>(a) May be considered as monotherapy in further lines in case of high PD-L1 positivity and no previous exposure to ICI.</a:t>
            </a:r>
          </a:p>
          <a:p>
            <a:pPr eaLnBrk="1" hangingPunct="1"/>
            <a:r>
              <a:rPr lang="en-US" altLang="en-US" sz="600" dirty="0">
                <a:solidFill>
                  <a:srgbClr val="606860"/>
                </a:solidFill>
              </a:rPr>
              <a:t>(b) EMA approved, not FDA approved.</a:t>
            </a:r>
          </a:p>
          <a:p>
            <a:pPr eaLnBrk="1" hangingPunct="1"/>
            <a:r>
              <a:rPr lang="en-US" altLang="en-US" sz="600" dirty="0">
                <a:solidFill>
                  <a:srgbClr val="606860"/>
                </a:solidFill>
              </a:rPr>
              <a:t>(c) FDA approved, not EMA approved.</a:t>
            </a:r>
          </a:p>
          <a:p>
            <a:pPr eaLnBrk="1" hangingPunct="1"/>
            <a:r>
              <a:rPr lang="en-US" altLang="en-US" sz="600" dirty="0">
                <a:solidFill>
                  <a:srgbClr val="606860"/>
                </a:solidFill>
              </a:rPr>
              <a:t>(d) </a:t>
            </a:r>
            <a:r>
              <a:rPr lang="en-US" altLang="en-US" sz="600" dirty="0" err="1">
                <a:solidFill>
                  <a:srgbClr val="606860"/>
                </a:solidFill>
              </a:rPr>
              <a:t>ChT</a:t>
            </a:r>
            <a:r>
              <a:rPr lang="en-US" altLang="en-US" sz="600" dirty="0">
                <a:solidFill>
                  <a:srgbClr val="606860"/>
                </a:solidFill>
              </a:rPr>
              <a:t> physician’s choice of nab-paclitaxel, paclitaxel or gemcitabine/carboplatin.</a:t>
            </a:r>
          </a:p>
          <a:p>
            <a:pPr eaLnBrk="1" hangingPunct="1"/>
            <a:r>
              <a:rPr lang="en-US" altLang="en-US" sz="600" dirty="0">
                <a:solidFill>
                  <a:srgbClr val="606860"/>
                </a:solidFill>
              </a:rPr>
              <a:t>(e) ESMO-MCBS v1.1 (</a:t>
            </a:r>
            <a:r>
              <a:rPr lang="en-US" altLang="en-US" sz="600" dirty="0" err="1">
                <a:solidFill>
                  <a:srgbClr val="606860"/>
                </a:solidFill>
              </a:rPr>
              <a:t>Cherny</a:t>
            </a:r>
            <a:r>
              <a:rPr lang="en-US" altLang="en-US" sz="600" dirty="0">
                <a:solidFill>
                  <a:srgbClr val="606860"/>
                </a:solidFill>
              </a:rPr>
              <a:t>, 2017) was used to calculate scores for new therapies/indications approved by the EMA or FDA. The scores have been calculated by the ESMO-MCBS Working Group and validated by the ESMO Guidelines Committee (https://www.esmo.org/guidelines/esmo-mcbs/esmo-mcbs-evaluation-forms).</a:t>
            </a:r>
          </a:p>
          <a:p>
            <a:pPr eaLnBrk="1" hangingPunct="1"/>
            <a:r>
              <a:rPr lang="en-US" altLang="en-US" sz="600" dirty="0">
                <a:solidFill>
                  <a:srgbClr val="606860"/>
                </a:solidFill>
              </a:rPr>
              <a:t>(f) ESCAT scores apply to genomic alterations only. These scores have been defined by the guideline authors and validated by the ESMO Translational Research and Precision Medicine Working Group. (Mateo, 2018)</a:t>
            </a:r>
          </a:p>
          <a:p>
            <a:pPr eaLnBrk="1" hangingPunct="1"/>
            <a:r>
              <a:rPr lang="en-US" altLang="en-US" sz="600" dirty="0">
                <a:solidFill>
                  <a:srgbClr val="606860"/>
                </a:solidFill>
              </a:rPr>
              <a:t>(g) If not used previously.</a:t>
            </a:r>
          </a:p>
        </p:txBody>
      </p:sp>
      <p:sp>
        <p:nvSpPr>
          <p:cNvPr id="3" name="TextBox 2">
            <a:extLst>
              <a:ext uri="{FF2B5EF4-FFF2-40B4-BE49-F238E27FC236}">
                <a16:creationId xmlns:a16="http://schemas.microsoft.com/office/drawing/2014/main" id="{A50F4122-CC34-C47A-AE7B-7C8D48B7F76F}"/>
              </a:ext>
            </a:extLst>
          </p:cNvPr>
          <p:cNvSpPr txBox="1"/>
          <p:nvPr/>
        </p:nvSpPr>
        <p:spPr>
          <a:xfrm>
            <a:off x="0" y="4666337"/>
            <a:ext cx="4153989" cy="276999"/>
          </a:xfrm>
          <a:prstGeom prst="rect">
            <a:avLst/>
          </a:prstGeom>
          <a:noFill/>
        </p:spPr>
        <p:txBody>
          <a:bodyPr wrap="square">
            <a:spAutoFit/>
          </a:bodyPr>
          <a:lstStyle/>
          <a:p>
            <a:r>
              <a:rPr lang="en-US" sz="600" dirty="0">
                <a:solidFill>
                  <a:srgbClr val="606860"/>
                </a:solidFill>
              </a:rPr>
              <a:t>Purple: general categories or stratification; green: combination of treatments or other systemic treatments;</a:t>
            </a:r>
          </a:p>
          <a:p>
            <a:r>
              <a:rPr lang="en-US" sz="600" dirty="0">
                <a:solidFill>
                  <a:srgbClr val="606860"/>
                </a:solidFill>
              </a:rPr>
              <a:t>white: other aspects of management; blue: systemic anticancer therapy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FD30CE-F1B0-2C0E-8E83-C366F22872EF}"/>
              </a:ext>
            </a:extLst>
          </p:cNvPr>
          <p:cNvSpPr>
            <a:spLocks noGrp="1"/>
          </p:cNvSpPr>
          <p:nvPr>
            <p:ph type="sldNum" sz="quarter" idx="11"/>
          </p:nvPr>
        </p:nvSpPr>
        <p:spPr/>
        <p:txBody>
          <a:bodyPr/>
          <a:lstStyle/>
          <a:p>
            <a:pPr>
              <a:defRPr/>
            </a:pPr>
            <a:fld id="{0807228E-731E-4713-A6CA-F569B97D936D}" type="slidenum">
              <a:rPr lang="en-US" smtClean="0"/>
              <a:pPr>
                <a:defRPr/>
              </a:pPr>
              <a:t>9</a:t>
            </a:fld>
            <a:endParaRPr lang="en-US" dirty="0"/>
          </a:p>
        </p:txBody>
      </p:sp>
      <p:sp>
        <p:nvSpPr>
          <p:cNvPr id="8" name="TextBox 7">
            <a:extLst>
              <a:ext uri="{FF2B5EF4-FFF2-40B4-BE49-F238E27FC236}">
                <a16:creationId xmlns:a16="http://schemas.microsoft.com/office/drawing/2014/main" id="{022BA054-1B93-739E-B6D5-3024313D9798}"/>
              </a:ext>
            </a:extLst>
          </p:cNvPr>
          <p:cNvSpPr txBox="1"/>
          <p:nvPr/>
        </p:nvSpPr>
        <p:spPr>
          <a:xfrm>
            <a:off x="6094344" y="2967335"/>
            <a:ext cx="6097656" cy="923330"/>
          </a:xfrm>
          <a:prstGeom prst="rect">
            <a:avLst/>
          </a:prstGeom>
          <a:noFill/>
        </p:spPr>
        <p:txBody>
          <a:bodyPr wrap="square">
            <a:spAutoFit/>
          </a:bodyPr>
          <a:lstStyle/>
          <a:p>
            <a:r>
              <a:rPr lang="en-US" dirty="0">
                <a:hlinkClick r:id="rId2"/>
              </a:rPr>
              <a:t>https://www.esmo.org/guidelines/esmo-mcbs/esmo-mcbs-for-solid-tumours/esmo-mcbs-scorecards/scorecard-271-1</a:t>
            </a:r>
            <a:endParaRPr lang="en-US" dirty="0"/>
          </a:p>
          <a:p>
            <a:endParaRPr lang="en-US" dirty="0"/>
          </a:p>
        </p:txBody>
      </p:sp>
      <p:sp>
        <p:nvSpPr>
          <p:cNvPr id="10" name="TextBox 9">
            <a:extLst>
              <a:ext uri="{FF2B5EF4-FFF2-40B4-BE49-F238E27FC236}">
                <a16:creationId xmlns:a16="http://schemas.microsoft.com/office/drawing/2014/main" id="{5BC72E18-564B-EA0D-62E6-F7210D8F8DE7}"/>
              </a:ext>
            </a:extLst>
          </p:cNvPr>
          <p:cNvSpPr txBox="1"/>
          <p:nvPr/>
        </p:nvSpPr>
        <p:spPr>
          <a:xfrm>
            <a:off x="437320" y="1981128"/>
            <a:ext cx="5327375" cy="2893100"/>
          </a:xfrm>
          <a:prstGeom prst="rect">
            <a:avLst/>
          </a:prstGeom>
          <a:noFill/>
        </p:spPr>
        <p:txBody>
          <a:bodyPr wrap="square">
            <a:spAutoFit/>
          </a:bodyPr>
          <a:lstStyle/>
          <a:p>
            <a:r>
              <a:rPr lang="en-US" sz="4000" kern="1200" dirty="0">
                <a:solidFill>
                  <a:srgbClr val="FFFFFF"/>
                </a:solidFill>
                <a:latin typeface="+mn-lt"/>
                <a:ea typeface="+mj-ea"/>
                <a:cs typeface="+mj-cs"/>
              </a:rPr>
              <a:t>Updated: </a:t>
            </a:r>
          </a:p>
          <a:p>
            <a:r>
              <a:rPr lang="en-US" sz="4400" kern="1200" dirty="0">
                <a:solidFill>
                  <a:srgbClr val="FFFFFF"/>
                </a:solidFill>
                <a:latin typeface="+mn-lt"/>
                <a:ea typeface="+mj-ea"/>
                <a:cs typeface="+mj-cs"/>
              </a:rPr>
              <a:t>ESMO MCBS score for Trodelvy in </a:t>
            </a:r>
            <a:r>
              <a:rPr lang="en-US" sz="4400" kern="1200" dirty="0" err="1">
                <a:solidFill>
                  <a:srgbClr val="FFFFFF"/>
                </a:solidFill>
                <a:latin typeface="+mn-lt"/>
                <a:ea typeface="+mj-ea"/>
                <a:cs typeface="+mj-cs"/>
              </a:rPr>
              <a:t>mTNBC</a:t>
            </a:r>
            <a:r>
              <a:rPr lang="en-US" sz="4400" kern="1200" dirty="0">
                <a:solidFill>
                  <a:srgbClr val="FFFFFF"/>
                </a:solidFill>
                <a:latin typeface="+mn-lt"/>
                <a:ea typeface="+mj-ea"/>
                <a:cs typeface="+mj-cs"/>
              </a:rPr>
              <a:t> is </a:t>
            </a:r>
            <a:r>
              <a:rPr lang="en-US" sz="5400" kern="1200" dirty="0">
                <a:solidFill>
                  <a:srgbClr val="FFFFFF"/>
                </a:solidFill>
                <a:latin typeface="+mn-lt"/>
                <a:ea typeface="+mj-ea"/>
                <a:cs typeface="+mj-cs"/>
              </a:rPr>
              <a:t>5</a:t>
            </a:r>
            <a:endParaRPr lang="en-US" sz="4400" dirty="0"/>
          </a:p>
        </p:txBody>
      </p:sp>
      <p:sp>
        <p:nvSpPr>
          <p:cNvPr id="12" name="TextBox 11">
            <a:extLst>
              <a:ext uri="{FF2B5EF4-FFF2-40B4-BE49-F238E27FC236}">
                <a16:creationId xmlns:a16="http://schemas.microsoft.com/office/drawing/2014/main" id="{A7191518-A870-70F2-43CB-04FE1820C4E7}"/>
              </a:ext>
            </a:extLst>
          </p:cNvPr>
          <p:cNvSpPr txBox="1"/>
          <p:nvPr/>
        </p:nvSpPr>
        <p:spPr>
          <a:xfrm>
            <a:off x="0" y="6093023"/>
            <a:ext cx="5138532" cy="307777"/>
          </a:xfrm>
          <a:prstGeom prst="rect">
            <a:avLst/>
          </a:prstGeom>
          <a:noFill/>
        </p:spPr>
        <p:txBody>
          <a:bodyPr wrap="square">
            <a:spAutoFit/>
          </a:bodyPr>
          <a:lstStyle/>
          <a:p>
            <a:r>
              <a:rPr lang="en-US" sz="1400" kern="1200" dirty="0">
                <a:solidFill>
                  <a:srgbClr val="FFFFFF"/>
                </a:solidFill>
                <a:latin typeface="+mn-lt"/>
                <a:ea typeface="+mj-ea"/>
                <a:cs typeface="+mj-cs"/>
              </a:rPr>
              <a:t>MCBS= (Magnitude of Clinical Benefit Score)</a:t>
            </a:r>
            <a:endParaRPr lang="en-US" sz="1400" dirty="0"/>
          </a:p>
        </p:txBody>
      </p:sp>
    </p:spTree>
    <p:extLst>
      <p:ext uri="{BB962C8B-B14F-4D97-AF65-F5344CB8AC3E}">
        <p14:creationId xmlns:p14="http://schemas.microsoft.com/office/powerpoint/2010/main" val="20152455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mbRtboKRGSPR7y3VYAIs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mcrfdlaWbkgB01FD4nP8T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mcrfdlaWbkgB01FD4nP8T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SmbRtboKRGSPR7y3VYAIsA"/>
</p:tagLst>
</file>

<file path=ppt/theme/theme1.xml><?xml version="1.0" encoding="utf-8"?>
<a:theme xmlns:a="http://schemas.openxmlformats.org/drawingml/2006/main" name="3_Creating Possible">
  <a:themeElements>
    <a:clrScheme name="Custom 19">
      <a:dk1>
        <a:srgbClr val="54565B"/>
      </a:dk1>
      <a:lt1>
        <a:srgbClr val="FFFFFF"/>
      </a:lt1>
      <a:dk2>
        <a:srgbClr val="C50E3C"/>
      </a:dk2>
      <a:lt2>
        <a:srgbClr val="C6CAC6"/>
      </a:lt2>
      <a:accent1>
        <a:srgbClr val="203661"/>
      </a:accent1>
      <a:accent2>
        <a:srgbClr val="3C587F"/>
      </a:accent2>
      <a:accent3>
        <a:srgbClr val="8DC1C5"/>
      </a:accent3>
      <a:accent4>
        <a:srgbClr val="688C38"/>
      </a:accent4>
      <a:accent5>
        <a:srgbClr val="AEB618"/>
      </a:accent5>
      <a:accent6>
        <a:srgbClr val="000000"/>
      </a:accent6>
      <a:hlink>
        <a:srgbClr val="3A6C8A"/>
      </a:hlink>
      <a:folHlink>
        <a:srgbClr val="8F7F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Use Me_Creating Possible">
  <a:themeElements>
    <a:clrScheme name="Custom 19">
      <a:dk1>
        <a:srgbClr val="54565B"/>
      </a:dk1>
      <a:lt1>
        <a:srgbClr val="FFFFFF"/>
      </a:lt1>
      <a:dk2>
        <a:srgbClr val="C50E3C"/>
      </a:dk2>
      <a:lt2>
        <a:srgbClr val="C6CAC6"/>
      </a:lt2>
      <a:accent1>
        <a:srgbClr val="203661"/>
      </a:accent1>
      <a:accent2>
        <a:srgbClr val="3C587F"/>
      </a:accent2>
      <a:accent3>
        <a:srgbClr val="8DC1C5"/>
      </a:accent3>
      <a:accent4>
        <a:srgbClr val="688C38"/>
      </a:accent4>
      <a:accent5>
        <a:srgbClr val="AEB618"/>
      </a:accent5>
      <a:accent6>
        <a:srgbClr val="000000"/>
      </a:accent6>
      <a:hlink>
        <a:srgbClr val="3A6C8A"/>
      </a:hlink>
      <a:folHlink>
        <a:srgbClr val="8F7F9E"/>
      </a:folHlink>
    </a:clrScheme>
    <a:fontScheme name="Custom 3">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noFill/>
        <a:ln w="28575" cap="flat" cmpd="sng" algn="ctr">
          <a:solidFill>
            <a:srgbClr val="000000"/>
          </a:solidFill>
          <a:prstDash val="solid"/>
          <a:headEnd type="none" w="med" len="med"/>
          <a:tailEnd type="triangle" w="med" len="med"/>
        </a:ln>
      </a:spPr>
      <a:body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reating Possible">
  <a:themeElements>
    <a:clrScheme name="Custom 19">
      <a:dk1>
        <a:srgbClr val="54565B"/>
      </a:dk1>
      <a:lt1>
        <a:srgbClr val="FFFFFF"/>
      </a:lt1>
      <a:dk2>
        <a:srgbClr val="C50E3C"/>
      </a:dk2>
      <a:lt2>
        <a:srgbClr val="C6CAC6"/>
      </a:lt2>
      <a:accent1>
        <a:srgbClr val="203661"/>
      </a:accent1>
      <a:accent2>
        <a:srgbClr val="3C587F"/>
      </a:accent2>
      <a:accent3>
        <a:srgbClr val="8DC1C5"/>
      </a:accent3>
      <a:accent4>
        <a:srgbClr val="688C38"/>
      </a:accent4>
      <a:accent5>
        <a:srgbClr val="AEB618"/>
      </a:accent5>
      <a:accent6>
        <a:srgbClr val="000000"/>
      </a:accent6>
      <a:hlink>
        <a:srgbClr val="3A6C8A"/>
      </a:hlink>
      <a:folHlink>
        <a:srgbClr val="8F7F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Creating Possible">
  <a:themeElements>
    <a:clrScheme name="Custom 19">
      <a:dk1>
        <a:srgbClr val="54565B"/>
      </a:dk1>
      <a:lt1>
        <a:srgbClr val="FFFFFF"/>
      </a:lt1>
      <a:dk2>
        <a:srgbClr val="C50E3C"/>
      </a:dk2>
      <a:lt2>
        <a:srgbClr val="C6CAC6"/>
      </a:lt2>
      <a:accent1>
        <a:srgbClr val="203661"/>
      </a:accent1>
      <a:accent2>
        <a:srgbClr val="3C587F"/>
      </a:accent2>
      <a:accent3>
        <a:srgbClr val="8DC1C5"/>
      </a:accent3>
      <a:accent4>
        <a:srgbClr val="688C38"/>
      </a:accent4>
      <a:accent5>
        <a:srgbClr val="AEB618"/>
      </a:accent5>
      <a:accent6>
        <a:srgbClr val="000000"/>
      </a:accent6>
      <a:hlink>
        <a:srgbClr val="3A6C8A"/>
      </a:hlink>
      <a:folHlink>
        <a:srgbClr val="8F7F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Use Me_Creating Possible">
  <a:themeElements>
    <a:clrScheme name="Custom 19">
      <a:dk1>
        <a:srgbClr val="54565B"/>
      </a:dk1>
      <a:lt1>
        <a:srgbClr val="FFFFFF"/>
      </a:lt1>
      <a:dk2>
        <a:srgbClr val="C50E3C"/>
      </a:dk2>
      <a:lt2>
        <a:srgbClr val="C6CAC6"/>
      </a:lt2>
      <a:accent1>
        <a:srgbClr val="203661"/>
      </a:accent1>
      <a:accent2>
        <a:srgbClr val="3C587F"/>
      </a:accent2>
      <a:accent3>
        <a:srgbClr val="8DC1C5"/>
      </a:accent3>
      <a:accent4>
        <a:srgbClr val="688C38"/>
      </a:accent4>
      <a:accent5>
        <a:srgbClr val="AEB618"/>
      </a:accent5>
      <a:accent6>
        <a:srgbClr val="000000"/>
      </a:accent6>
      <a:hlink>
        <a:srgbClr val="3A6C8A"/>
      </a:hlink>
      <a:folHlink>
        <a:srgbClr val="8F7F9E"/>
      </a:folHlink>
    </a:clrScheme>
    <a:fontScheme name="Custom 3">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noFill/>
        <a:ln w="28575" cap="flat" cmpd="sng" algn="ctr">
          <a:solidFill>
            <a:srgbClr val="000000"/>
          </a:solidFill>
          <a:prstDash val="solid"/>
          <a:headEnd type="none" w="med" len="med"/>
          <a:tailEnd type="triangle" w="med" len="med"/>
        </a:ln>
      </a:spPr>
      <a:body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ilead and Kite Oncology Template">
  <a:themeElements>
    <a:clrScheme name="Custom 19">
      <a:dk1>
        <a:srgbClr val="54565B"/>
      </a:dk1>
      <a:lt1>
        <a:srgbClr val="FFFFFF"/>
      </a:lt1>
      <a:dk2>
        <a:srgbClr val="C50E3C"/>
      </a:dk2>
      <a:lt2>
        <a:srgbClr val="C6CAC6"/>
      </a:lt2>
      <a:accent1>
        <a:srgbClr val="203661"/>
      </a:accent1>
      <a:accent2>
        <a:srgbClr val="3C587F"/>
      </a:accent2>
      <a:accent3>
        <a:srgbClr val="8DC1C5"/>
      </a:accent3>
      <a:accent4>
        <a:srgbClr val="688C38"/>
      </a:accent4>
      <a:accent5>
        <a:srgbClr val="AEB618"/>
      </a:accent5>
      <a:accent6>
        <a:srgbClr val="000000"/>
      </a:accent6>
      <a:hlink>
        <a:srgbClr val="3A6C8A"/>
      </a:hlink>
      <a:folHlink>
        <a:srgbClr val="8F7F9E"/>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Slide">
  <a:themeElements>
    <a:clrScheme name="trodelvy">
      <a:dk1>
        <a:srgbClr val="000000"/>
      </a:dk1>
      <a:lt1>
        <a:srgbClr val="FFFFFF"/>
      </a:lt1>
      <a:dk2>
        <a:srgbClr val="AFABAB"/>
      </a:dk2>
      <a:lt2>
        <a:srgbClr val="E7E6E6"/>
      </a:lt2>
      <a:accent1>
        <a:srgbClr val="00BF6F"/>
      </a:accent1>
      <a:accent2>
        <a:srgbClr val="003493"/>
      </a:accent2>
      <a:accent3>
        <a:srgbClr val="58595B"/>
      </a:accent3>
      <a:accent4>
        <a:srgbClr val="279F78"/>
      </a:accent4>
      <a:accent5>
        <a:srgbClr val="207186"/>
      </a:accent5>
      <a:accent6>
        <a:srgbClr val="20488A"/>
      </a:accent6>
      <a:hlink>
        <a:srgbClr val="00BF6F"/>
      </a:hlink>
      <a:folHlink>
        <a:srgbClr val="00BF6F"/>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ontent Slide">
  <a:themeElements>
    <a:clrScheme name="trodelvy">
      <a:dk1>
        <a:srgbClr val="000000"/>
      </a:dk1>
      <a:lt1>
        <a:srgbClr val="FFFFFF"/>
      </a:lt1>
      <a:dk2>
        <a:srgbClr val="AFABAB"/>
      </a:dk2>
      <a:lt2>
        <a:srgbClr val="E7E6E6"/>
      </a:lt2>
      <a:accent1>
        <a:srgbClr val="00BF6F"/>
      </a:accent1>
      <a:accent2>
        <a:srgbClr val="003493"/>
      </a:accent2>
      <a:accent3>
        <a:srgbClr val="58595B"/>
      </a:accent3>
      <a:accent4>
        <a:srgbClr val="279F78"/>
      </a:accent4>
      <a:accent5>
        <a:srgbClr val="207186"/>
      </a:accent5>
      <a:accent6>
        <a:srgbClr val="20488A"/>
      </a:accent6>
      <a:hlink>
        <a:srgbClr val="00BF6F"/>
      </a:hlink>
      <a:folHlink>
        <a:srgbClr val="00BF6F"/>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ערכת נושא Office">
  <a:themeElements>
    <a:clrScheme name="Trodelvy">
      <a:dk1>
        <a:sysClr val="windowText" lastClr="000000"/>
      </a:dk1>
      <a:lt1>
        <a:sysClr val="window" lastClr="FFFFFF"/>
      </a:lt1>
      <a:dk2>
        <a:srgbClr val="44546A"/>
      </a:dk2>
      <a:lt2>
        <a:srgbClr val="E7E6E6"/>
      </a:lt2>
      <a:accent1>
        <a:srgbClr val="31AC60"/>
      </a:accent1>
      <a:accent2>
        <a:srgbClr val="003494"/>
      </a:accent2>
      <a:accent3>
        <a:srgbClr val="FF8F1C"/>
      </a:accent3>
      <a:accent4>
        <a:srgbClr val="03704E"/>
      </a:accent4>
      <a:accent5>
        <a:srgbClr val="01315F"/>
      </a:accent5>
      <a:accent6>
        <a:srgbClr val="58585B"/>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ontent Slide">
  <a:themeElements>
    <a:clrScheme name="trodelvy">
      <a:dk1>
        <a:srgbClr val="000000"/>
      </a:dk1>
      <a:lt1>
        <a:srgbClr val="FFFFFF"/>
      </a:lt1>
      <a:dk2>
        <a:srgbClr val="AFABAB"/>
      </a:dk2>
      <a:lt2>
        <a:srgbClr val="E7E6E6"/>
      </a:lt2>
      <a:accent1>
        <a:srgbClr val="00BF6F"/>
      </a:accent1>
      <a:accent2>
        <a:srgbClr val="003493"/>
      </a:accent2>
      <a:accent3>
        <a:srgbClr val="58595B"/>
      </a:accent3>
      <a:accent4>
        <a:srgbClr val="279F78"/>
      </a:accent4>
      <a:accent5>
        <a:srgbClr val="207186"/>
      </a:accent5>
      <a:accent6>
        <a:srgbClr val="20488A"/>
      </a:accent6>
      <a:hlink>
        <a:srgbClr val="00BF6F"/>
      </a:hlink>
      <a:folHlink>
        <a:srgbClr val="00BF6F"/>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solidFill>
              <a:schemeClr val="bg2">
                <a:lumMod val="25000"/>
              </a:schemeClr>
            </a:solidFill>
            <a:latin typeface="+mn-lt"/>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5FA7FF23BB8A4C92E30108FD532476" ma:contentTypeVersion="18" ma:contentTypeDescription="Create a new document." ma:contentTypeScope="" ma:versionID="99d76134136955bdae007b55156a05fe">
  <xsd:schema xmlns:xsd="http://www.w3.org/2001/XMLSchema" xmlns:xs="http://www.w3.org/2001/XMLSchema" xmlns:p="http://schemas.microsoft.com/office/2006/metadata/properties" xmlns:ns3="27acdbe4-e5cd-467f-abb0-e0acf6ee6e34" xmlns:ns4="3d6ebfcf-540c-4977-8a68-60332f8dc313" targetNamespace="http://schemas.microsoft.com/office/2006/metadata/properties" ma:root="true" ma:fieldsID="82cfd1549aea0ba50f2b7535b4948a38" ns3:_="" ns4:_="">
    <xsd:import namespace="27acdbe4-e5cd-467f-abb0-e0acf6ee6e34"/>
    <xsd:import namespace="3d6ebfcf-540c-4977-8a68-60332f8dc31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_activity" minOccurs="0"/>
                <xsd:element ref="ns3:MediaServiceLoca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acdbe4-e5cd-467f-abb0-e0acf6ee6e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6ebfcf-540c-4977-8a68-60332f8dc31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27acdbe4-e5cd-467f-abb0-e0acf6ee6e34" xsi:nil="true"/>
  </documentManagement>
</p:properties>
</file>

<file path=customXml/itemProps1.xml><?xml version="1.0" encoding="utf-8"?>
<ds:datastoreItem xmlns:ds="http://schemas.openxmlformats.org/officeDocument/2006/customXml" ds:itemID="{BD6D41EB-FC27-499F-B6FB-0460A8CC1862}">
  <ds:schemaRefs>
    <ds:schemaRef ds:uri="http://schemas.microsoft.com/sharepoint/v3/contenttype/forms"/>
  </ds:schemaRefs>
</ds:datastoreItem>
</file>

<file path=customXml/itemProps2.xml><?xml version="1.0" encoding="utf-8"?>
<ds:datastoreItem xmlns:ds="http://schemas.openxmlformats.org/officeDocument/2006/customXml" ds:itemID="{BC29B2E0-EB9A-4AEB-87FB-EDED4B0A17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acdbe4-e5cd-467f-abb0-e0acf6ee6e34"/>
    <ds:schemaRef ds:uri="3d6ebfcf-540c-4977-8a68-60332f8dc3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3620B6-CB70-4751-AE5D-E870FD820D81}">
  <ds:schemaRefs>
    <ds:schemaRef ds:uri="27acdbe4-e5cd-467f-abb0-e0acf6ee6e34"/>
    <ds:schemaRef ds:uri="http://schemas.microsoft.com/office/2006/documentManagement/types"/>
    <ds:schemaRef ds:uri="http://schemas.microsoft.com/office/2006/metadata/properties"/>
    <ds:schemaRef ds:uri="http://purl.org/dc/elements/1.1/"/>
    <ds:schemaRef ds:uri="3d6ebfcf-540c-4977-8a68-60332f8dc313"/>
    <ds:schemaRef ds:uri="http://schemas.openxmlformats.org/package/2006/metadata/core-properties"/>
    <ds:schemaRef ds:uri="http://www.w3.org/XML/1998/namespace"/>
    <ds:schemaRef ds:uri="http://purl.org/dc/term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16516</TotalTime>
  <Words>16318</Words>
  <Application>Microsoft Office PowerPoint</Application>
  <PresentationFormat>Widescreen</PresentationFormat>
  <Paragraphs>1495</Paragraphs>
  <Slides>56</Slides>
  <Notes>33</Notes>
  <HiddenSlides>0</HiddenSlides>
  <MMClips>0</MMClips>
  <ScaleCrop>false</ScaleCrop>
  <HeadingPairs>
    <vt:vector size="8" baseType="variant">
      <vt:variant>
        <vt:lpstr>Fonts Used</vt:lpstr>
      </vt:variant>
      <vt:variant>
        <vt:i4>23</vt:i4>
      </vt:variant>
      <vt:variant>
        <vt:lpstr>Theme</vt:lpstr>
      </vt:variant>
      <vt:variant>
        <vt:i4>12</vt:i4>
      </vt:variant>
      <vt:variant>
        <vt:lpstr>Embedded OLE Servers</vt:lpstr>
      </vt:variant>
      <vt:variant>
        <vt:i4>2</vt:i4>
      </vt:variant>
      <vt:variant>
        <vt:lpstr>Slide Titles</vt:lpstr>
      </vt:variant>
      <vt:variant>
        <vt:i4>56</vt:i4>
      </vt:variant>
    </vt:vector>
  </HeadingPairs>
  <TitlesOfParts>
    <vt:vector size="93" baseType="lpstr">
      <vt:lpstr>AdvTTadb9db83</vt:lpstr>
      <vt:lpstr>Apple Symbols</vt:lpstr>
      <vt:lpstr>Aptos</vt:lpstr>
      <vt:lpstr>Aptos Display</vt:lpstr>
      <vt:lpstr>Arial</vt:lpstr>
      <vt:lpstr>Arial</vt:lpstr>
      <vt:lpstr>Arial Narrow</vt:lpstr>
      <vt:lpstr>ArialMT</vt:lpstr>
      <vt:lpstr>Calibri</vt:lpstr>
      <vt:lpstr>Calibri Light</vt:lpstr>
      <vt:lpstr>Century Gothic</vt:lpstr>
      <vt:lpstr>Courier New</vt:lpstr>
      <vt:lpstr>Georgia</vt:lpstr>
      <vt:lpstr>Helvetica</vt:lpstr>
      <vt:lpstr>Monaco</vt:lpstr>
      <vt:lpstr>Neue Kabel</vt:lpstr>
      <vt:lpstr>Proxima Nova Regular</vt:lpstr>
      <vt:lpstr>Roboto</vt:lpstr>
      <vt:lpstr>System Font Regular</vt:lpstr>
      <vt:lpstr>Times New Roman</vt:lpstr>
      <vt:lpstr>Trebuchet MS</vt:lpstr>
      <vt:lpstr>Trebuchet MS Regular</vt:lpstr>
      <vt:lpstr>Wingdings</vt:lpstr>
      <vt:lpstr>3_Creating Possible</vt:lpstr>
      <vt:lpstr>5_Use Me_Creating Possible</vt:lpstr>
      <vt:lpstr>Gilead and Kite Oncology Template</vt:lpstr>
      <vt:lpstr>Content Slide</vt:lpstr>
      <vt:lpstr>1_Content Slide</vt:lpstr>
      <vt:lpstr>ערכת נושא Office</vt:lpstr>
      <vt:lpstr>Office Theme</vt:lpstr>
      <vt:lpstr>1_Office Theme</vt:lpstr>
      <vt:lpstr>3_Content Slide</vt:lpstr>
      <vt:lpstr>Use Me_Creating Possible</vt:lpstr>
      <vt:lpstr>Creating Possible</vt:lpstr>
      <vt:lpstr>1_Creating Possible</vt:lpstr>
      <vt:lpstr>think-cell Slide</vt:lpstr>
      <vt:lpstr>Chart</vt:lpstr>
      <vt:lpstr>PowerPoint Presentation</vt:lpstr>
      <vt:lpstr>Disclaimer and important comments</vt:lpstr>
      <vt:lpstr>Trodelvy (Sacituzumab Govitecan) in metastatic Triple Negative Breast Cancer   Slides set for speakers Updated on 07/2024</vt:lpstr>
      <vt:lpstr>Metastatic Triple-Negative  Breast Cancer</vt:lpstr>
      <vt:lpstr>Triple-Negative Breast Cancer – a distinct subtype of breast cancer1</vt:lpstr>
      <vt:lpstr>mTNBC* is the most aggressive and difficult-to-treat breast cancer subtype1,2</vt:lpstr>
      <vt:lpstr>Global Guidelines For mTNBC</vt:lpstr>
      <vt:lpstr>PowerPoint Presentation</vt:lpstr>
      <vt:lpstr>PowerPoint Presentation</vt:lpstr>
      <vt:lpstr>PowerPoint Presentation</vt:lpstr>
      <vt:lpstr>TRODELVY (Sacituzumab Govitecan) in mTNBC</vt:lpstr>
      <vt:lpstr>PowerPoint Presentation</vt:lpstr>
      <vt:lpstr>Trodelvy is Reimbursed in National Health service as of 2024</vt:lpstr>
      <vt:lpstr>PowerPoint Presentation</vt:lpstr>
      <vt:lpstr>PowerPoint Presentation</vt:lpstr>
      <vt:lpstr>PowerPoint Presentation</vt:lpstr>
      <vt:lpstr>ASCENT: Study design1</vt:lpstr>
      <vt:lpstr>ASCENT: Demographics and baseline characteristics1 ITT population </vt:lpstr>
      <vt:lpstr>PowerPoint Presentation</vt:lpstr>
      <vt:lpstr>PowerPoint Presentation</vt:lpstr>
      <vt:lpstr>Trodelvy demonstrated significant improvement in ORR over standard single-agent chemotherapy (ITT population)  </vt:lpstr>
      <vt:lpstr>Trodelvy was generally associated with greater improvements and delayed worsening of HRQoL scores compared with TPC 1 </vt:lpstr>
      <vt:lpstr>PowerPoint Presentation</vt:lpstr>
      <vt:lpstr>PowerPoint Presentation</vt:lpstr>
      <vt:lpstr>Most instances of neutropenia occurred within the first 2 cycles and lasted about 1 week1</vt:lpstr>
      <vt:lpstr>Most instances of diarrhoea occurred within the first 2 cycles and lasted about 1 week1</vt:lpstr>
      <vt:lpstr>ASCENT: Conclusions</vt:lpstr>
      <vt:lpstr>PowerPoint Presentation</vt:lpstr>
      <vt:lpstr>Methods</vt:lpstr>
      <vt:lpstr>Baseline Characteristics</vt:lpstr>
      <vt:lpstr>PowerPoint Presentation</vt:lpstr>
      <vt:lpstr>PowerPoint Presentation</vt:lpstr>
      <vt:lpstr>rwOS outcomes in stratified analysis</vt:lpstr>
      <vt:lpstr>Real world safety profile </vt:lpstr>
      <vt:lpstr>Summary of Real World Data Analysis</vt:lpstr>
      <vt:lpstr>Summary of Trodelvy data in 2L and later mTNBC</vt:lpstr>
      <vt:lpstr>PowerPoint Presentation</vt:lpstr>
      <vt:lpstr>TRODELVY dosing and administration1</vt:lpstr>
      <vt:lpstr>Method of administration1</vt:lpstr>
      <vt:lpstr>Pre-infusion medication1</vt:lpstr>
      <vt:lpstr>Practical neutropenia management with TRODELVY 1</vt:lpstr>
      <vt:lpstr>Practical diarrhoea management with TRODELVY 1</vt:lpstr>
      <vt:lpstr>Dose modifications can be made as needed to help manage neutropenia1</vt:lpstr>
      <vt:lpstr>Dose modifications can be made as needed to help manage diarrhoea and other non-neutropenic toxcity1</vt:lpstr>
      <vt:lpstr>TRODELVY dose is calculated according to patient weight1</vt:lpstr>
      <vt:lpstr>Following reconstitution,  TRODELVY must be diluted prior to administration1</vt:lpstr>
      <vt:lpstr>Trodelvy (Sacituzumab Govitecan) in HR+/HER2- metastatic Breast Cancer  Slides set for speakers Updated on 07/2024</vt:lpstr>
      <vt:lpstr>PowerPoint Presentation</vt:lpstr>
      <vt:lpstr>NCCN and ESMO Recommend TRODELVY as Category 1 Preferred (NCCN) and Category 1, A (ESMO) Treatment Option for Pre-treated HR+/HER2- mBC</vt:lpstr>
      <vt:lpstr>TROPiCS-02: A Phase 3 Study of SG in Patients with HR+/HER2– mBC </vt:lpstr>
      <vt:lpstr>TROPiCS-02:  Demographics and Baseline Characteristics1,2</vt:lpstr>
      <vt:lpstr>TROPiCS-02 Final Analysis:  Progression-Free and Overall Survival1,2 </vt:lpstr>
      <vt:lpstr>TROPiCS-02:  ORR, Best Overall Responses, CBR, DoR Responses1</vt:lpstr>
      <vt:lpstr>PowerPoint Presentation</vt:lpstr>
      <vt:lpstr>Summary of Trodelvy data in HR+/HER2− mBC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Meital Halperin-Sheinfeld</dc:creator>
  <cp:lastModifiedBy>Devalla Sai</cp:lastModifiedBy>
  <cp:revision>76</cp:revision>
  <dcterms:created xsi:type="dcterms:W3CDTF">2022-07-27T06:33:39Z</dcterms:created>
  <dcterms:modified xsi:type="dcterms:W3CDTF">2024-10-14T14:14:08Z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0x010100B55FA7FF23BB8A4C92E30108FD532476</vt:lpwstr>
  </property>
  <property fmtid="{D5CDD505-2E9C-101B-9397-08002B2CF9AE}" pid="3" name="_activity">
    <vt:lpwstr/>
  </property>
  <property fmtid="{D5CDD505-2E9C-101B-9397-08002B2CF9AE}" pid="4" name="MSIP_Label_a9f6c3cc-f515-4067-8d40-15f492112f6a_Enabled">
    <vt:lpwstr>true</vt:lpwstr>
  </property>
  <property fmtid="{D5CDD505-2E9C-101B-9397-08002B2CF9AE}" pid="5" name="MSIP_Label_a9f6c3cc-f515-4067-8d40-15f492112f6a_SetDate">
    <vt:lpwstr>2024-05-09T08:51:07Z</vt:lpwstr>
  </property>
  <property fmtid="{D5CDD505-2E9C-101B-9397-08002B2CF9AE}" pid="6" name="MSIP_Label_a9f6c3cc-f515-4067-8d40-15f492112f6a_Method">
    <vt:lpwstr>Privileged</vt:lpwstr>
  </property>
  <property fmtid="{D5CDD505-2E9C-101B-9397-08002B2CF9AE}" pid="7" name="MSIP_Label_a9f6c3cc-f515-4067-8d40-15f492112f6a_Name">
    <vt:lpwstr>a9f6c3cc-f515-4067-8d40-15f492112f6a</vt:lpwstr>
  </property>
  <property fmtid="{D5CDD505-2E9C-101B-9397-08002B2CF9AE}" pid="8" name="MSIP_Label_a9f6c3cc-f515-4067-8d40-15f492112f6a_SiteId">
    <vt:lpwstr>a5a8bcaa-3292-41e6-b735-5e8b21f4dbfd</vt:lpwstr>
  </property>
  <property fmtid="{D5CDD505-2E9C-101B-9397-08002B2CF9AE}" pid="9" name="MSIP_Label_a9f6c3cc-f515-4067-8d40-15f492112f6a_ActionId">
    <vt:lpwstr>bb308302-412c-4c63-ba8d-87f3fd2cb944</vt:lpwstr>
  </property>
  <property fmtid="{D5CDD505-2E9C-101B-9397-08002B2CF9AE}" pid="10" name="MSIP_Label_a9f6c3cc-f515-4067-8d40-15f492112f6a_ContentBits">
    <vt:lpwstr>0</vt:lpwstr>
  </property>
</Properties>
</file>